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"/>
  </p:notesMasterIdLst>
  <p:sldIdLst>
    <p:sldId id="466" r:id="rId2"/>
    <p:sldId id="475" r:id="rId3"/>
    <p:sldId id="476" r:id="rId4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  <a:srgbClr val="FF9933"/>
    <a:srgbClr val="FFCC00"/>
    <a:srgbClr val="FF3399"/>
    <a:srgbClr val="993300"/>
    <a:srgbClr val="663300"/>
    <a:srgbClr val="FFFF00"/>
    <a:srgbClr val="FF0000"/>
    <a:srgbClr val="660033"/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1248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13F616-1F4D-4E9B-AE10-54C2C8B7CBA0}" type="datetimeFigureOut">
              <a:rPr kumimoji="1" lang="ja-JP" altLang="en-US" smtClean="0"/>
              <a:t>2023/12/11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63A1AA-6E8E-4828-A41D-F448F94FEC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931590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Rectangle 11">
            <a:extLst>
              <a:ext uri="{FF2B5EF4-FFF2-40B4-BE49-F238E27FC236}">
                <a16:creationId xmlns:a16="http://schemas.microsoft.com/office/drawing/2014/main" id="{DA0963AC-A335-4AC4-A789-B465BD28545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5" name="Rectangle 12">
            <a:extLst>
              <a:ext uri="{FF2B5EF4-FFF2-40B4-BE49-F238E27FC236}">
                <a16:creationId xmlns:a16="http://schemas.microsoft.com/office/drawing/2014/main" id="{E90B4043-A148-4716-BDEF-5E21EA9D4F8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6" name="Rectangle 13">
            <a:extLst>
              <a:ext uri="{FF2B5EF4-FFF2-40B4-BE49-F238E27FC236}">
                <a16:creationId xmlns:a16="http://schemas.microsoft.com/office/drawing/2014/main" id="{AF9FA88B-81A4-4AD9-ADFF-3A2AAA2ACD9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7" name="Rectangle 14">
            <a:extLst>
              <a:ext uri="{FF2B5EF4-FFF2-40B4-BE49-F238E27FC236}">
                <a16:creationId xmlns:a16="http://schemas.microsoft.com/office/drawing/2014/main" id="{A1B7F4D6-652F-4AFD-B17A-1A8685B1E3D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8" name="Rectangle 18">
            <a:extLst>
              <a:ext uri="{FF2B5EF4-FFF2-40B4-BE49-F238E27FC236}">
                <a16:creationId xmlns:a16="http://schemas.microsoft.com/office/drawing/2014/main" id="{1566D461-2B0A-44C1-98E7-090C92D7AEF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9" name="Rectangle 19">
            <a:extLst>
              <a:ext uri="{FF2B5EF4-FFF2-40B4-BE49-F238E27FC236}">
                <a16:creationId xmlns:a16="http://schemas.microsoft.com/office/drawing/2014/main" id="{4B1ED7CE-AC6F-49C4-A93C-80CC0732AAD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>
            <a:extLst>
              <a:ext uri="{FF2B5EF4-FFF2-40B4-BE49-F238E27FC236}">
                <a16:creationId xmlns:a16="http://schemas.microsoft.com/office/drawing/2014/main" id="{544376FD-B106-47F8-BD18-068AFE15FDF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" name="Rectangle 12">
            <a:extLst>
              <a:ext uri="{FF2B5EF4-FFF2-40B4-BE49-F238E27FC236}">
                <a16:creationId xmlns:a16="http://schemas.microsoft.com/office/drawing/2014/main" id="{4DD2332D-8993-4DFD-807A-4CEF4574B4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Rectangle 13">
            <a:extLst>
              <a:ext uri="{FF2B5EF4-FFF2-40B4-BE49-F238E27FC236}">
                <a16:creationId xmlns:a16="http://schemas.microsoft.com/office/drawing/2014/main" id="{13182939-72F8-480F-91A0-DE7D5DFF15B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" name="Rectangle 14">
            <a:extLst>
              <a:ext uri="{FF2B5EF4-FFF2-40B4-BE49-F238E27FC236}">
                <a16:creationId xmlns:a16="http://schemas.microsoft.com/office/drawing/2014/main" id="{25150DBB-A2F6-4480-9FD2-B55266A0B88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" name="Rectangle 15">
            <a:extLst>
              <a:ext uri="{FF2B5EF4-FFF2-40B4-BE49-F238E27FC236}">
                <a16:creationId xmlns:a16="http://schemas.microsoft.com/office/drawing/2014/main" id="{43702291-6286-47E4-BC8A-1DB2942116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Rectangle 16">
            <a:extLst>
              <a:ext uri="{FF2B5EF4-FFF2-40B4-BE49-F238E27FC236}">
                <a16:creationId xmlns:a16="http://schemas.microsoft.com/office/drawing/2014/main" id="{35215D61-E62F-4AA9-916E-1162EF50F41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" name="Rectangle 18">
            <a:extLst>
              <a:ext uri="{FF2B5EF4-FFF2-40B4-BE49-F238E27FC236}">
                <a16:creationId xmlns:a16="http://schemas.microsoft.com/office/drawing/2014/main" id="{81605EC3-DB25-430E-AA4F-8C80AAB7C4B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" name="Rectangle 19">
            <a:extLst>
              <a:ext uri="{FF2B5EF4-FFF2-40B4-BE49-F238E27FC236}">
                <a16:creationId xmlns:a16="http://schemas.microsoft.com/office/drawing/2014/main" id="{08368F6E-66CE-49DA-B738-ABF5C7A44E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" name="Rectangle 20">
            <a:extLst>
              <a:ext uri="{FF2B5EF4-FFF2-40B4-BE49-F238E27FC236}">
                <a16:creationId xmlns:a16="http://schemas.microsoft.com/office/drawing/2014/main" id="{205CCA42-22FD-4F88-87CC-4048B541E20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" name="Rectangle 21">
            <a:extLst>
              <a:ext uri="{FF2B5EF4-FFF2-40B4-BE49-F238E27FC236}">
                <a16:creationId xmlns:a16="http://schemas.microsoft.com/office/drawing/2014/main" id="{FFEE13D6-B004-4821-B16C-CA1F2C5EC0C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" name="Rectangle 22">
            <a:extLst>
              <a:ext uri="{FF2B5EF4-FFF2-40B4-BE49-F238E27FC236}">
                <a16:creationId xmlns:a16="http://schemas.microsoft.com/office/drawing/2014/main" id="{266CDB5F-5661-40E5-9368-D1BAB026EF1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" name="Rectangle 23">
            <a:extLst>
              <a:ext uri="{FF2B5EF4-FFF2-40B4-BE49-F238E27FC236}">
                <a16:creationId xmlns:a16="http://schemas.microsoft.com/office/drawing/2014/main" id="{55C69052-83F1-46A5-B3D4-818BC59A325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" name="Rectangle 24">
            <a:extLst>
              <a:ext uri="{FF2B5EF4-FFF2-40B4-BE49-F238E27FC236}">
                <a16:creationId xmlns:a16="http://schemas.microsoft.com/office/drawing/2014/main" id="{0346FBE1-C238-47FE-8113-4CC9A226D8E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5" name="Rectangle 25">
            <a:extLst>
              <a:ext uri="{FF2B5EF4-FFF2-40B4-BE49-F238E27FC236}">
                <a16:creationId xmlns:a16="http://schemas.microsoft.com/office/drawing/2014/main" id="{DAB5F060-A4DE-4C17-B90C-D01058FCE32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6" name="Rectangle 26">
            <a:extLst>
              <a:ext uri="{FF2B5EF4-FFF2-40B4-BE49-F238E27FC236}">
                <a16:creationId xmlns:a16="http://schemas.microsoft.com/office/drawing/2014/main" id="{D50F0BF7-1D05-4B51-8184-0723488202A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6875144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024154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3E40BBC4-7F08-7D0B-FAE9-F478BD52CED1}"/>
              </a:ext>
            </a:extLst>
          </p:cNvPr>
          <p:cNvSpPr/>
          <p:nvPr userDrawn="1"/>
        </p:nvSpPr>
        <p:spPr>
          <a:xfrm>
            <a:off x="51275" y="68366"/>
            <a:ext cx="9803450" cy="67597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538543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hyperlink" Target="http://www.digipot.net/" TargetMode="Externa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Copyright©2023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7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31F82711-145F-ABB8-F1CC-E38310029EE6}"/>
              </a:ext>
            </a:extLst>
          </p:cNvPr>
          <p:cNvSpPr txBox="1"/>
          <p:nvPr/>
        </p:nvSpPr>
        <p:spPr>
          <a:xfrm>
            <a:off x="276046" y="232912"/>
            <a:ext cx="32624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やじろべえのイラスト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BC334409-545E-1B39-CBFB-E1C1B1CE263E}"/>
              </a:ext>
            </a:extLst>
          </p:cNvPr>
          <p:cNvGrpSpPr/>
          <p:nvPr/>
        </p:nvGrpSpPr>
        <p:grpSpPr>
          <a:xfrm>
            <a:off x="786373" y="1307007"/>
            <a:ext cx="2437416" cy="1657140"/>
            <a:chOff x="441281" y="874016"/>
            <a:chExt cx="2863281" cy="1946677"/>
          </a:xfrm>
        </p:grpSpPr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1EB4F90C-4EE9-25CF-51A6-99248CA65760}"/>
                </a:ext>
              </a:extLst>
            </p:cNvPr>
            <p:cNvGrpSpPr/>
            <p:nvPr/>
          </p:nvGrpSpPr>
          <p:grpSpPr>
            <a:xfrm>
              <a:off x="1622630" y="1628800"/>
              <a:ext cx="503486" cy="1191893"/>
              <a:chOff x="3677641" y="2550330"/>
              <a:chExt cx="1215135" cy="2323223"/>
            </a:xfrm>
          </p:grpSpPr>
          <p:sp>
            <p:nvSpPr>
              <p:cNvPr id="462" name="台形 461">
                <a:extLst>
                  <a:ext uri="{FF2B5EF4-FFF2-40B4-BE49-F238E27FC236}">
                    <a16:creationId xmlns:a16="http://schemas.microsoft.com/office/drawing/2014/main" id="{7D2C0EA5-51DB-53FE-8FA2-B6F072B08897}"/>
                  </a:ext>
                </a:extLst>
              </p:cNvPr>
              <p:cNvSpPr/>
              <p:nvPr/>
            </p:nvSpPr>
            <p:spPr bwMode="auto">
              <a:xfrm>
                <a:off x="3677641" y="4738538"/>
                <a:ext cx="1215135" cy="135015"/>
              </a:xfrm>
              <a:prstGeom prst="trapezoid">
                <a:avLst/>
              </a:prstGeom>
              <a:solidFill>
                <a:srgbClr val="CC66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63" name="正方形/長方形 462">
                <a:extLst>
                  <a:ext uri="{FF2B5EF4-FFF2-40B4-BE49-F238E27FC236}">
                    <a16:creationId xmlns:a16="http://schemas.microsoft.com/office/drawing/2014/main" id="{1E876C8F-08E3-0EF4-B7A2-603ED37651AE}"/>
                  </a:ext>
                </a:extLst>
              </p:cNvPr>
              <p:cNvSpPr/>
              <p:nvPr/>
            </p:nvSpPr>
            <p:spPr bwMode="auto">
              <a:xfrm>
                <a:off x="4157475" y="2550330"/>
                <a:ext cx="255466" cy="2189743"/>
              </a:xfrm>
              <a:prstGeom prst="rect">
                <a:avLst/>
              </a:prstGeom>
              <a:solidFill>
                <a:srgbClr val="CC66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60F59DD3-B0BB-4B07-D75F-4411E0DFD09E}"/>
                </a:ext>
              </a:extLst>
            </p:cNvPr>
            <p:cNvGrpSpPr/>
            <p:nvPr/>
          </p:nvGrpSpPr>
          <p:grpSpPr>
            <a:xfrm>
              <a:off x="441281" y="874016"/>
              <a:ext cx="2863281" cy="1652836"/>
              <a:chOff x="826524" y="728700"/>
              <a:chExt cx="6910362" cy="3989025"/>
            </a:xfrm>
          </p:grpSpPr>
          <p:grpSp>
            <p:nvGrpSpPr>
              <p:cNvPr id="6" name="グループ化 5">
                <a:extLst>
                  <a:ext uri="{FF2B5EF4-FFF2-40B4-BE49-F238E27FC236}">
                    <a16:creationId xmlns:a16="http://schemas.microsoft.com/office/drawing/2014/main" id="{8106D22C-D0D9-E4EB-B32F-A2AB5441215D}"/>
                  </a:ext>
                </a:extLst>
              </p:cNvPr>
              <p:cNvGrpSpPr/>
              <p:nvPr/>
            </p:nvGrpSpPr>
            <p:grpSpPr>
              <a:xfrm>
                <a:off x="826524" y="728700"/>
                <a:ext cx="6910362" cy="3989025"/>
                <a:chOff x="826524" y="728700"/>
                <a:chExt cx="6910362" cy="3989025"/>
              </a:xfrm>
            </p:grpSpPr>
            <p:grpSp>
              <p:nvGrpSpPr>
                <p:cNvPr id="8" name="グループ化 7">
                  <a:extLst>
                    <a:ext uri="{FF2B5EF4-FFF2-40B4-BE49-F238E27FC236}">
                      <a16:creationId xmlns:a16="http://schemas.microsoft.com/office/drawing/2014/main" id="{E51DF61A-6BBE-1904-68B8-F1FE70B6C442}"/>
                    </a:ext>
                  </a:extLst>
                </p:cNvPr>
                <p:cNvGrpSpPr/>
                <p:nvPr/>
              </p:nvGrpSpPr>
              <p:grpSpPr>
                <a:xfrm>
                  <a:off x="3456729" y="728700"/>
                  <a:ext cx="1652202" cy="1967760"/>
                  <a:chOff x="3456729" y="728700"/>
                  <a:chExt cx="1652202" cy="1967760"/>
                </a:xfrm>
              </p:grpSpPr>
              <p:sp>
                <p:nvSpPr>
                  <p:cNvPr id="454" name="フリーフォーム: 図形 453">
                    <a:extLst>
                      <a:ext uri="{FF2B5EF4-FFF2-40B4-BE49-F238E27FC236}">
                        <a16:creationId xmlns:a16="http://schemas.microsoft.com/office/drawing/2014/main" id="{CED63DE0-2CBA-CDE7-76B5-4BD34BEE493A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4146513" y="2324103"/>
                    <a:ext cx="260886" cy="228274"/>
                  </a:xfrm>
                  <a:custGeom>
                    <a:avLst/>
                    <a:gdLst>
                      <a:gd name="connsiteX0" fmla="*/ 269061 w 538122"/>
                      <a:gd name="connsiteY0" fmla="*/ 0 h 470857"/>
                      <a:gd name="connsiteX1" fmla="*/ 538122 w 538122"/>
                      <a:gd name="connsiteY1" fmla="*/ 470857 h 470857"/>
                      <a:gd name="connsiteX2" fmla="*/ 524101 w 538122"/>
                      <a:gd name="connsiteY2" fmla="*/ 466248 h 470857"/>
                      <a:gd name="connsiteX3" fmla="*/ 269060 w 538122"/>
                      <a:gd name="connsiteY3" fmla="*/ 435067 h 470857"/>
                      <a:gd name="connsiteX4" fmla="*/ 14020 w 538122"/>
                      <a:gd name="connsiteY4" fmla="*/ 466248 h 470857"/>
                      <a:gd name="connsiteX5" fmla="*/ 0 w 538122"/>
                      <a:gd name="connsiteY5" fmla="*/ 470857 h 470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538122" h="470857">
                        <a:moveTo>
                          <a:pt x="269061" y="0"/>
                        </a:moveTo>
                        <a:lnTo>
                          <a:pt x="538122" y="470857"/>
                        </a:lnTo>
                        <a:lnTo>
                          <a:pt x="524101" y="466248"/>
                        </a:lnTo>
                        <a:cubicBezTo>
                          <a:pt x="445711" y="446170"/>
                          <a:pt x="359527" y="435067"/>
                          <a:pt x="269060" y="435067"/>
                        </a:cubicBezTo>
                        <a:cubicBezTo>
                          <a:pt x="178593" y="435067"/>
                          <a:pt x="92409" y="446170"/>
                          <a:pt x="14020" y="466248"/>
                        </a:cubicBezTo>
                        <a:lnTo>
                          <a:pt x="0" y="470857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455" name="フリーフォーム: 図形 454">
                    <a:extLst>
                      <a:ext uri="{FF2B5EF4-FFF2-40B4-BE49-F238E27FC236}">
                        <a16:creationId xmlns:a16="http://schemas.microsoft.com/office/drawing/2014/main" id="{FAC96A7C-B0BA-0439-8DD0-88DE031CBB1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456729" y="1784433"/>
                    <a:ext cx="1652202" cy="912027"/>
                  </a:xfrm>
                  <a:custGeom>
                    <a:avLst/>
                    <a:gdLst>
                      <a:gd name="connsiteX0" fmla="*/ 629721 w 1652202"/>
                      <a:gd name="connsiteY0" fmla="*/ 0 h 912027"/>
                      <a:gd name="connsiteX1" fmla="*/ 1010731 w 1652202"/>
                      <a:gd name="connsiteY1" fmla="*/ 0 h 912027"/>
                      <a:gd name="connsiteX2" fmla="*/ 1127269 w 1652202"/>
                      <a:gd name="connsiteY2" fmla="*/ 466150 h 912027"/>
                      <a:gd name="connsiteX3" fmla="*/ 1129811 w 1652202"/>
                      <a:gd name="connsiteY3" fmla="*/ 470235 h 912027"/>
                      <a:gd name="connsiteX4" fmla="*/ 1136226 w 1652202"/>
                      <a:gd name="connsiteY4" fmla="*/ 501974 h 912027"/>
                      <a:gd name="connsiteX5" fmla="*/ 1392044 w 1652202"/>
                      <a:gd name="connsiteY5" fmla="*/ 699516 h 912027"/>
                      <a:gd name="connsiteX6" fmla="*/ 1431851 w 1652202"/>
                      <a:gd name="connsiteY6" fmla="*/ 630569 h 912027"/>
                      <a:gd name="connsiteX7" fmla="*/ 1438820 w 1652202"/>
                      <a:gd name="connsiteY7" fmla="*/ 618498 h 912027"/>
                      <a:gd name="connsiteX8" fmla="*/ 1569411 w 1652202"/>
                      <a:gd name="connsiteY8" fmla="*/ 583506 h 912027"/>
                      <a:gd name="connsiteX9" fmla="*/ 1652202 w 1652202"/>
                      <a:gd name="connsiteY9" fmla="*/ 631306 h 912027"/>
                      <a:gd name="connsiteX10" fmla="*/ 1490127 w 1652202"/>
                      <a:gd name="connsiteY10" fmla="*/ 912027 h 912027"/>
                      <a:gd name="connsiteX11" fmla="*/ 1324545 w 1652202"/>
                      <a:gd name="connsiteY11" fmla="*/ 816428 h 912027"/>
                      <a:gd name="connsiteX12" fmla="*/ 1324779 w 1652202"/>
                      <a:gd name="connsiteY12" fmla="*/ 816023 h 912027"/>
                      <a:gd name="connsiteX13" fmla="*/ 921953 w 1652202"/>
                      <a:gd name="connsiteY13" fmla="*/ 650607 h 912027"/>
                      <a:gd name="connsiteX14" fmla="*/ 922709 w 1652202"/>
                      <a:gd name="connsiteY14" fmla="*/ 649296 h 912027"/>
                      <a:gd name="connsiteX15" fmla="*/ 820226 w 1652202"/>
                      <a:gd name="connsiteY15" fmla="*/ 659616 h 912027"/>
                      <a:gd name="connsiteX16" fmla="*/ 719475 w 1652202"/>
                      <a:gd name="connsiteY16" fmla="*/ 649471 h 912027"/>
                      <a:gd name="connsiteX17" fmla="*/ 720130 w 1652202"/>
                      <a:gd name="connsiteY17" fmla="*/ 650606 h 912027"/>
                      <a:gd name="connsiteX18" fmla="*/ 325483 w 1652202"/>
                      <a:gd name="connsiteY18" fmla="*/ 812662 h 912027"/>
                      <a:gd name="connsiteX19" fmla="*/ 327657 w 1652202"/>
                      <a:gd name="connsiteY19" fmla="*/ 816427 h 912027"/>
                      <a:gd name="connsiteX20" fmla="*/ 162075 w 1652202"/>
                      <a:gd name="connsiteY20" fmla="*/ 912026 h 912027"/>
                      <a:gd name="connsiteX21" fmla="*/ 0 w 1652202"/>
                      <a:gd name="connsiteY21" fmla="*/ 631305 h 912027"/>
                      <a:gd name="connsiteX22" fmla="*/ 82791 w 1652202"/>
                      <a:gd name="connsiteY22" fmla="*/ 583505 h 912027"/>
                      <a:gd name="connsiteX23" fmla="*/ 213382 w 1652202"/>
                      <a:gd name="connsiteY23" fmla="*/ 618497 h 912027"/>
                      <a:gd name="connsiteX24" fmla="*/ 220351 w 1652202"/>
                      <a:gd name="connsiteY24" fmla="*/ 630568 h 912027"/>
                      <a:gd name="connsiteX25" fmla="*/ 257037 w 1652202"/>
                      <a:gd name="connsiteY25" fmla="*/ 694110 h 912027"/>
                      <a:gd name="connsiteX26" fmla="*/ 504437 w 1652202"/>
                      <a:gd name="connsiteY26" fmla="*/ 503069 h 912027"/>
                      <a:gd name="connsiteX27" fmla="*/ 504221 w 1652202"/>
                      <a:gd name="connsiteY27" fmla="*/ 502000 h 912027"/>
                      <a:gd name="connsiteX28" fmla="*/ 510641 w 1652202"/>
                      <a:gd name="connsiteY28" fmla="*/ 470235 h 912027"/>
                      <a:gd name="connsiteX29" fmla="*/ 513184 w 1652202"/>
                      <a:gd name="connsiteY29" fmla="*/ 466150 h 91202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</a:cxnLst>
                    <a:rect l="l" t="t" r="r" b="b"/>
                    <a:pathLst>
                      <a:path w="1652202" h="912027">
                        <a:moveTo>
                          <a:pt x="629721" y="0"/>
                        </a:moveTo>
                        <a:lnTo>
                          <a:pt x="1010731" y="0"/>
                        </a:lnTo>
                        <a:lnTo>
                          <a:pt x="1127269" y="466150"/>
                        </a:lnTo>
                        <a:lnTo>
                          <a:pt x="1129811" y="470235"/>
                        </a:lnTo>
                        <a:lnTo>
                          <a:pt x="1136226" y="501974"/>
                        </a:lnTo>
                        <a:lnTo>
                          <a:pt x="1392044" y="699516"/>
                        </a:lnTo>
                        <a:lnTo>
                          <a:pt x="1431851" y="630569"/>
                        </a:lnTo>
                        <a:lnTo>
                          <a:pt x="1438820" y="618498"/>
                        </a:lnTo>
                        <a:cubicBezTo>
                          <a:pt x="1465219" y="572773"/>
                          <a:pt x="1523686" y="557107"/>
                          <a:pt x="1569411" y="583506"/>
                        </a:cubicBezTo>
                        <a:lnTo>
                          <a:pt x="1652202" y="631306"/>
                        </a:lnTo>
                        <a:lnTo>
                          <a:pt x="1490127" y="912027"/>
                        </a:lnTo>
                        <a:lnTo>
                          <a:pt x="1324545" y="816428"/>
                        </a:lnTo>
                        <a:lnTo>
                          <a:pt x="1324779" y="816023"/>
                        </a:lnTo>
                        <a:lnTo>
                          <a:pt x="921953" y="650607"/>
                        </a:lnTo>
                        <a:lnTo>
                          <a:pt x="922709" y="649296"/>
                        </a:lnTo>
                        <a:lnTo>
                          <a:pt x="820226" y="659616"/>
                        </a:lnTo>
                        <a:lnTo>
                          <a:pt x="719475" y="649471"/>
                        </a:lnTo>
                        <a:lnTo>
                          <a:pt x="720130" y="650606"/>
                        </a:lnTo>
                        <a:lnTo>
                          <a:pt x="325483" y="812662"/>
                        </a:lnTo>
                        <a:lnTo>
                          <a:pt x="327657" y="816427"/>
                        </a:lnTo>
                        <a:lnTo>
                          <a:pt x="162075" y="912026"/>
                        </a:lnTo>
                        <a:lnTo>
                          <a:pt x="0" y="631305"/>
                        </a:lnTo>
                        <a:lnTo>
                          <a:pt x="82791" y="583505"/>
                        </a:lnTo>
                        <a:cubicBezTo>
                          <a:pt x="128516" y="557106"/>
                          <a:pt x="186983" y="572772"/>
                          <a:pt x="213382" y="618497"/>
                        </a:cubicBezTo>
                        <a:lnTo>
                          <a:pt x="220351" y="630568"/>
                        </a:lnTo>
                        <a:lnTo>
                          <a:pt x="257037" y="694110"/>
                        </a:lnTo>
                        <a:lnTo>
                          <a:pt x="504437" y="503069"/>
                        </a:lnTo>
                        <a:lnTo>
                          <a:pt x="504221" y="502000"/>
                        </a:lnTo>
                        <a:cubicBezTo>
                          <a:pt x="504221" y="491119"/>
                          <a:pt x="506432" y="480495"/>
                          <a:pt x="510641" y="470235"/>
                        </a:cubicBezTo>
                        <a:lnTo>
                          <a:pt x="513184" y="466150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456" name="楕円 455">
                    <a:extLst>
                      <a:ext uri="{FF2B5EF4-FFF2-40B4-BE49-F238E27FC236}">
                        <a16:creationId xmlns:a16="http://schemas.microsoft.com/office/drawing/2014/main" id="{189F117D-E323-A743-AF6D-0201AE87EE9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916915" y="1084200"/>
                    <a:ext cx="720080" cy="720080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457" name="フリーフォーム: 図形 456">
                    <a:extLst>
                      <a:ext uri="{FF2B5EF4-FFF2-40B4-BE49-F238E27FC236}">
                        <a16:creationId xmlns:a16="http://schemas.microsoft.com/office/drawing/2014/main" id="{E5AA5739-250A-BEFE-8542-97DE1FF975C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007895" y="728700"/>
                    <a:ext cx="538122" cy="470857"/>
                  </a:xfrm>
                  <a:custGeom>
                    <a:avLst/>
                    <a:gdLst>
                      <a:gd name="connsiteX0" fmla="*/ 269061 w 538122"/>
                      <a:gd name="connsiteY0" fmla="*/ 0 h 470857"/>
                      <a:gd name="connsiteX1" fmla="*/ 538122 w 538122"/>
                      <a:gd name="connsiteY1" fmla="*/ 470857 h 470857"/>
                      <a:gd name="connsiteX2" fmla="*/ 524101 w 538122"/>
                      <a:gd name="connsiteY2" fmla="*/ 466248 h 470857"/>
                      <a:gd name="connsiteX3" fmla="*/ 269060 w 538122"/>
                      <a:gd name="connsiteY3" fmla="*/ 435067 h 470857"/>
                      <a:gd name="connsiteX4" fmla="*/ 14020 w 538122"/>
                      <a:gd name="connsiteY4" fmla="*/ 466248 h 470857"/>
                      <a:gd name="connsiteX5" fmla="*/ 0 w 538122"/>
                      <a:gd name="connsiteY5" fmla="*/ 470857 h 470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538122" h="470857">
                        <a:moveTo>
                          <a:pt x="269061" y="0"/>
                        </a:moveTo>
                        <a:lnTo>
                          <a:pt x="538122" y="470857"/>
                        </a:lnTo>
                        <a:lnTo>
                          <a:pt x="524101" y="466248"/>
                        </a:lnTo>
                        <a:cubicBezTo>
                          <a:pt x="445711" y="446170"/>
                          <a:pt x="359527" y="435067"/>
                          <a:pt x="269060" y="435067"/>
                        </a:cubicBezTo>
                        <a:cubicBezTo>
                          <a:pt x="178593" y="435067"/>
                          <a:pt x="92409" y="446170"/>
                          <a:pt x="14020" y="466248"/>
                        </a:cubicBezTo>
                        <a:lnTo>
                          <a:pt x="0" y="470857"/>
                        </a:lnTo>
                        <a:close/>
                      </a:path>
                    </a:pathLst>
                  </a:custGeom>
                  <a:solidFill>
                    <a:srgbClr val="FF000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458" name="楕円 457">
                    <a:extLst>
                      <a:ext uri="{FF2B5EF4-FFF2-40B4-BE49-F238E27FC236}">
                        <a16:creationId xmlns:a16="http://schemas.microsoft.com/office/drawing/2014/main" id="{47876CB6-9CD0-C91F-6DA2-E7A351B9B45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983453" y="1290151"/>
                    <a:ext cx="240884" cy="240884"/>
                  </a:xfrm>
                  <a:prstGeom prst="ellipse">
                    <a:avLst/>
                  </a:prstGeom>
                  <a:solidFill>
                    <a:schemeClr val="bg1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459" name="楕円 458">
                    <a:extLst>
                      <a:ext uri="{FF2B5EF4-FFF2-40B4-BE49-F238E27FC236}">
                        <a16:creationId xmlns:a16="http://schemas.microsoft.com/office/drawing/2014/main" id="{442EA7CD-52F9-B01B-50F2-3D24FF632D7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31115" y="1290151"/>
                    <a:ext cx="240884" cy="240884"/>
                  </a:xfrm>
                  <a:prstGeom prst="ellipse">
                    <a:avLst/>
                  </a:prstGeom>
                  <a:solidFill>
                    <a:schemeClr val="bg1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460" name="楕円 459">
                    <a:extLst>
                      <a:ext uri="{FF2B5EF4-FFF2-40B4-BE49-F238E27FC236}">
                        <a16:creationId xmlns:a16="http://schemas.microsoft.com/office/drawing/2014/main" id="{057C46AF-86C2-7319-D1B8-F63CADB5FDA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035840" y="1342118"/>
                    <a:ext cx="136110" cy="136110"/>
                  </a:xfrm>
                  <a:prstGeom prst="ellipse">
                    <a:avLst/>
                  </a:prstGeom>
                  <a:solidFill>
                    <a:schemeClr val="tx1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461" name="楕円 460">
                    <a:extLst>
                      <a:ext uri="{FF2B5EF4-FFF2-40B4-BE49-F238E27FC236}">
                        <a16:creationId xmlns:a16="http://schemas.microsoft.com/office/drawing/2014/main" id="{AC4719B2-6E16-7F7F-DB2F-E9585041453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83502" y="1342118"/>
                    <a:ext cx="136110" cy="136110"/>
                  </a:xfrm>
                  <a:prstGeom prst="ellipse">
                    <a:avLst/>
                  </a:prstGeom>
                  <a:solidFill>
                    <a:schemeClr val="tx1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grpSp>
              <p:nvGrpSpPr>
                <p:cNvPr id="448" name="グループ化 447">
                  <a:extLst>
                    <a:ext uri="{FF2B5EF4-FFF2-40B4-BE49-F238E27FC236}">
                      <a16:creationId xmlns:a16="http://schemas.microsoft.com/office/drawing/2014/main" id="{FDFC0DF1-D11C-A6F4-B85F-44226D5E722C}"/>
                    </a:ext>
                  </a:extLst>
                </p:cNvPr>
                <p:cNvGrpSpPr/>
                <p:nvPr/>
              </p:nvGrpSpPr>
              <p:grpSpPr>
                <a:xfrm>
                  <a:off x="826524" y="1845470"/>
                  <a:ext cx="6910362" cy="2872255"/>
                  <a:chOff x="826524" y="1845470"/>
                  <a:chExt cx="6910362" cy="2872255"/>
                </a:xfrm>
              </p:grpSpPr>
              <p:sp>
                <p:nvSpPr>
                  <p:cNvPr id="449" name="アーチ 448">
                    <a:extLst>
                      <a:ext uri="{FF2B5EF4-FFF2-40B4-BE49-F238E27FC236}">
                        <a16:creationId xmlns:a16="http://schemas.microsoft.com/office/drawing/2014/main" id="{711F4F70-6604-3877-05DF-1FA9EC9BBC5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402557" y="1913544"/>
                    <a:ext cx="5748796" cy="2804181"/>
                  </a:xfrm>
                  <a:prstGeom prst="blockArc">
                    <a:avLst>
                      <a:gd name="adj1" fmla="val 10800000"/>
                      <a:gd name="adj2" fmla="val 21598981"/>
                      <a:gd name="adj3" fmla="val 1976"/>
                    </a:avLst>
                  </a:prstGeom>
                  <a:solidFill>
                    <a:schemeClr val="bg1">
                      <a:lumMod val="75000"/>
                    </a:schemeClr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450" name="楕円 449">
                    <a:extLst>
                      <a:ext uri="{FF2B5EF4-FFF2-40B4-BE49-F238E27FC236}">
                        <a16:creationId xmlns:a16="http://schemas.microsoft.com/office/drawing/2014/main" id="{8BAA63FD-408A-0901-60EF-E35C3CFC53A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826524" y="3102787"/>
                    <a:ext cx="1152066" cy="1152066"/>
                  </a:xfrm>
                  <a:prstGeom prst="ellipse">
                    <a:avLst/>
                  </a:prstGeom>
                  <a:solidFill>
                    <a:srgbClr val="00B0F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451" name="楕円 450">
                    <a:extLst>
                      <a:ext uri="{FF2B5EF4-FFF2-40B4-BE49-F238E27FC236}">
                        <a16:creationId xmlns:a16="http://schemas.microsoft.com/office/drawing/2014/main" id="{013C2209-AE4E-5126-1A4D-62A792A1455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584820" y="3102787"/>
                    <a:ext cx="1152066" cy="1152066"/>
                  </a:xfrm>
                  <a:prstGeom prst="ellipse">
                    <a:avLst/>
                  </a:prstGeom>
                  <a:solidFill>
                    <a:srgbClr val="FFFF0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452" name="四角形: 上の 2 つの角を丸める 451">
                    <a:extLst>
                      <a:ext uri="{FF2B5EF4-FFF2-40B4-BE49-F238E27FC236}">
                        <a16:creationId xmlns:a16="http://schemas.microsoft.com/office/drawing/2014/main" id="{32A2D6F0-2267-DC7B-CFE0-101A2AF38FF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788569" y="1845470"/>
                    <a:ext cx="266428" cy="181718"/>
                  </a:xfrm>
                  <a:prstGeom prst="round2SameRect">
                    <a:avLst>
                      <a:gd name="adj1" fmla="val 50000"/>
                      <a:gd name="adj2" fmla="val 21179"/>
                    </a:avLst>
                  </a:prstGeom>
                  <a:solidFill>
                    <a:srgbClr val="FFCC99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453" name="四角形: 上の 2 つの角を丸める 452">
                    <a:extLst>
                      <a:ext uri="{FF2B5EF4-FFF2-40B4-BE49-F238E27FC236}">
                        <a16:creationId xmlns:a16="http://schemas.microsoft.com/office/drawing/2014/main" id="{E2CD7214-1174-8A76-3450-81253D40F63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491038" y="1845470"/>
                    <a:ext cx="266428" cy="181718"/>
                  </a:xfrm>
                  <a:prstGeom prst="round2SameRect">
                    <a:avLst>
                      <a:gd name="adj1" fmla="val 50000"/>
                      <a:gd name="adj2" fmla="val 21179"/>
                    </a:avLst>
                  </a:prstGeom>
                  <a:solidFill>
                    <a:srgbClr val="FFCC99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</p:grpSp>
          <p:sp>
            <p:nvSpPr>
              <p:cNvPr id="7" name="月 6">
                <a:extLst>
                  <a:ext uri="{FF2B5EF4-FFF2-40B4-BE49-F238E27FC236}">
                    <a16:creationId xmlns:a16="http://schemas.microsoft.com/office/drawing/2014/main" id="{7914F68D-F311-F90E-48AE-53F4280629AC}"/>
                  </a:ext>
                </a:extLst>
              </p:cNvPr>
              <p:cNvSpPr/>
              <p:nvPr/>
            </p:nvSpPr>
            <p:spPr bwMode="auto">
              <a:xfrm rot="16200000">
                <a:off x="4222612" y="1551533"/>
                <a:ext cx="70586" cy="231325"/>
              </a:xfrm>
              <a:prstGeom prst="moon">
                <a:avLst>
                  <a:gd name="adj" fmla="val 87500"/>
                </a:avLst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</p:grpSp>
      <p:grpSp>
        <p:nvGrpSpPr>
          <p:cNvPr id="464" name="グループ化 463">
            <a:extLst>
              <a:ext uri="{FF2B5EF4-FFF2-40B4-BE49-F238E27FC236}">
                <a16:creationId xmlns:a16="http://schemas.microsoft.com/office/drawing/2014/main" id="{20CCA627-DA2F-4665-602F-6EFE904962F1}"/>
              </a:ext>
            </a:extLst>
          </p:cNvPr>
          <p:cNvGrpSpPr/>
          <p:nvPr/>
        </p:nvGrpSpPr>
        <p:grpSpPr>
          <a:xfrm>
            <a:off x="3630062" y="1307007"/>
            <a:ext cx="2571292" cy="1657140"/>
            <a:chOff x="3374666" y="818710"/>
            <a:chExt cx="3020550" cy="1946677"/>
          </a:xfrm>
        </p:grpSpPr>
        <p:grpSp>
          <p:nvGrpSpPr>
            <p:cNvPr id="465" name="グループ化 464">
              <a:extLst>
                <a:ext uri="{FF2B5EF4-FFF2-40B4-BE49-F238E27FC236}">
                  <a16:creationId xmlns:a16="http://schemas.microsoft.com/office/drawing/2014/main" id="{8CE6B92D-2DB6-8C83-EADB-D5E88178AF8E}"/>
                </a:ext>
              </a:extLst>
            </p:cNvPr>
            <p:cNvGrpSpPr/>
            <p:nvPr/>
          </p:nvGrpSpPr>
          <p:grpSpPr>
            <a:xfrm>
              <a:off x="4713284" y="1573494"/>
              <a:ext cx="503486" cy="1191893"/>
              <a:chOff x="3677641" y="2550330"/>
              <a:chExt cx="1215135" cy="2323223"/>
            </a:xfrm>
          </p:grpSpPr>
          <p:sp>
            <p:nvSpPr>
              <p:cNvPr id="114" name="台形 113">
                <a:extLst>
                  <a:ext uri="{FF2B5EF4-FFF2-40B4-BE49-F238E27FC236}">
                    <a16:creationId xmlns:a16="http://schemas.microsoft.com/office/drawing/2014/main" id="{3697D087-85B3-8FB7-F6FD-A23A0F218884}"/>
                  </a:ext>
                </a:extLst>
              </p:cNvPr>
              <p:cNvSpPr/>
              <p:nvPr/>
            </p:nvSpPr>
            <p:spPr bwMode="auto">
              <a:xfrm>
                <a:off x="3677641" y="4738538"/>
                <a:ext cx="1215135" cy="135015"/>
              </a:xfrm>
              <a:prstGeom prst="trapezoid">
                <a:avLst/>
              </a:prstGeom>
              <a:solidFill>
                <a:srgbClr val="CC66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5" name="正方形/長方形 114">
                <a:extLst>
                  <a:ext uri="{FF2B5EF4-FFF2-40B4-BE49-F238E27FC236}">
                    <a16:creationId xmlns:a16="http://schemas.microsoft.com/office/drawing/2014/main" id="{3B2D1310-636D-E367-08AF-988797174031}"/>
                  </a:ext>
                </a:extLst>
              </p:cNvPr>
              <p:cNvSpPr/>
              <p:nvPr/>
            </p:nvSpPr>
            <p:spPr bwMode="auto">
              <a:xfrm>
                <a:off x="4157475" y="2550330"/>
                <a:ext cx="255466" cy="2189743"/>
              </a:xfrm>
              <a:prstGeom prst="rect">
                <a:avLst/>
              </a:prstGeom>
              <a:solidFill>
                <a:srgbClr val="CC66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466" name="グループ化 465">
              <a:extLst>
                <a:ext uri="{FF2B5EF4-FFF2-40B4-BE49-F238E27FC236}">
                  <a16:creationId xmlns:a16="http://schemas.microsoft.com/office/drawing/2014/main" id="{236BFBCE-CE15-2901-D02E-8571EE3CE32E}"/>
                </a:ext>
              </a:extLst>
            </p:cNvPr>
            <p:cNvGrpSpPr/>
            <p:nvPr/>
          </p:nvGrpSpPr>
          <p:grpSpPr>
            <a:xfrm rot="20700000">
              <a:off x="3374666" y="818710"/>
              <a:ext cx="3020550" cy="1652836"/>
              <a:chOff x="446964" y="728700"/>
              <a:chExt cx="7289922" cy="3989025"/>
            </a:xfrm>
          </p:grpSpPr>
          <p:grpSp>
            <p:nvGrpSpPr>
              <p:cNvPr id="467" name="グループ化 466">
                <a:extLst>
                  <a:ext uri="{FF2B5EF4-FFF2-40B4-BE49-F238E27FC236}">
                    <a16:creationId xmlns:a16="http://schemas.microsoft.com/office/drawing/2014/main" id="{AA29E4F4-2514-610A-E835-D6F5CA709B5B}"/>
                  </a:ext>
                </a:extLst>
              </p:cNvPr>
              <p:cNvGrpSpPr/>
              <p:nvPr/>
            </p:nvGrpSpPr>
            <p:grpSpPr>
              <a:xfrm>
                <a:off x="446964" y="728700"/>
                <a:ext cx="7289922" cy="3989025"/>
                <a:chOff x="446964" y="728700"/>
                <a:chExt cx="7289922" cy="3989025"/>
              </a:xfrm>
            </p:grpSpPr>
            <p:grpSp>
              <p:nvGrpSpPr>
                <p:cNvPr id="469" name="グループ化 468">
                  <a:extLst>
                    <a:ext uri="{FF2B5EF4-FFF2-40B4-BE49-F238E27FC236}">
                      <a16:creationId xmlns:a16="http://schemas.microsoft.com/office/drawing/2014/main" id="{96396BF9-5361-F527-81DF-1C85EBB0A6A4}"/>
                    </a:ext>
                  </a:extLst>
                </p:cNvPr>
                <p:cNvGrpSpPr/>
                <p:nvPr/>
              </p:nvGrpSpPr>
              <p:grpSpPr>
                <a:xfrm>
                  <a:off x="3456729" y="728700"/>
                  <a:ext cx="1652202" cy="1967760"/>
                  <a:chOff x="3456729" y="728700"/>
                  <a:chExt cx="1652202" cy="1967760"/>
                </a:xfrm>
              </p:grpSpPr>
              <p:sp>
                <p:nvSpPr>
                  <p:cNvPr id="106" name="フリーフォーム: 図形 105">
                    <a:extLst>
                      <a:ext uri="{FF2B5EF4-FFF2-40B4-BE49-F238E27FC236}">
                        <a16:creationId xmlns:a16="http://schemas.microsoft.com/office/drawing/2014/main" id="{07AD32C0-6717-7355-C3D5-2EE7D1670876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4146513" y="2324103"/>
                    <a:ext cx="260886" cy="228274"/>
                  </a:xfrm>
                  <a:custGeom>
                    <a:avLst/>
                    <a:gdLst>
                      <a:gd name="connsiteX0" fmla="*/ 269061 w 538122"/>
                      <a:gd name="connsiteY0" fmla="*/ 0 h 470857"/>
                      <a:gd name="connsiteX1" fmla="*/ 538122 w 538122"/>
                      <a:gd name="connsiteY1" fmla="*/ 470857 h 470857"/>
                      <a:gd name="connsiteX2" fmla="*/ 524101 w 538122"/>
                      <a:gd name="connsiteY2" fmla="*/ 466248 h 470857"/>
                      <a:gd name="connsiteX3" fmla="*/ 269060 w 538122"/>
                      <a:gd name="connsiteY3" fmla="*/ 435067 h 470857"/>
                      <a:gd name="connsiteX4" fmla="*/ 14020 w 538122"/>
                      <a:gd name="connsiteY4" fmla="*/ 466248 h 470857"/>
                      <a:gd name="connsiteX5" fmla="*/ 0 w 538122"/>
                      <a:gd name="connsiteY5" fmla="*/ 470857 h 470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538122" h="470857">
                        <a:moveTo>
                          <a:pt x="269061" y="0"/>
                        </a:moveTo>
                        <a:lnTo>
                          <a:pt x="538122" y="470857"/>
                        </a:lnTo>
                        <a:lnTo>
                          <a:pt x="524101" y="466248"/>
                        </a:lnTo>
                        <a:cubicBezTo>
                          <a:pt x="445711" y="446170"/>
                          <a:pt x="359527" y="435067"/>
                          <a:pt x="269060" y="435067"/>
                        </a:cubicBezTo>
                        <a:cubicBezTo>
                          <a:pt x="178593" y="435067"/>
                          <a:pt x="92409" y="446170"/>
                          <a:pt x="14020" y="466248"/>
                        </a:cubicBezTo>
                        <a:lnTo>
                          <a:pt x="0" y="470857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107" name="フリーフォーム: 図形 106">
                    <a:extLst>
                      <a:ext uri="{FF2B5EF4-FFF2-40B4-BE49-F238E27FC236}">
                        <a16:creationId xmlns:a16="http://schemas.microsoft.com/office/drawing/2014/main" id="{83B8C5E3-962B-2A07-8D0D-694A8779728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456729" y="1784433"/>
                    <a:ext cx="1652202" cy="912027"/>
                  </a:xfrm>
                  <a:custGeom>
                    <a:avLst/>
                    <a:gdLst>
                      <a:gd name="connsiteX0" fmla="*/ 629721 w 1652202"/>
                      <a:gd name="connsiteY0" fmla="*/ 0 h 912027"/>
                      <a:gd name="connsiteX1" fmla="*/ 1010731 w 1652202"/>
                      <a:gd name="connsiteY1" fmla="*/ 0 h 912027"/>
                      <a:gd name="connsiteX2" fmla="*/ 1127269 w 1652202"/>
                      <a:gd name="connsiteY2" fmla="*/ 466150 h 912027"/>
                      <a:gd name="connsiteX3" fmla="*/ 1129811 w 1652202"/>
                      <a:gd name="connsiteY3" fmla="*/ 470235 h 912027"/>
                      <a:gd name="connsiteX4" fmla="*/ 1136226 w 1652202"/>
                      <a:gd name="connsiteY4" fmla="*/ 501974 h 912027"/>
                      <a:gd name="connsiteX5" fmla="*/ 1392044 w 1652202"/>
                      <a:gd name="connsiteY5" fmla="*/ 699516 h 912027"/>
                      <a:gd name="connsiteX6" fmla="*/ 1431851 w 1652202"/>
                      <a:gd name="connsiteY6" fmla="*/ 630569 h 912027"/>
                      <a:gd name="connsiteX7" fmla="*/ 1438820 w 1652202"/>
                      <a:gd name="connsiteY7" fmla="*/ 618498 h 912027"/>
                      <a:gd name="connsiteX8" fmla="*/ 1569411 w 1652202"/>
                      <a:gd name="connsiteY8" fmla="*/ 583506 h 912027"/>
                      <a:gd name="connsiteX9" fmla="*/ 1652202 w 1652202"/>
                      <a:gd name="connsiteY9" fmla="*/ 631306 h 912027"/>
                      <a:gd name="connsiteX10" fmla="*/ 1490127 w 1652202"/>
                      <a:gd name="connsiteY10" fmla="*/ 912027 h 912027"/>
                      <a:gd name="connsiteX11" fmla="*/ 1324545 w 1652202"/>
                      <a:gd name="connsiteY11" fmla="*/ 816428 h 912027"/>
                      <a:gd name="connsiteX12" fmla="*/ 1324779 w 1652202"/>
                      <a:gd name="connsiteY12" fmla="*/ 816023 h 912027"/>
                      <a:gd name="connsiteX13" fmla="*/ 921953 w 1652202"/>
                      <a:gd name="connsiteY13" fmla="*/ 650607 h 912027"/>
                      <a:gd name="connsiteX14" fmla="*/ 922709 w 1652202"/>
                      <a:gd name="connsiteY14" fmla="*/ 649296 h 912027"/>
                      <a:gd name="connsiteX15" fmla="*/ 820226 w 1652202"/>
                      <a:gd name="connsiteY15" fmla="*/ 659616 h 912027"/>
                      <a:gd name="connsiteX16" fmla="*/ 719475 w 1652202"/>
                      <a:gd name="connsiteY16" fmla="*/ 649471 h 912027"/>
                      <a:gd name="connsiteX17" fmla="*/ 720130 w 1652202"/>
                      <a:gd name="connsiteY17" fmla="*/ 650606 h 912027"/>
                      <a:gd name="connsiteX18" fmla="*/ 325483 w 1652202"/>
                      <a:gd name="connsiteY18" fmla="*/ 812662 h 912027"/>
                      <a:gd name="connsiteX19" fmla="*/ 327657 w 1652202"/>
                      <a:gd name="connsiteY19" fmla="*/ 816427 h 912027"/>
                      <a:gd name="connsiteX20" fmla="*/ 162075 w 1652202"/>
                      <a:gd name="connsiteY20" fmla="*/ 912026 h 912027"/>
                      <a:gd name="connsiteX21" fmla="*/ 0 w 1652202"/>
                      <a:gd name="connsiteY21" fmla="*/ 631305 h 912027"/>
                      <a:gd name="connsiteX22" fmla="*/ 82791 w 1652202"/>
                      <a:gd name="connsiteY22" fmla="*/ 583505 h 912027"/>
                      <a:gd name="connsiteX23" fmla="*/ 213382 w 1652202"/>
                      <a:gd name="connsiteY23" fmla="*/ 618497 h 912027"/>
                      <a:gd name="connsiteX24" fmla="*/ 220351 w 1652202"/>
                      <a:gd name="connsiteY24" fmla="*/ 630568 h 912027"/>
                      <a:gd name="connsiteX25" fmla="*/ 257037 w 1652202"/>
                      <a:gd name="connsiteY25" fmla="*/ 694110 h 912027"/>
                      <a:gd name="connsiteX26" fmla="*/ 504437 w 1652202"/>
                      <a:gd name="connsiteY26" fmla="*/ 503069 h 912027"/>
                      <a:gd name="connsiteX27" fmla="*/ 504221 w 1652202"/>
                      <a:gd name="connsiteY27" fmla="*/ 502000 h 912027"/>
                      <a:gd name="connsiteX28" fmla="*/ 510641 w 1652202"/>
                      <a:gd name="connsiteY28" fmla="*/ 470235 h 912027"/>
                      <a:gd name="connsiteX29" fmla="*/ 513184 w 1652202"/>
                      <a:gd name="connsiteY29" fmla="*/ 466150 h 91202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</a:cxnLst>
                    <a:rect l="l" t="t" r="r" b="b"/>
                    <a:pathLst>
                      <a:path w="1652202" h="912027">
                        <a:moveTo>
                          <a:pt x="629721" y="0"/>
                        </a:moveTo>
                        <a:lnTo>
                          <a:pt x="1010731" y="0"/>
                        </a:lnTo>
                        <a:lnTo>
                          <a:pt x="1127269" y="466150"/>
                        </a:lnTo>
                        <a:lnTo>
                          <a:pt x="1129811" y="470235"/>
                        </a:lnTo>
                        <a:lnTo>
                          <a:pt x="1136226" y="501974"/>
                        </a:lnTo>
                        <a:lnTo>
                          <a:pt x="1392044" y="699516"/>
                        </a:lnTo>
                        <a:lnTo>
                          <a:pt x="1431851" y="630569"/>
                        </a:lnTo>
                        <a:lnTo>
                          <a:pt x="1438820" y="618498"/>
                        </a:lnTo>
                        <a:cubicBezTo>
                          <a:pt x="1465219" y="572773"/>
                          <a:pt x="1523686" y="557107"/>
                          <a:pt x="1569411" y="583506"/>
                        </a:cubicBezTo>
                        <a:lnTo>
                          <a:pt x="1652202" y="631306"/>
                        </a:lnTo>
                        <a:lnTo>
                          <a:pt x="1490127" y="912027"/>
                        </a:lnTo>
                        <a:lnTo>
                          <a:pt x="1324545" y="816428"/>
                        </a:lnTo>
                        <a:lnTo>
                          <a:pt x="1324779" y="816023"/>
                        </a:lnTo>
                        <a:lnTo>
                          <a:pt x="921953" y="650607"/>
                        </a:lnTo>
                        <a:lnTo>
                          <a:pt x="922709" y="649296"/>
                        </a:lnTo>
                        <a:lnTo>
                          <a:pt x="820226" y="659616"/>
                        </a:lnTo>
                        <a:lnTo>
                          <a:pt x="719475" y="649471"/>
                        </a:lnTo>
                        <a:lnTo>
                          <a:pt x="720130" y="650606"/>
                        </a:lnTo>
                        <a:lnTo>
                          <a:pt x="325483" y="812662"/>
                        </a:lnTo>
                        <a:lnTo>
                          <a:pt x="327657" y="816427"/>
                        </a:lnTo>
                        <a:lnTo>
                          <a:pt x="162075" y="912026"/>
                        </a:lnTo>
                        <a:lnTo>
                          <a:pt x="0" y="631305"/>
                        </a:lnTo>
                        <a:lnTo>
                          <a:pt x="82791" y="583505"/>
                        </a:lnTo>
                        <a:cubicBezTo>
                          <a:pt x="128516" y="557106"/>
                          <a:pt x="186983" y="572772"/>
                          <a:pt x="213382" y="618497"/>
                        </a:cubicBezTo>
                        <a:lnTo>
                          <a:pt x="220351" y="630568"/>
                        </a:lnTo>
                        <a:lnTo>
                          <a:pt x="257037" y="694110"/>
                        </a:lnTo>
                        <a:lnTo>
                          <a:pt x="504437" y="503069"/>
                        </a:lnTo>
                        <a:lnTo>
                          <a:pt x="504221" y="502000"/>
                        </a:lnTo>
                        <a:cubicBezTo>
                          <a:pt x="504221" y="491119"/>
                          <a:pt x="506432" y="480495"/>
                          <a:pt x="510641" y="470235"/>
                        </a:cubicBezTo>
                        <a:lnTo>
                          <a:pt x="513184" y="466150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108" name="楕円 107">
                    <a:extLst>
                      <a:ext uri="{FF2B5EF4-FFF2-40B4-BE49-F238E27FC236}">
                        <a16:creationId xmlns:a16="http://schemas.microsoft.com/office/drawing/2014/main" id="{A8D06D0B-0EA8-01AB-6888-94916390821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916915" y="1084200"/>
                    <a:ext cx="720080" cy="720080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109" name="フリーフォーム: 図形 108">
                    <a:extLst>
                      <a:ext uri="{FF2B5EF4-FFF2-40B4-BE49-F238E27FC236}">
                        <a16:creationId xmlns:a16="http://schemas.microsoft.com/office/drawing/2014/main" id="{41ADB8F7-B382-E7C4-3018-676B52139D4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007895" y="728700"/>
                    <a:ext cx="538122" cy="470857"/>
                  </a:xfrm>
                  <a:custGeom>
                    <a:avLst/>
                    <a:gdLst>
                      <a:gd name="connsiteX0" fmla="*/ 269061 w 538122"/>
                      <a:gd name="connsiteY0" fmla="*/ 0 h 470857"/>
                      <a:gd name="connsiteX1" fmla="*/ 538122 w 538122"/>
                      <a:gd name="connsiteY1" fmla="*/ 470857 h 470857"/>
                      <a:gd name="connsiteX2" fmla="*/ 524101 w 538122"/>
                      <a:gd name="connsiteY2" fmla="*/ 466248 h 470857"/>
                      <a:gd name="connsiteX3" fmla="*/ 269060 w 538122"/>
                      <a:gd name="connsiteY3" fmla="*/ 435067 h 470857"/>
                      <a:gd name="connsiteX4" fmla="*/ 14020 w 538122"/>
                      <a:gd name="connsiteY4" fmla="*/ 466248 h 470857"/>
                      <a:gd name="connsiteX5" fmla="*/ 0 w 538122"/>
                      <a:gd name="connsiteY5" fmla="*/ 470857 h 470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538122" h="470857">
                        <a:moveTo>
                          <a:pt x="269061" y="0"/>
                        </a:moveTo>
                        <a:lnTo>
                          <a:pt x="538122" y="470857"/>
                        </a:lnTo>
                        <a:lnTo>
                          <a:pt x="524101" y="466248"/>
                        </a:lnTo>
                        <a:cubicBezTo>
                          <a:pt x="445711" y="446170"/>
                          <a:pt x="359527" y="435067"/>
                          <a:pt x="269060" y="435067"/>
                        </a:cubicBezTo>
                        <a:cubicBezTo>
                          <a:pt x="178593" y="435067"/>
                          <a:pt x="92409" y="446170"/>
                          <a:pt x="14020" y="466248"/>
                        </a:cubicBezTo>
                        <a:lnTo>
                          <a:pt x="0" y="470857"/>
                        </a:lnTo>
                        <a:close/>
                      </a:path>
                    </a:pathLst>
                  </a:custGeom>
                  <a:solidFill>
                    <a:srgbClr val="FF000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110" name="楕円 109">
                    <a:extLst>
                      <a:ext uri="{FF2B5EF4-FFF2-40B4-BE49-F238E27FC236}">
                        <a16:creationId xmlns:a16="http://schemas.microsoft.com/office/drawing/2014/main" id="{CACB91D0-4990-1B97-2908-1DC7B41CB96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983453" y="1290151"/>
                    <a:ext cx="240884" cy="240884"/>
                  </a:xfrm>
                  <a:prstGeom prst="ellipse">
                    <a:avLst/>
                  </a:prstGeom>
                  <a:solidFill>
                    <a:schemeClr val="bg1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111" name="楕円 110">
                    <a:extLst>
                      <a:ext uri="{FF2B5EF4-FFF2-40B4-BE49-F238E27FC236}">
                        <a16:creationId xmlns:a16="http://schemas.microsoft.com/office/drawing/2014/main" id="{355B4E98-5E38-F1A4-CDDA-0B88179F5FD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31115" y="1290151"/>
                    <a:ext cx="240884" cy="240884"/>
                  </a:xfrm>
                  <a:prstGeom prst="ellipse">
                    <a:avLst/>
                  </a:prstGeom>
                  <a:solidFill>
                    <a:schemeClr val="bg1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112" name="楕円 111">
                    <a:extLst>
                      <a:ext uri="{FF2B5EF4-FFF2-40B4-BE49-F238E27FC236}">
                        <a16:creationId xmlns:a16="http://schemas.microsoft.com/office/drawing/2014/main" id="{8193A563-1A7C-2C32-F9FB-3070C989606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035840" y="1342118"/>
                    <a:ext cx="136110" cy="136110"/>
                  </a:xfrm>
                  <a:prstGeom prst="ellipse">
                    <a:avLst/>
                  </a:prstGeom>
                  <a:solidFill>
                    <a:schemeClr val="tx1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113" name="楕円 112">
                    <a:extLst>
                      <a:ext uri="{FF2B5EF4-FFF2-40B4-BE49-F238E27FC236}">
                        <a16:creationId xmlns:a16="http://schemas.microsoft.com/office/drawing/2014/main" id="{0187AD86-C79C-8B57-E8A9-F121AB65B03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83502" y="1342118"/>
                    <a:ext cx="136110" cy="136110"/>
                  </a:xfrm>
                  <a:prstGeom prst="ellipse">
                    <a:avLst/>
                  </a:prstGeom>
                  <a:solidFill>
                    <a:schemeClr val="tx1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grpSp>
              <p:nvGrpSpPr>
                <p:cNvPr id="470" name="グループ化 469">
                  <a:extLst>
                    <a:ext uri="{FF2B5EF4-FFF2-40B4-BE49-F238E27FC236}">
                      <a16:creationId xmlns:a16="http://schemas.microsoft.com/office/drawing/2014/main" id="{9CDE1EE5-F4DF-E1DC-5BCD-4710267ECF63}"/>
                    </a:ext>
                  </a:extLst>
                </p:cNvPr>
                <p:cNvGrpSpPr/>
                <p:nvPr/>
              </p:nvGrpSpPr>
              <p:grpSpPr>
                <a:xfrm>
                  <a:off x="446964" y="1845470"/>
                  <a:ext cx="7289922" cy="2872255"/>
                  <a:chOff x="446964" y="1845470"/>
                  <a:chExt cx="7289922" cy="2872255"/>
                </a:xfrm>
              </p:grpSpPr>
              <p:sp>
                <p:nvSpPr>
                  <p:cNvPr id="471" name="アーチ 470">
                    <a:extLst>
                      <a:ext uri="{FF2B5EF4-FFF2-40B4-BE49-F238E27FC236}">
                        <a16:creationId xmlns:a16="http://schemas.microsoft.com/office/drawing/2014/main" id="{A100C66C-AA45-5362-7CAF-46CBBB2D9D2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402557" y="1913544"/>
                    <a:ext cx="5748796" cy="2804181"/>
                  </a:xfrm>
                  <a:prstGeom prst="blockArc">
                    <a:avLst>
                      <a:gd name="adj1" fmla="val 10800000"/>
                      <a:gd name="adj2" fmla="val 21598981"/>
                      <a:gd name="adj3" fmla="val 1976"/>
                    </a:avLst>
                  </a:prstGeom>
                  <a:solidFill>
                    <a:schemeClr val="bg1">
                      <a:lumMod val="75000"/>
                    </a:schemeClr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102" name="楕円 101">
                    <a:extLst>
                      <a:ext uri="{FF2B5EF4-FFF2-40B4-BE49-F238E27FC236}">
                        <a16:creationId xmlns:a16="http://schemas.microsoft.com/office/drawing/2014/main" id="{6AADA654-1A7C-4EE6-7486-626655D6D45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46964" y="2723227"/>
                    <a:ext cx="1911185" cy="1911186"/>
                  </a:xfrm>
                  <a:prstGeom prst="ellipse">
                    <a:avLst/>
                  </a:prstGeom>
                  <a:solidFill>
                    <a:srgbClr val="00B0F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103" name="楕円 102">
                    <a:extLst>
                      <a:ext uri="{FF2B5EF4-FFF2-40B4-BE49-F238E27FC236}">
                        <a16:creationId xmlns:a16="http://schemas.microsoft.com/office/drawing/2014/main" id="{28EF95E4-9DDA-83BB-DA27-07CE2E7B79B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584820" y="3102787"/>
                    <a:ext cx="1152066" cy="1152066"/>
                  </a:xfrm>
                  <a:prstGeom prst="ellipse">
                    <a:avLst/>
                  </a:prstGeom>
                  <a:solidFill>
                    <a:srgbClr val="FFFF0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104" name="四角形: 上の 2 つの角を丸める 103">
                    <a:extLst>
                      <a:ext uri="{FF2B5EF4-FFF2-40B4-BE49-F238E27FC236}">
                        <a16:creationId xmlns:a16="http://schemas.microsoft.com/office/drawing/2014/main" id="{8EECCAA2-CE12-8785-C7FE-EAEC3102991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788569" y="1845470"/>
                    <a:ext cx="266428" cy="181718"/>
                  </a:xfrm>
                  <a:prstGeom prst="round2SameRect">
                    <a:avLst>
                      <a:gd name="adj1" fmla="val 50000"/>
                      <a:gd name="adj2" fmla="val 21179"/>
                    </a:avLst>
                  </a:prstGeom>
                  <a:solidFill>
                    <a:srgbClr val="FFCC99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105" name="四角形: 上の 2 つの角を丸める 104">
                    <a:extLst>
                      <a:ext uri="{FF2B5EF4-FFF2-40B4-BE49-F238E27FC236}">
                        <a16:creationId xmlns:a16="http://schemas.microsoft.com/office/drawing/2014/main" id="{DB2922B0-9045-B6E7-55B6-B299E733F84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491038" y="1845470"/>
                    <a:ext cx="266428" cy="181718"/>
                  </a:xfrm>
                  <a:prstGeom prst="round2SameRect">
                    <a:avLst>
                      <a:gd name="adj1" fmla="val 50000"/>
                      <a:gd name="adj2" fmla="val 21179"/>
                    </a:avLst>
                  </a:prstGeom>
                  <a:solidFill>
                    <a:srgbClr val="FFCC99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</p:grpSp>
          <p:sp>
            <p:nvSpPr>
              <p:cNvPr id="468" name="月 467">
                <a:extLst>
                  <a:ext uri="{FF2B5EF4-FFF2-40B4-BE49-F238E27FC236}">
                    <a16:creationId xmlns:a16="http://schemas.microsoft.com/office/drawing/2014/main" id="{5B25034C-3A2F-898E-0FF4-EA2C673740EC}"/>
                  </a:ext>
                </a:extLst>
              </p:cNvPr>
              <p:cNvSpPr/>
              <p:nvPr/>
            </p:nvSpPr>
            <p:spPr bwMode="auto">
              <a:xfrm rot="16200000">
                <a:off x="4222612" y="1551533"/>
                <a:ext cx="70586" cy="231325"/>
              </a:xfrm>
              <a:prstGeom prst="moon">
                <a:avLst>
                  <a:gd name="adj" fmla="val 87500"/>
                </a:avLst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</p:grpSp>
      <p:grpSp>
        <p:nvGrpSpPr>
          <p:cNvPr id="116" name="グループ化 115">
            <a:extLst>
              <a:ext uri="{FF2B5EF4-FFF2-40B4-BE49-F238E27FC236}">
                <a16:creationId xmlns:a16="http://schemas.microsoft.com/office/drawing/2014/main" id="{A7D98CE4-1253-85C5-CE2A-F550FE21BAE1}"/>
              </a:ext>
            </a:extLst>
          </p:cNvPr>
          <p:cNvGrpSpPr/>
          <p:nvPr/>
        </p:nvGrpSpPr>
        <p:grpSpPr>
          <a:xfrm>
            <a:off x="6721540" y="1307007"/>
            <a:ext cx="2569156" cy="1657140"/>
            <a:chOff x="6551180" y="818710"/>
            <a:chExt cx="3018039" cy="1946677"/>
          </a:xfrm>
        </p:grpSpPr>
        <p:grpSp>
          <p:nvGrpSpPr>
            <p:cNvPr id="117" name="グループ化 116">
              <a:extLst>
                <a:ext uri="{FF2B5EF4-FFF2-40B4-BE49-F238E27FC236}">
                  <a16:creationId xmlns:a16="http://schemas.microsoft.com/office/drawing/2014/main" id="{1FD2EAFB-0550-5B3C-BC85-555D82221C10}"/>
                </a:ext>
              </a:extLst>
            </p:cNvPr>
            <p:cNvGrpSpPr/>
            <p:nvPr/>
          </p:nvGrpSpPr>
          <p:grpSpPr>
            <a:xfrm>
              <a:off x="7732529" y="1573494"/>
              <a:ext cx="503486" cy="1191893"/>
              <a:chOff x="3677641" y="2550330"/>
              <a:chExt cx="1215135" cy="2323223"/>
            </a:xfrm>
          </p:grpSpPr>
          <p:sp>
            <p:nvSpPr>
              <p:cNvPr id="492" name="台形 491">
                <a:extLst>
                  <a:ext uri="{FF2B5EF4-FFF2-40B4-BE49-F238E27FC236}">
                    <a16:creationId xmlns:a16="http://schemas.microsoft.com/office/drawing/2014/main" id="{CD9EEFD6-E60C-B3CC-D9B1-EFC5F09D622E}"/>
                  </a:ext>
                </a:extLst>
              </p:cNvPr>
              <p:cNvSpPr/>
              <p:nvPr/>
            </p:nvSpPr>
            <p:spPr bwMode="auto">
              <a:xfrm>
                <a:off x="3677641" y="4738538"/>
                <a:ext cx="1215135" cy="135015"/>
              </a:xfrm>
              <a:prstGeom prst="trapezoid">
                <a:avLst/>
              </a:prstGeom>
              <a:solidFill>
                <a:srgbClr val="CC66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93" name="正方形/長方形 492">
                <a:extLst>
                  <a:ext uri="{FF2B5EF4-FFF2-40B4-BE49-F238E27FC236}">
                    <a16:creationId xmlns:a16="http://schemas.microsoft.com/office/drawing/2014/main" id="{89C262B0-83A9-20BB-261F-0BB55ED6886C}"/>
                  </a:ext>
                </a:extLst>
              </p:cNvPr>
              <p:cNvSpPr/>
              <p:nvPr/>
            </p:nvSpPr>
            <p:spPr bwMode="auto">
              <a:xfrm>
                <a:off x="4157475" y="2550330"/>
                <a:ext cx="255466" cy="2189743"/>
              </a:xfrm>
              <a:prstGeom prst="rect">
                <a:avLst/>
              </a:prstGeom>
              <a:solidFill>
                <a:srgbClr val="CC66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118" name="グループ化 117">
              <a:extLst>
                <a:ext uri="{FF2B5EF4-FFF2-40B4-BE49-F238E27FC236}">
                  <a16:creationId xmlns:a16="http://schemas.microsoft.com/office/drawing/2014/main" id="{595E827A-D66C-8FFD-3049-D6CE3FA69138}"/>
                </a:ext>
              </a:extLst>
            </p:cNvPr>
            <p:cNvGrpSpPr/>
            <p:nvPr/>
          </p:nvGrpSpPr>
          <p:grpSpPr>
            <a:xfrm rot="900000">
              <a:off x="6551180" y="818710"/>
              <a:ext cx="3018039" cy="1652836"/>
              <a:chOff x="826524" y="728700"/>
              <a:chExt cx="7283861" cy="3989025"/>
            </a:xfrm>
          </p:grpSpPr>
          <p:grpSp>
            <p:nvGrpSpPr>
              <p:cNvPr id="119" name="グループ化 118">
                <a:extLst>
                  <a:ext uri="{FF2B5EF4-FFF2-40B4-BE49-F238E27FC236}">
                    <a16:creationId xmlns:a16="http://schemas.microsoft.com/office/drawing/2014/main" id="{4CCAABCC-B84C-133B-2936-79620BBC6321}"/>
                  </a:ext>
                </a:extLst>
              </p:cNvPr>
              <p:cNvGrpSpPr/>
              <p:nvPr/>
            </p:nvGrpSpPr>
            <p:grpSpPr>
              <a:xfrm>
                <a:off x="826524" y="728700"/>
                <a:ext cx="7283861" cy="3989025"/>
                <a:chOff x="826524" y="728700"/>
                <a:chExt cx="7283861" cy="3989025"/>
              </a:xfrm>
            </p:grpSpPr>
            <p:grpSp>
              <p:nvGrpSpPr>
                <p:cNvPr id="125" name="グループ化 124">
                  <a:extLst>
                    <a:ext uri="{FF2B5EF4-FFF2-40B4-BE49-F238E27FC236}">
                      <a16:creationId xmlns:a16="http://schemas.microsoft.com/office/drawing/2014/main" id="{441A046B-3C26-CAFB-5F64-30AD6AE33483}"/>
                    </a:ext>
                  </a:extLst>
                </p:cNvPr>
                <p:cNvGrpSpPr/>
                <p:nvPr/>
              </p:nvGrpSpPr>
              <p:grpSpPr>
                <a:xfrm>
                  <a:off x="3456729" y="728700"/>
                  <a:ext cx="1652202" cy="1967760"/>
                  <a:chOff x="3456729" y="728700"/>
                  <a:chExt cx="1652202" cy="1967760"/>
                </a:xfrm>
              </p:grpSpPr>
              <p:sp>
                <p:nvSpPr>
                  <p:cNvPr id="484" name="フリーフォーム: 図形 483">
                    <a:extLst>
                      <a:ext uri="{FF2B5EF4-FFF2-40B4-BE49-F238E27FC236}">
                        <a16:creationId xmlns:a16="http://schemas.microsoft.com/office/drawing/2014/main" id="{A94076C5-8C7E-EDA6-F5A6-7088C9AE5979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4146513" y="2324103"/>
                    <a:ext cx="260886" cy="228274"/>
                  </a:xfrm>
                  <a:custGeom>
                    <a:avLst/>
                    <a:gdLst>
                      <a:gd name="connsiteX0" fmla="*/ 269061 w 538122"/>
                      <a:gd name="connsiteY0" fmla="*/ 0 h 470857"/>
                      <a:gd name="connsiteX1" fmla="*/ 538122 w 538122"/>
                      <a:gd name="connsiteY1" fmla="*/ 470857 h 470857"/>
                      <a:gd name="connsiteX2" fmla="*/ 524101 w 538122"/>
                      <a:gd name="connsiteY2" fmla="*/ 466248 h 470857"/>
                      <a:gd name="connsiteX3" fmla="*/ 269060 w 538122"/>
                      <a:gd name="connsiteY3" fmla="*/ 435067 h 470857"/>
                      <a:gd name="connsiteX4" fmla="*/ 14020 w 538122"/>
                      <a:gd name="connsiteY4" fmla="*/ 466248 h 470857"/>
                      <a:gd name="connsiteX5" fmla="*/ 0 w 538122"/>
                      <a:gd name="connsiteY5" fmla="*/ 470857 h 470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538122" h="470857">
                        <a:moveTo>
                          <a:pt x="269061" y="0"/>
                        </a:moveTo>
                        <a:lnTo>
                          <a:pt x="538122" y="470857"/>
                        </a:lnTo>
                        <a:lnTo>
                          <a:pt x="524101" y="466248"/>
                        </a:lnTo>
                        <a:cubicBezTo>
                          <a:pt x="445711" y="446170"/>
                          <a:pt x="359527" y="435067"/>
                          <a:pt x="269060" y="435067"/>
                        </a:cubicBezTo>
                        <a:cubicBezTo>
                          <a:pt x="178593" y="435067"/>
                          <a:pt x="92409" y="446170"/>
                          <a:pt x="14020" y="466248"/>
                        </a:cubicBezTo>
                        <a:lnTo>
                          <a:pt x="0" y="470857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485" name="フリーフォーム: 図形 484">
                    <a:extLst>
                      <a:ext uri="{FF2B5EF4-FFF2-40B4-BE49-F238E27FC236}">
                        <a16:creationId xmlns:a16="http://schemas.microsoft.com/office/drawing/2014/main" id="{78599526-F49B-EC11-9247-775615AA8CF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456729" y="1784433"/>
                    <a:ext cx="1652202" cy="912027"/>
                  </a:xfrm>
                  <a:custGeom>
                    <a:avLst/>
                    <a:gdLst>
                      <a:gd name="connsiteX0" fmla="*/ 629721 w 1652202"/>
                      <a:gd name="connsiteY0" fmla="*/ 0 h 912027"/>
                      <a:gd name="connsiteX1" fmla="*/ 1010731 w 1652202"/>
                      <a:gd name="connsiteY1" fmla="*/ 0 h 912027"/>
                      <a:gd name="connsiteX2" fmla="*/ 1127269 w 1652202"/>
                      <a:gd name="connsiteY2" fmla="*/ 466150 h 912027"/>
                      <a:gd name="connsiteX3" fmla="*/ 1129811 w 1652202"/>
                      <a:gd name="connsiteY3" fmla="*/ 470235 h 912027"/>
                      <a:gd name="connsiteX4" fmla="*/ 1136226 w 1652202"/>
                      <a:gd name="connsiteY4" fmla="*/ 501974 h 912027"/>
                      <a:gd name="connsiteX5" fmla="*/ 1392044 w 1652202"/>
                      <a:gd name="connsiteY5" fmla="*/ 699516 h 912027"/>
                      <a:gd name="connsiteX6" fmla="*/ 1431851 w 1652202"/>
                      <a:gd name="connsiteY6" fmla="*/ 630569 h 912027"/>
                      <a:gd name="connsiteX7" fmla="*/ 1438820 w 1652202"/>
                      <a:gd name="connsiteY7" fmla="*/ 618498 h 912027"/>
                      <a:gd name="connsiteX8" fmla="*/ 1569411 w 1652202"/>
                      <a:gd name="connsiteY8" fmla="*/ 583506 h 912027"/>
                      <a:gd name="connsiteX9" fmla="*/ 1652202 w 1652202"/>
                      <a:gd name="connsiteY9" fmla="*/ 631306 h 912027"/>
                      <a:gd name="connsiteX10" fmla="*/ 1490127 w 1652202"/>
                      <a:gd name="connsiteY10" fmla="*/ 912027 h 912027"/>
                      <a:gd name="connsiteX11" fmla="*/ 1324545 w 1652202"/>
                      <a:gd name="connsiteY11" fmla="*/ 816428 h 912027"/>
                      <a:gd name="connsiteX12" fmla="*/ 1324779 w 1652202"/>
                      <a:gd name="connsiteY12" fmla="*/ 816023 h 912027"/>
                      <a:gd name="connsiteX13" fmla="*/ 921953 w 1652202"/>
                      <a:gd name="connsiteY13" fmla="*/ 650607 h 912027"/>
                      <a:gd name="connsiteX14" fmla="*/ 922709 w 1652202"/>
                      <a:gd name="connsiteY14" fmla="*/ 649296 h 912027"/>
                      <a:gd name="connsiteX15" fmla="*/ 820226 w 1652202"/>
                      <a:gd name="connsiteY15" fmla="*/ 659616 h 912027"/>
                      <a:gd name="connsiteX16" fmla="*/ 719475 w 1652202"/>
                      <a:gd name="connsiteY16" fmla="*/ 649471 h 912027"/>
                      <a:gd name="connsiteX17" fmla="*/ 720130 w 1652202"/>
                      <a:gd name="connsiteY17" fmla="*/ 650606 h 912027"/>
                      <a:gd name="connsiteX18" fmla="*/ 325483 w 1652202"/>
                      <a:gd name="connsiteY18" fmla="*/ 812662 h 912027"/>
                      <a:gd name="connsiteX19" fmla="*/ 327657 w 1652202"/>
                      <a:gd name="connsiteY19" fmla="*/ 816427 h 912027"/>
                      <a:gd name="connsiteX20" fmla="*/ 162075 w 1652202"/>
                      <a:gd name="connsiteY20" fmla="*/ 912026 h 912027"/>
                      <a:gd name="connsiteX21" fmla="*/ 0 w 1652202"/>
                      <a:gd name="connsiteY21" fmla="*/ 631305 h 912027"/>
                      <a:gd name="connsiteX22" fmla="*/ 82791 w 1652202"/>
                      <a:gd name="connsiteY22" fmla="*/ 583505 h 912027"/>
                      <a:gd name="connsiteX23" fmla="*/ 213382 w 1652202"/>
                      <a:gd name="connsiteY23" fmla="*/ 618497 h 912027"/>
                      <a:gd name="connsiteX24" fmla="*/ 220351 w 1652202"/>
                      <a:gd name="connsiteY24" fmla="*/ 630568 h 912027"/>
                      <a:gd name="connsiteX25" fmla="*/ 257037 w 1652202"/>
                      <a:gd name="connsiteY25" fmla="*/ 694110 h 912027"/>
                      <a:gd name="connsiteX26" fmla="*/ 504437 w 1652202"/>
                      <a:gd name="connsiteY26" fmla="*/ 503069 h 912027"/>
                      <a:gd name="connsiteX27" fmla="*/ 504221 w 1652202"/>
                      <a:gd name="connsiteY27" fmla="*/ 502000 h 912027"/>
                      <a:gd name="connsiteX28" fmla="*/ 510641 w 1652202"/>
                      <a:gd name="connsiteY28" fmla="*/ 470235 h 912027"/>
                      <a:gd name="connsiteX29" fmla="*/ 513184 w 1652202"/>
                      <a:gd name="connsiteY29" fmla="*/ 466150 h 91202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</a:cxnLst>
                    <a:rect l="l" t="t" r="r" b="b"/>
                    <a:pathLst>
                      <a:path w="1652202" h="912027">
                        <a:moveTo>
                          <a:pt x="629721" y="0"/>
                        </a:moveTo>
                        <a:lnTo>
                          <a:pt x="1010731" y="0"/>
                        </a:lnTo>
                        <a:lnTo>
                          <a:pt x="1127269" y="466150"/>
                        </a:lnTo>
                        <a:lnTo>
                          <a:pt x="1129811" y="470235"/>
                        </a:lnTo>
                        <a:lnTo>
                          <a:pt x="1136226" y="501974"/>
                        </a:lnTo>
                        <a:lnTo>
                          <a:pt x="1392044" y="699516"/>
                        </a:lnTo>
                        <a:lnTo>
                          <a:pt x="1431851" y="630569"/>
                        </a:lnTo>
                        <a:lnTo>
                          <a:pt x="1438820" y="618498"/>
                        </a:lnTo>
                        <a:cubicBezTo>
                          <a:pt x="1465219" y="572773"/>
                          <a:pt x="1523686" y="557107"/>
                          <a:pt x="1569411" y="583506"/>
                        </a:cubicBezTo>
                        <a:lnTo>
                          <a:pt x="1652202" y="631306"/>
                        </a:lnTo>
                        <a:lnTo>
                          <a:pt x="1490127" y="912027"/>
                        </a:lnTo>
                        <a:lnTo>
                          <a:pt x="1324545" y="816428"/>
                        </a:lnTo>
                        <a:lnTo>
                          <a:pt x="1324779" y="816023"/>
                        </a:lnTo>
                        <a:lnTo>
                          <a:pt x="921953" y="650607"/>
                        </a:lnTo>
                        <a:lnTo>
                          <a:pt x="922709" y="649296"/>
                        </a:lnTo>
                        <a:lnTo>
                          <a:pt x="820226" y="659616"/>
                        </a:lnTo>
                        <a:lnTo>
                          <a:pt x="719475" y="649471"/>
                        </a:lnTo>
                        <a:lnTo>
                          <a:pt x="720130" y="650606"/>
                        </a:lnTo>
                        <a:lnTo>
                          <a:pt x="325483" y="812662"/>
                        </a:lnTo>
                        <a:lnTo>
                          <a:pt x="327657" y="816427"/>
                        </a:lnTo>
                        <a:lnTo>
                          <a:pt x="162075" y="912026"/>
                        </a:lnTo>
                        <a:lnTo>
                          <a:pt x="0" y="631305"/>
                        </a:lnTo>
                        <a:lnTo>
                          <a:pt x="82791" y="583505"/>
                        </a:lnTo>
                        <a:cubicBezTo>
                          <a:pt x="128516" y="557106"/>
                          <a:pt x="186983" y="572772"/>
                          <a:pt x="213382" y="618497"/>
                        </a:cubicBezTo>
                        <a:lnTo>
                          <a:pt x="220351" y="630568"/>
                        </a:lnTo>
                        <a:lnTo>
                          <a:pt x="257037" y="694110"/>
                        </a:lnTo>
                        <a:lnTo>
                          <a:pt x="504437" y="503069"/>
                        </a:lnTo>
                        <a:lnTo>
                          <a:pt x="504221" y="502000"/>
                        </a:lnTo>
                        <a:cubicBezTo>
                          <a:pt x="504221" y="491119"/>
                          <a:pt x="506432" y="480495"/>
                          <a:pt x="510641" y="470235"/>
                        </a:cubicBezTo>
                        <a:lnTo>
                          <a:pt x="513184" y="466150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486" name="楕円 485">
                    <a:extLst>
                      <a:ext uri="{FF2B5EF4-FFF2-40B4-BE49-F238E27FC236}">
                        <a16:creationId xmlns:a16="http://schemas.microsoft.com/office/drawing/2014/main" id="{6067626B-1DDB-1AA9-12C0-76F2370807F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916915" y="1084200"/>
                    <a:ext cx="720080" cy="720080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487" name="フリーフォーム: 図形 486">
                    <a:extLst>
                      <a:ext uri="{FF2B5EF4-FFF2-40B4-BE49-F238E27FC236}">
                        <a16:creationId xmlns:a16="http://schemas.microsoft.com/office/drawing/2014/main" id="{7B61B2A8-1683-B329-226D-E566B755B32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007895" y="728700"/>
                    <a:ext cx="538122" cy="470857"/>
                  </a:xfrm>
                  <a:custGeom>
                    <a:avLst/>
                    <a:gdLst>
                      <a:gd name="connsiteX0" fmla="*/ 269061 w 538122"/>
                      <a:gd name="connsiteY0" fmla="*/ 0 h 470857"/>
                      <a:gd name="connsiteX1" fmla="*/ 538122 w 538122"/>
                      <a:gd name="connsiteY1" fmla="*/ 470857 h 470857"/>
                      <a:gd name="connsiteX2" fmla="*/ 524101 w 538122"/>
                      <a:gd name="connsiteY2" fmla="*/ 466248 h 470857"/>
                      <a:gd name="connsiteX3" fmla="*/ 269060 w 538122"/>
                      <a:gd name="connsiteY3" fmla="*/ 435067 h 470857"/>
                      <a:gd name="connsiteX4" fmla="*/ 14020 w 538122"/>
                      <a:gd name="connsiteY4" fmla="*/ 466248 h 470857"/>
                      <a:gd name="connsiteX5" fmla="*/ 0 w 538122"/>
                      <a:gd name="connsiteY5" fmla="*/ 470857 h 470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538122" h="470857">
                        <a:moveTo>
                          <a:pt x="269061" y="0"/>
                        </a:moveTo>
                        <a:lnTo>
                          <a:pt x="538122" y="470857"/>
                        </a:lnTo>
                        <a:lnTo>
                          <a:pt x="524101" y="466248"/>
                        </a:lnTo>
                        <a:cubicBezTo>
                          <a:pt x="445711" y="446170"/>
                          <a:pt x="359527" y="435067"/>
                          <a:pt x="269060" y="435067"/>
                        </a:cubicBezTo>
                        <a:cubicBezTo>
                          <a:pt x="178593" y="435067"/>
                          <a:pt x="92409" y="446170"/>
                          <a:pt x="14020" y="466248"/>
                        </a:cubicBezTo>
                        <a:lnTo>
                          <a:pt x="0" y="470857"/>
                        </a:lnTo>
                        <a:close/>
                      </a:path>
                    </a:pathLst>
                  </a:custGeom>
                  <a:solidFill>
                    <a:srgbClr val="FF000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488" name="楕円 487">
                    <a:extLst>
                      <a:ext uri="{FF2B5EF4-FFF2-40B4-BE49-F238E27FC236}">
                        <a16:creationId xmlns:a16="http://schemas.microsoft.com/office/drawing/2014/main" id="{8226E364-0065-498B-9AC1-02C9BA816E0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983453" y="1290151"/>
                    <a:ext cx="240884" cy="240884"/>
                  </a:xfrm>
                  <a:prstGeom prst="ellipse">
                    <a:avLst/>
                  </a:prstGeom>
                  <a:solidFill>
                    <a:schemeClr val="bg1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489" name="楕円 488">
                    <a:extLst>
                      <a:ext uri="{FF2B5EF4-FFF2-40B4-BE49-F238E27FC236}">
                        <a16:creationId xmlns:a16="http://schemas.microsoft.com/office/drawing/2014/main" id="{93E260F2-89EC-7047-C635-2C2E1C35F58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31115" y="1290151"/>
                    <a:ext cx="240884" cy="240884"/>
                  </a:xfrm>
                  <a:prstGeom prst="ellipse">
                    <a:avLst/>
                  </a:prstGeom>
                  <a:solidFill>
                    <a:schemeClr val="bg1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490" name="楕円 489">
                    <a:extLst>
                      <a:ext uri="{FF2B5EF4-FFF2-40B4-BE49-F238E27FC236}">
                        <a16:creationId xmlns:a16="http://schemas.microsoft.com/office/drawing/2014/main" id="{370DC5D9-26CC-C641-72C5-E5B4BCDFD8E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035840" y="1342118"/>
                    <a:ext cx="136110" cy="136110"/>
                  </a:xfrm>
                  <a:prstGeom prst="ellipse">
                    <a:avLst/>
                  </a:prstGeom>
                  <a:solidFill>
                    <a:schemeClr val="tx1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491" name="楕円 490">
                    <a:extLst>
                      <a:ext uri="{FF2B5EF4-FFF2-40B4-BE49-F238E27FC236}">
                        <a16:creationId xmlns:a16="http://schemas.microsoft.com/office/drawing/2014/main" id="{EF8D9375-1900-FE00-DDC1-520CF7FAF36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83502" y="1342118"/>
                    <a:ext cx="136110" cy="136110"/>
                  </a:xfrm>
                  <a:prstGeom prst="ellipse">
                    <a:avLst/>
                  </a:prstGeom>
                  <a:solidFill>
                    <a:schemeClr val="tx1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grpSp>
              <p:nvGrpSpPr>
                <p:cNvPr id="126" name="グループ化 125">
                  <a:extLst>
                    <a:ext uri="{FF2B5EF4-FFF2-40B4-BE49-F238E27FC236}">
                      <a16:creationId xmlns:a16="http://schemas.microsoft.com/office/drawing/2014/main" id="{E974FEC0-2D9C-FE84-383D-86C4043DF80D}"/>
                    </a:ext>
                  </a:extLst>
                </p:cNvPr>
                <p:cNvGrpSpPr/>
                <p:nvPr/>
              </p:nvGrpSpPr>
              <p:grpSpPr>
                <a:xfrm>
                  <a:off x="826524" y="1845470"/>
                  <a:ext cx="7283861" cy="2872255"/>
                  <a:chOff x="826524" y="1845470"/>
                  <a:chExt cx="7283861" cy="2872255"/>
                </a:xfrm>
              </p:grpSpPr>
              <p:sp>
                <p:nvSpPr>
                  <p:cNvPr id="127" name="アーチ 126">
                    <a:extLst>
                      <a:ext uri="{FF2B5EF4-FFF2-40B4-BE49-F238E27FC236}">
                        <a16:creationId xmlns:a16="http://schemas.microsoft.com/office/drawing/2014/main" id="{B6A7846C-72A1-D363-5E47-5029767873D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402557" y="1913544"/>
                    <a:ext cx="5748796" cy="2804181"/>
                  </a:xfrm>
                  <a:prstGeom prst="blockArc">
                    <a:avLst>
                      <a:gd name="adj1" fmla="val 10800000"/>
                      <a:gd name="adj2" fmla="val 21598981"/>
                      <a:gd name="adj3" fmla="val 1976"/>
                    </a:avLst>
                  </a:prstGeom>
                  <a:solidFill>
                    <a:schemeClr val="bg1">
                      <a:lumMod val="75000"/>
                    </a:schemeClr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480" name="楕円 479">
                    <a:extLst>
                      <a:ext uri="{FF2B5EF4-FFF2-40B4-BE49-F238E27FC236}">
                        <a16:creationId xmlns:a16="http://schemas.microsoft.com/office/drawing/2014/main" id="{06A100FE-0094-E1B7-F450-38D4AD350E8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826524" y="3102787"/>
                    <a:ext cx="1152066" cy="1152066"/>
                  </a:xfrm>
                  <a:prstGeom prst="ellipse">
                    <a:avLst/>
                  </a:prstGeom>
                  <a:solidFill>
                    <a:srgbClr val="00B0F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481" name="楕円 480">
                    <a:extLst>
                      <a:ext uri="{FF2B5EF4-FFF2-40B4-BE49-F238E27FC236}">
                        <a16:creationId xmlns:a16="http://schemas.microsoft.com/office/drawing/2014/main" id="{3AC727EB-6B78-8C3E-EAA5-7503B885056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211320" y="2729287"/>
                    <a:ext cx="1899065" cy="1899066"/>
                  </a:xfrm>
                  <a:prstGeom prst="ellipse">
                    <a:avLst/>
                  </a:prstGeom>
                  <a:solidFill>
                    <a:srgbClr val="FFFF0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482" name="四角形: 上の 2 つの角を丸める 481">
                    <a:extLst>
                      <a:ext uri="{FF2B5EF4-FFF2-40B4-BE49-F238E27FC236}">
                        <a16:creationId xmlns:a16="http://schemas.microsoft.com/office/drawing/2014/main" id="{F4086DCA-61DC-A901-6CAC-EE44CF27855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788569" y="1845470"/>
                    <a:ext cx="266428" cy="181718"/>
                  </a:xfrm>
                  <a:prstGeom prst="round2SameRect">
                    <a:avLst>
                      <a:gd name="adj1" fmla="val 50000"/>
                      <a:gd name="adj2" fmla="val 21179"/>
                    </a:avLst>
                  </a:prstGeom>
                  <a:solidFill>
                    <a:srgbClr val="FFCC99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483" name="四角形: 上の 2 つの角を丸める 482">
                    <a:extLst>
                      <a:ext uri="{FF2B5EF4-FFF2-40B4-BE49-F238E27FC236}">
                        <a16:creationId xmlns:a16="http://schemas.microsoft.com/office/drawing/2014/main" id="{DE92B3A1-A428-1FDB-32A9-6FA2255D20F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491038" y="1845470"/>
                    <a:ext cx="266428" cy="181718"/>
                  </a:xfrm>
                  <a:prstGeom prst="round2SameRect">
                    <a:avLst>
                      <a:gd name="adj1" fmla="val 50000"/>
                      <a:gd name="adj2" fmla="val 21179"/>
                    </a:avLst>
                  </a:prstGeom>
                  <a:solidFill>
                    <a:srgbClr val="FFCC99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</p:grpSp>
          <p:sp>
            <p:nvSpPr>
              <p:cNvPr id="124" name="月 123">
                <a:extLst>
                  <a:ext uri="{FF2B5EF4-FFF2-40B4-BE49-F238E27FC236}">
                    <a16:creationId xmlns:a16="http://schemas.microsoft.com/office/drawing/2014/main" id="{3EF8C9C7-E96A-C37B-62BD-C76645970C52}"/>
                  </a:ext>
                </a:extLst>
              </p:cNvPr>
              <p:cNvSpPr/>
              <p:nvPr/>
            </p:nvSpPr>
            <p:spPr bwMode="auto">
              <a:xfrm rot="16200000">
                <a:off x="4222612" y="1551533"/>
                <a:ext cx="70586" cy="231325"/>
              </a:xfrm>
              <a:prstGeom prst="moon">
                <a:avLst>
                  <a:gd name="adj" fmla="val 87500"/>
                </a:avLst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</p:grpSp>
      <p:grpSp>
        <p:nvGrpSpPr>
          <p:cNvPr id="494" name="グループ化 493">
            <a:extLst>
              <a:ext uri="{FF2B5EF4-FFF2-40B4-BE49-F238E27FC236}">
                <a16:creationId xmlns:a16="http://schemas.microsoft.com/office/drawing/2014/main" id="{7A248B5A-58B7-4728-CCF2-3184955C463A}"/>
              </a:ext>
            </a:extLst>
          </p:cNvPr>
          <p:cNvGrpSpPr/>
          <p:nvPr/>
        </p:nvGrpSpPr>
        <p:grpSpPr>
          <a:xfrm>
            <a:off x="754931" y="4210671"/>
            <a:ext cx="2497202" cy="1771724"/>
            <a:chOff x="445593" y="3825390"/>
            <a:chExt cx="2933514" cy="2081281"/>
          </a:xfrm>
        </p:grpSpPr>
        <p:grpSp>
          <p:nvGrpSpPr>
            <p:cNvPr id="495" name="グループ化 494">
              <a:extLst>
                <a:ext uri="{FF2B5EF4-FFF2-40B4-BE49-F238E27FC236}">
                  <a16:creationId xmlns:a16="http://schemas.microsoft.com/office/drawing/2014/main" id="{7163CE39-C048-0067-8B3A-2C3732560219}"/>
                </a:ext>
              </a:extLst>
            </p:cNvPr>
            <p:cNvGrpSpPr/>
            <p:nvPr/>
          </p:nvGrpSpPr>
          <p:grpSpPr>
            <a:xfrm>
              <a:off x="445593" y="3825390"/>
              <a:ext cx="2933514" cy="1122129"/>
              <a:chOff x="179956" y="411264"/>
              <a:chExt cx="9096037" cy="3479420"/>
            </a:xfrm>
          </p:grpSpPr>
          <p:sp>
            <p:nvSpPr>
              <p:cNvPr id="499" name="楕円 498">
                <a:extLst>
                  <a:ext uri="{FF2B5EF4-FFF2-40B4-BE49-F238E27FC236}">
                    <a16:creationId xmlns:a16="http://schemas.microsoft.com/office/drawing/2014/main" id="{EFBC24EC-3586-2A8A-7882-1F7B5DE0C8D9}"/>
                  </a:ext>
                </a:extLst>
              </p:cNvPr>
              <p:cNvSpPr/>
              <p:nvPr/>
            </p:nvSpPr>
            <p:spPr bwMode="auto">
              <a:xfrm>
                <a:off x="4254222" y="411264"/>
                <a:ext cx="947506" cy="947506"/>
              </a:xfrm>
              <a:prstGeom prst="ellipse">
                <a:avLst/>
              </a:prstGeom>
              <a:solidFill>
                <a:srgbClr val="FFCC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00" name="矢印: 山形 499">
                <a:extLst>
                  <a:ext uri="{FF2B5EF4-FFF2-40B4-BE49-F238E27FC236}">
                    <a16:creationId xmlns:a16="http://schemas.microsoft.com/office/drawing/2014/main" id="{0093E4C6-9921-2271-9923-D7F8F52A74A5}"/>
                  </a:ext>
                </a:extLst>
              </p:cNvPr>
              <p:cNvSpPr/>
              <p:nvPr/>
            </p:nvSpPr>
            <p:spPr bwMode="auto">
              <a:xfrm rot="16200000">
                <a:off x="4006535" y="-1311620"/>
                <a:ext cx="1442880" cy="8148530"/>
              </a:xfrm>
              <a:prstGeom prst="chevron">
                <a:avLst>
                  <a:gd name="adj" fmla="val 91530"/>
                </a:avLst>
              </a:prstGeom>
              <a:solidFill>
                <a:schemeClr val="bg1">
                  <a:lumMod val="85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01" name="楕円 500">
                <a:extLst>
                  <a:ext uri="{FF2B5EF4-FFF2-40B4-BE49-F238E27FC236}">
                    <a16:creationId xmlns:a16="http://schemas.microsoft.com/office/drawing/2014/main" id="{6B90E4D6-2D0D-2AB4-F9DE-FFF0456040B6}"/>
                  </a:ext>
                </a:extLst>
              </p:cNvPr>
              <p:cNvSpPr/>
              <p:nvPr/>
            </p:nvSpPr>
            <p:spPr bwMode="auto">
              <a:xfrm>
                <a:off x="179956" y="2943178"/>
                <a:ext cx="947506" cy="947506"/>
              </a:xfrm>
              <a:prstGeom prst="ellipse">
                <a:avLst/>
              </a:prstGeom>
              <a:solidFill>
                <a:srgbClr val="FFCC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02" name="楕円 501">
                <a:extLst>
                  <a:ext uri="{FF2B5EF4-FFF2-40B4-BE49-F238E27FC236}">
                    <a16:creationId xmlns:a16="http://schemas.microsoft.com/office/drawing/2014/main" id="{73B567BD-283C-07CE-BB65-5F07E4C74A4F}"/>
                  </a:ext>
                </a:extLst>
              </p:cNvPr>
              <p:cNvSpPr/>
              <p:nvPr/>
            </p:nvSpPr>
            <p:spPr bwMode="auto">
              <a:xfrm>
                <a:off x="8328487" y="2943178"/>
                <a:ext cx="947506" cy="947506"/>
              </a:xfrm>
              <a:prstGeom prst="ellipse">
                <a:avLst/>
              </a:prstGeom>
              <a:solidFill>
                <a:srgbClr val="FFCC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03" name="フリーフォーム: 図形 502">
                <a:extLst>
                  <a:ext uri="{FF2B5EF4-FFF2-40B4-BE49-F238E27FC236}">
                    <a16:creationId xmlns:a16="http://schemas.microsoft.com/office/drawing/2014/main" id="{7D3D98D6-6291-361A-CFA2-AF28D195C8D7}"/>
                  </a:ext>
                </a:extLst>
              </p:cNvPr>
              <p:cNvSpPr/>
              <p:nvPr/>
            </p:nvSpPr>
            <p:spPr bwMode="auto">
              <a:xfrm rot="10800000">
                <a:off x="4597531" y="2942665"/>
                <a:ext cx="260886" cy="228274"/>
              </a:xfrm>
              <a:custGeom>
                <a:avLst/>
                <a:gdLst>
                  <a:gd name="connsiteX0" fmla="*/ 269061 w 538122"/>
                  <a:gd name="connsiteY0" fmla="*/ 0 h 470857"/>
                  <a:gd name="connsiteX1" fmla="*/ 538122 w 538122"/>
                  <a:gd name="connsiteY1" fmla="*/ 470857 h 470857"/>
                  <a:gd name="connsiteX2" fmla="*/ 524101 w 538122"/>
                  <a:gd name="connsiteY2" fmla="*/ 466248 h 470857"/>
                  <a:gd name="connsiteX3" fmla="*/ 269060 w 538122"/>
                  <a:gd name="connsiteY3" fmla="*/ 435067 h 470857"/>
                  <a:gd name="connsiteX4" fmla="*/ 14020 w 538122"/>
                  <a:gd name="connsiteY4" fmla="*/ 466248 h 470857"/>
                  <a:gd name="connsiteX5" fmla="*/ 0 w 538122"/>
                  <a:gd name="connsiteY5" fmla="*/ 470857 h 470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38122" h="470857">
                    <a:moveTo>
                      <a:pt x="269061" y="0"/>
                    </a:moveTo>
                    <a:lnTo>
                      <a:pt x="538122" y="470857"/>
                    </a:lnTo>
                    <a:lnTo>
                      <a:pt x="524101" y="466248"/>
                    </a:lnTo>
                    <a:cubicBezTo>
                      <a:pt x="445711" y="446170"/>
                      <a:pt x="359527" y="435067"/>
                      <a:pt x="269060" y="435067"/>
                    </a:cubicBezTo>
                    <a:cubicBezTo>
                      <a:pt x="178593" y="435067"/>
                      <a:pt x="92409" y="446170"/>
                      <a:pt x="14020" y="466248"/>
                    </a:cubicBezTo>
                    <a:lnTo>
                      <a:pt x="0" y="470857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04" name="楕円 503">
                <a:extLst>
                  <a:ext uri="{FF2B5EF4-FFF2-40B4-BE49-F238E27FC236}">
                    <a16:creationId xmlns:a16="http://schemas.microsoft.com/office/drawing/2014/main" id="{C93040EA-D72C-985A-482C-81A093CDA9A8}"/>
                  </a:ext>
                </a:extLst>
              </p:cNvPr>
              <p:cNvSpPr/>
              <p:nvPr/>
            </p:nvSpPr>
            <p:spPr bwMode="auto">
              <a:xfrm>
                <a:off x="3909165" y="1358770"/>
                <a:ext cx="1637620" cy="1637620"/>
              </a:xfrm>
              <a:prstGeom prst="ellipse">
                <a:avLst/>
              </a:prstGeom>
              <a:solidFill>
                <a:srgbClr val="FFCC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05" name="楕円 504">
                <a:extLst>
                  <a:ext uri="{FF2B5EF4-FFF2-40B4-BE49-F238E27FC236}">
                    <a16:creationId xmlns:a16="http://schemas.microsoft.com/office/drawing/2014/main" id="{9D775E44-3F1D-2182-A1E8-25F65584073C}"/>
                  </a:ext>
                </a:extLst>
              </p:cNvPr>
              <p:cNvSpPr/>
              <p:nvPr/>
            </p:nvSpPr>
            <p:spPr bwMode="auto">
              <a:xfrm>
                <a:off x="4438895" y="709205"/>
                <a:ext cx="95378" cy="228680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06" name="楕円 505">
                <a:extLst>
                  <a:ext uri="{FF2B5EF4-FFF2-40B4-BE49-F238E27FC236}">
                    <a16:creationId xmlns:a16="http://schemas.microsoft.com/office/drawing/2014/main" id="{4D3A0C2B-3D49-BF51-211B-C8781BB70D62}"/>
                  </a:ext>
                </a:extLst>
              </p:cNvPr>
              <p:cNvSpPr/>
              <p:nvPr/>
            </p:nvSpPr>
            <p:spPr bwMode="auto">
              <a:xfrm>
                <a:off x="4929432" y="709205"/>
                <a:ext cx="95378" cy="228680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07" name="月 506">
                <a:extLst>
                  <a:ext uri="{FF2B5EF4-FFF2-40B4-BE49-F238E27FC236}">
                    <a16:creationId xmlns:a16="http://schemas.microsoft.com/office/drawing/2014/main" id="{CE614B72-F5A4-C763-BB7E-2DD7633457BA}"/>
                  </a:ext>
                </a:extLst>
              </p:cNvPr>
              <p:cNvSpPr/>
              <p:nvPr/>
            </p:nvSpPr>
            <p:spPr bwMode="auto">
              <a:xfrm rot="16200000">
                <a:off x="4708514" y="974436"/>
                <a:ext cx="51256" cy="363338"/>
              </a:xfrm>
              <a:prstGeom prst="moon">
                <a:avLst>
                  <a:gd name="adj" fmla="val 80157"/>
                </a:avLst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496" name="グループ化 495">
              <a:extLst>
                <a:ext uri="{FF2B5EF4-FFF2-40B4-BE49-F238E27FC236}">
                  <a16:creationId xmlns:a16="http://schemas.microsoft.com/office/drawing/2014/main" id="{024AF221-AB23-24FF-8669-DAA438C5AD6D}"/>
                </a:ext>
              </a:extLst>
            </p:cNvPr>
            <p:cNvGrpSpPr/>
            <p:nvPr/>
          </p:nvGrpSpPr>
          <p:grpSpPr>
            <a:xfrm>
              <a:off x="1660607" y="4714778"/>
              <a:ext cx="503486" cy="1191893"/>
              <a:chOff x="3677641" y="2550330"/>
              <a:chExt cx="1215135" cy="2323223"/>
            </a:xfrm>
            <a:solidFill>
              <a:schemeClr val="bg1">
                <a:lumMod val="85000"/>
              </a:schemeClr>
            </a:solidFill>
          </p:grpSpPr>
          <p:sp>
            <p:nvSpPr>
              <p:cNvPr id="497" name="台形 496">
                <a:extLst>
                  <a:ext uri="{FF2B5EF4-FFF2-40B4-BE49-F238E27FC236}">
                    <a16:creationId xmlns:a16="http://schemas.microsoft.com/office/drawing/2014/main" id="{0E67FFC2-4850-B2BF-8FA4-CC6F6353E013}"/>
                  </a:ext>
                </a:extLst>
              </p:cNvPr>
              <p:cNvSpPr/>
              <p:nvPr/>
            </p:nvSpPr>
            <p:spPr bwMode="auto">
              <a:xfrm>
                <a:off x="3677641" y="4738538"/>
                <a:ext cx="1215135" cy="135015"/>
              </a:xfrm>
              <a:prstGeom prst="trapezoid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98" name="正方形/長方形 497">
                <a:extLst>
                  <a:ext uri="{FF2B5EF4-FFF2-40B4-BE49-F238E27FC236}">
                    <a16:creationId xmlns:a16="http://schemas.microsoft.com/office/drawing/2014/main" id="{32AAD34A-4C87-895F-F20D-4AF4C85750FC}"/>
                  </a:ext>
                </a:extLst>
              </p:cNvPr>
              <p:cNvSpPr/>
              <p:nvPr/>
            </p:nvSpPr>
            <p:spPr bwMode="auto">
              <a:xfrm>
                <a:off x="4157475" y="2550330"/>
                <a:ext cx="255466" cy="2189743"/>
              </a:xfrm>
              <a:prstGeom prst="rect">
                <a:avLst/>
              </a:prstGeom>
              <a:grp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</p:grpSp>
      <p:grpSp>
        <p:nvGrpSpPr>
          <p:cNvPr id="508" name="グループ化 507">
            <a:extLst>
              <a:ext uri="{FF2B5EF4-FFF2-40B4-BE49-F238E27FC236}">
                <a16:creationId xmlns:a16="http://schemas.microsoft.com/office/drawing/2014/main" id="{F5906152-60AD-C127-0733-2D9DD68F9004}"/>
              </a:ext>
            </a:extLst>
          </p:cNvPr>
          <p:cNvGrpSpPr/>
          <p:nvPr/>
        </p:nvGrpSpPr>
        <p:grpSpPr>
          <a:xfrm>
            <a:off x="3496510" y="4280269"/>
            <a:ext cx="2659554" cy="1707718"/>
            <a:chOff x="3577111" y="3900581"/>
            <a:chExt cx="3124229" cy="2006090"/>
          </a:xfrm>
        </p:grpSpPr>
        <p:grpSp>
          <p:nvGrpSpPr>
            <p:cNvPr id="509" name="グループ化 508">
              <a:extLst>
                <a:ext uri="{FF2B5EF4-FFF2-40B4-BE49-F238E27FC236}">
                  <a16:creationId xmlns:a16="http://schemas.microsoft.com/office/drawing/2014/main" id="{E1730E07-1D3C-EC20-5B66-E37FE0CF5CCA}"/>
                </a:ext>
              </a:extLst>
            </p:cNvPr>
            <p:cNvGrpSpPr/>
            <p:nvPr/>
          </p:nvGrpSpPr>
          <p:grpSpPr>
            <a:xfrm rot="19800000">
              <a:off x="3577111" y="3900581"/>
              <a:ext cx="3124229" cy="1312843"/>
              <a:chOff x="-411400" y="411264"/>
              <a:chExt cx="9687393" cy="4070772"/>
            </a:xfrm>
          </p:grpSpPr>
          <p:sp>
            <p:nvSpPr>
              <p:cNvPr id="513" name="楕円 512">
                <a:extLst>
                  <a:ext uri="{FF2B5EF4-FFF2-40B4-BE49-F238E27FC236}">
                    <a16:creationId xmlns:a16="http://schemas.microsoft.com/office/drawing/2014/main" id="{3C30C476-6FD9-AADD-4E53-DEE06EBC2A75}"/>
                  </a:ext>
                </a:extLst>
              </p:cNvPr>
              <p:cNvSpPr/>
              <p:nvPr/>
            </p:nvSpPr>
            <p:spPr bwMode="auto">
              <a:xfrm>
                <a:off x="4254222" y="411264"/>
                <a:ext cx="947506" cy="947506"/>
              </a:xfrm>
              <a:prstGeom prst="ellipse">
                <a:avLst/>
              </a:prstGeom>
              <a:solidFill>
                <a:srgbClr val="FFCC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14" name="矢印: 山形 513">
                <a:extLst>
                  <a:ext uri="{FF2B5EF4-FFF2-40B4-BE49-F238E27FC236}">
                    <a16:creationId xmlns:a16="http://schemas.microsoft.com/office/drawing/2014/main" id="{7564FEAC-6213-3DB4-9CA5-D5CBEB27C76D}"/>
                  </a:ext>
                </a:extLst>
              </p:cNvPr>
              <p:cNvSpPr/>
              <p:nvPr/>
            </p:nvSpPr>
            <p:spPr bwMode="auto">
              <a:xfrm rot="16200000">
                <a:off x="4006535" y="-1311620"/>
                <a:ext cx="1442880" cy="8148530"/>
              </a:xfrm>
              <a:prstGeom prst="chevron">
                <a:avLst>
                  <a:gd name="adj" fmla="val 91530"/>
                </a:avLst>
              </a:prstGeom>
              <a:solidFill>
                <a:schemeClr val="bg1">
                  <a:lumMod val="85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15" name="楕円 514">
                <a:extLst>
                  <a:ext uri="{FF2B5EF4-FFF2-40B4-BE49-F238E27FC236}">
                    <a16:creationId xmlns:a16="http://schemas.microsoft.com/office/drawing/2014/main" id="{1EEA5C5C-704D-D9E9-353D-820A1A9ED18B}"/>
                  </a:ext>
                </a:extLst>
              </p:cNvPr>
              <p:cNvSpPr/>
              <p:nvPr/>
            </p:nvSpPr>
            <p:spPr bwMode="auto">
              <a:xfrm>
                <a:off x="-411400" y="2351828"/>
                <a:ext cx="2130221" cy="2130208"/>
              </a:xfrm>
              <a:prstGeom prst="ellipse">
                <a:avLst/>
              </a:prstGeom>
              <a:solidFill>
                <a:srgbClr val="FFCC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16" name="楕円 515">
                <a:extLst>
                  <a:ext uri="{FF2B5EF4-FFF2-40B4-BE49-F238E27FC236}">
                    <a16:creationId xmlns:a16="http://schemas.microsoft.com/office/drawing/2014/main" id="{1556331C-11D5-35DB-61A8-48B10A2D730C}"/>
                  </a:ext>
                </a:extLst>
              </p:cNvPr>
              <p:cNvSpPr/>
              <p:nvPr/>
            </p:nvSpPr>
            <p:spPr bwMode="auto">
              <a:xfrm>
                <a:off x="8328487" y="2943178"/>
                <a:ext cx="947506" cy="947506"/>
              </a:xfrm>
              <a:prstGeom prst="ellipse">
                <a:avLst/>
              </a:prstGeom>
              <a:solidFill>
                <a:srgbClr val="FFCC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17" name="フリーフォーム: 図形 516">
                <a:extLst>
                  <a:ext uri="{FF2B5EF4-FFF2-40B4-BE49-F238E27FC236}">
                    <a16:creationId xmlns:a16="http://schemas.microsoft.com/office/drawing/2014/main" id="{20584631-B758-ADF1-4E18-A5E43DBD2F10}"/>
                  </a:ext>
                </a:extLst>
              </p:cNvPr>
              <p:cNvSpPr/>
              <p:nvPr/>
            </p:nvSpPr>
            <p:spPr bwMode="auto">
              <a:xfrm rot="10800000">
                <a:off x="4597531" y="2942665"/>
                <a:ext cx="260886" cy="228274"/>
              </a:xfrm>
              <a:custGeom>
                <a:avLst/>
                <a:gdLst>
                  <a:gd name="connsiteX0" fmla="*/ 269061 w 538122"/>
                  <a:gd name="connsiteY0" fmla="*/ 0 h 470857"/>
                  <a:gd name="connsiteX1" fmla="*/ 538122 w 538122"/>
                  <a:gd name="connsiteY1" fmla="*/ 470857 h 470857"/>
                  <a:gd name="connsiteX2" fmla="*/ 524101 w 538122"/>
                  <a:gd name="connsiteY2" fmla="*/ 466248 h 470857"/>
                  <a:gd name="connsiteX3" fmla="*/ 269060 w 538122"/>
                  <a:gd name="connsiteY3" fmla="*/ 435067 h 470857"/>
                  <a:gd name="connsiteX4" fmla="*/ 14020 w 538122"/>
                  <a:gd name="connsiteY4" fmla="*/ 466248 h 470857"/>
                  <a:gd name="connsiteX5" fmla="*/ 0 w 538122"/>
                  <a:gd name="connsiteY5" fmla="*/ 470857 h 470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38122" h="470857">
                    <a:moveTo>
                      <a:pt x="269061" y="0"/>
                    </a:moveTo>
                    <a:lnTo>
                      <a:pt x="538122" y="470857"/>
                    </a:lnTo>
                    <a:lnTo>
                      <a:pt x="524101" y="466248"/>
                    </a:lnTo>
                    <a:cubicBezTo>
                      <a:pt x="445711" y="446170"/>
                      <a:pt x="359527" y="435067"/>
                      <a:pt x="269060" y="435067"/>
                    </a:cubicBezTo>
                    <a:cubicBezTo>
                      <a:pt x="178593" y="435067"/>
                      <a:pt x="92409" y="446170"/>
                      <a:pt x="14020" y="466248"/>
                    </a:cubicBezTo>
                    <a:lnTo>
                      <a:pt x="0" y="470857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18" name="楕円 517">
                <a:extLst>
                  <a:ext uri="{FF2B5EF4-FFF2-40B4-BE49-F238E27FC236}">
                    <a16:creationId xmlns:a16="http://schemas.microsoft.com/office/drawing/2014/main" id="{C4C93ED0-E115-6287-9DF4-97128E8CE604}"/>
                  </a:ext>
                </a:extLst>
              </p:cNvPr>
              <p:cNvSpPr/>
              <p:nvPr/>
            </p:nvSpPr>
            <p:spPr bwMode="auto">
              <a:xfrm>
                <a:off x="3909165" y="1358770"/>
                <a:ext cx="1637620" cy="1637620"/>
              </a:xfrm>
              <a:prstGeom prst="ellipse">
                <a:avLst/>
              </a:prstGeom>
              <a:solidFill>
                <a:srgbClr val="FFCC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19" name="楕円 518">
                <a:extLst>
                  <a:ext uri="{FF2B5EF4-FFF2-40B4-BE49-F238E27FC236}">
                    <a16:creationId xmlns:a16="http://schemas.microsoft.com/office/drawing/2014/main" id="{359F2705-C23D-7922-84E4-600B6D7697BE}"/>
                  </a:ext>
                </a:extLst>
              </p:cNvPr>
              <p:cNvSpPr/>
              <p:nvPr/>
            </p:nvSpPr>
            <p:spPr bwMode="auto">
              <a:xfrm>
                <a:off x="4438895" y="709205"/>
                <a:ext cx="95378" cy="228680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20" name="楕円 519">
                <a:extLst>
                  <a:ext uri="{FF2B5EF4-FFF2-40B4-BE49-F238E27FC236}">
                    <a16:creationId xmlns:a16="http://schemas.microsoft.com/office/drawing/2014/main" id="{D645B029-4474-2D16-BEE4-C5045DC9A059}"/>
                  </a:ext>
                </a:extLst>
              </p:cNvPr>
              <p:cNvSpPr/>
              <p:nvPr/>
            </p:nvSpPr>
            <p:spPr bwMode="auto">
              <a:xfrm>
                <a:off x="4929432" y="709205"/>
                <a:ext cx="95378" cy="228680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21" name="月 520">
                <a:extLst>
                  <a:ext uri="{FF2B5EF4-FFF2-40B4-BE49-F238E27FC236}">
                    <a16:creationId xmlns:a16="http://schemas.microsoft.com/office/drawing/2014/main" id="{1F54E71C-88AC-1CD8-1F2C-A83A194DE7BE}"/>
                  </a:ext>
                </a:extLst>
              </p:cNvPr>
              <p:cNvSpPr/>
              <p:nvPr/>
            </p:nvSpPr>
            <p:spPr bwMode="auto">
              <a:xfrm rot="16200000">
                <a:off x="4708514" y="974436"/>
                <a:ext cx="51256" cy="363338"/>
              </a:xfrm>
              <a:prstGeom prst="moon">
                <a:avLst>
                  <a:gd name="adj" fmla="val 80157"/>
                </a:avLst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510" name="グループ化 509">
              <a:extLst>
                <a:ext uri="{FF2B5EF4-FFF2-40B4-BE49-F238E27FC236}">
                  <a16:creationId xmlns:a16="http://schemas.microsoft.com/office/drawing/2014/main" id="{37216BFB-A5A4-36FB-D3FE-149A2B6BD3FA}"/>
                </a:ext>
              </a:extLst>
            </p:cNvPr>
            <p:cNvGrpSpPr/>
            <p:nvPr/>
          </p:nvGrpSpPr>
          <p:grpSpPr>
            <a:xfrm>
              <a:off x="5089919" y="4714778"/>
              <a:ext cx="503486" cy="1191893"/>
              <a:chOff x="3677641" y="2550330"/>
              <a:chExt cx="1215135" cy="2323223"/>
            </a:xfrm>
            <a:solidFill>
              <a:schemeClr val="bg1">
                <a:lumMod val="85000"/>
              </a:schemeClr>
            </a:solidFill>
          </p:grpSpPr>
          <p:sp>
            <p:nvSpPr>
              <p:cNvPr id="511" name="台形 510">
                <a:extLst>
                  <a:ext uri="{FF2B5EF4-FFF2-40B4-BE49-F238E27FC236}">
                    <a16:creationId xmlns:a16="http://schemas.microsoft.com/office/drawing/2014/main" id="{3588DAFF-37B1-F885-0B1F-1F5ACE556CDB}"/>
                  </a:ext>
                </a:extLst>
              </p:cNvPr>
              <p:cNvSpPr/>
              <p:nvPr/>
            </p:nvSpPr>
            <p:spPr bwMode="auto">
              <a:xfrm>
                <a:off x="3677641" y="4738538"/>
                <a:ext cx="1215135" cy="135015"/>
              </a:xfrm>
              <a:prstGeom prst="trapezoid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12" name="正方形/長方形 511">
                <a:extLst>
                  <a:ext uri="{FF2B5EF4-FFF2-40B4-BE49-F238E27FC236}">
                    <a16:creationId xmlns:a16="http://schemas.microsoft.com/office/drawing/2014/main" id="{E85DA557-5CA6-0881-612B-8A1B19FBBC5F}"/>
                  </a:ext>
                </a:extLst>
              </p:cNvPr>
              <p:cNvSpPr/>
              <p:nvPr/>
            </p:nvSpPr>
            <p:spPr bwMode="auto">
              <a:xfrm>
                <a:off x="4157475" y="2550330"/>
                <a:ext cx="255466" cy="2189743"/>
              </a:xfrm>
              <a:prstGeom prst="rect">
                <a:avLst/>
              </a:prstGeom>
              <a:grp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</p:grpSp>
      <p:grpSp>
        <p:nvGrpSpPr>
          <p:cNvPr id="522" name="グループ化 521">
            <a:extLst>
              <a:ext uri="{FF2B5EF4-FFF2-40B4-BE49-F238E27FC236}">
                <a16:creationId xmlns:a16="http://schemas.microsoft.com/office/drawing/2014/main" id="{CF57C20D-5645-D5E6-7716-83E8073F266D}"/>
              </a:ext>
            </a:extLst>
          </p:cNvPr>
          <p:cNvGrpSpPr/>
          <p:nvPr/>
        </p:nvGrpSpPr>
        <p:grpSpPr>
          <a:xfrm>
            <a:off x="6714828" y="4281204"/>
            <a:ext cx="2659554" cy="1706858"/>
            <a:chOff x="7061909" y="3901591"/>
            <a:chExt cx="3124230" cy="2005080"/>
          </a:xfrm>
        </p:grpSpPr>
        <p:grpSp>
          <p:nvGrpSpPr>
            <p:cNvPr id="523" name="グループ化 522">
              <a:extLst>
                <a:ext uri="{FF2B5EF4-FFF2-40B4-BE49-F238E27FC236}">
                  <a16:creationId xmlns:a16="http://schemas.microsoft.com/office/drawing/2014/main" id="{D321683B-FB84-6611-3C31-FDAB5C6DA946}"/>
                </a:ext>
              </a:extLst>
            </p:cNvPr>
            <p:cNvGrpSpPr/>
            <p:nvPr/>
          </p:nvGrpSpPr>
          <p:grpSpPr>
            <a:xfrm rot="1800000">
              <a:off x="7061909" y="3901591"/>
              <a:ext cx="3124230" cy="1312843"/>
              <a:chOff x="179956" y="411264"/>
              <a:chExt cx="9687396" cy="4070772"/>
            </a:xfrm>
          </p:grpSpPr>
          <p:sp>
            <p:nvSpPr>
              <p:cNvPr id="527" name="楕円 526">
                <a:extLst>
                  <a:ext uri="{FF2B5EF4-FFF2-40B4-BE49-F238E27FC236}">
                    <a16:creationId xmlns:a16="http://schemas.microsoft.com/office/drawing/2014/main" id="{25FA77AB-953B-8C57-B115-1249E4DA3B52}"/>
                  </a:ext>
                </a:extLst>
              </p:cNvPr>
              <p:cNvSpPr/>
              <p:nvPr/>
            </p:nvSpPr>
            <p:spPr bwMode="auto">
              <a:xfrm>
                <a:off x="4254222" y="411264"/>
                <a:ext cx="947506" cy="947506"/>
              </a:xfrm>
              <a:prstGeom prst="ellipse">
                <a:avLst/>
              </a:prstGeom>
              <a:solidFill>
                <a:srgbClr val="FFCC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28" name="矢印: 山形 527">
                <a:extLst>
                  <a:ext uri="{FF2B5EF4-FFF2-40B4-BE49-F238E27FC236}">
                    <a16:creationId xmlns:a16="http://schemas.microsoft.com/office/drawing/2014/main" id="{2B126044-3713-5270-CB39-1496CA482BD1}"/>
                  </a:ext>
                </a:extLst>
              </p:cNvPr>
              <p:cNvSpPr/>
              <p:nvPr/>
            </p:nvSpPr>
            <p:spPr bwMode="auto">
              <a:xfrm rot="16200000">
                <a:off x="4006535" y="-1311620"/>
                <a:ext cx="1442880" cy="8148530"/>
              </a:xfrm>
              <a:prstGeom prst="chevron">
                <a:avLst>
                  <a:gd name="adj" fmla="val 91530"/>
                </a:avLst>
              </a:prstGeom>
              <a:solidFill>
                <a:schemeClr val="bg1">
                  <a:lumMod val="85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29" name="楕円 528">
                <a:extLst>
                  <a:ext uri="{FF2B5EF4-FFF2-40B4-BE49-F238E27FC236}">
                    <a16:creationId xmlns:a16="http://schemas.microsoft.com/office/drawing/2014/main" id="{83B24C56-D1B8-9320-E00C-740ED3A4D14E}"/>
                  </a:ext>
                </a:extLst>
              </p:cNvPr>
              <p:cNvSpPr/>
              <p:nvPr/>
            </p:nvSpPr>
            <p:spPr bwMode="auto">
              <a:xfrm>
                <a:off x="179956" y="2943178"/>
                <a:ext cx="947506" cy="947506"/>
              </a:xfrm>
              <a:prstGeom prst="ellipse">
                <a:avLst/>
              </a:prstGeom>
              <a:solidFill>
                <a:srgbClr val="FFCC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30" name="楕円 529">
                <a:extLst>
                  <a:ext uri="{FF2B5EF4-FFF2-40B4-BE49-F238E27FC236}">
                    <a16:creationId xmlns:a16="http://schemas.microsoft.com/office/drawing/2014/main" id="{2E982564-6F67-3157-80DE-1514FCFCC083}"/>
                  </a:ext>
                </a:extLst>
              </p:cNvPr>
              <p:cNvSpPr/>
              <p:nvPr/>
            </p:nvSpPr>
            <p:spPr bwMode="auto">
              <a:xfrm>
                <a:off x="7737131" y="2351828"/>
                <a:ext cx="2130221" cy="2130208"/>
              </a:xfrm>
              <a:prstGeom prst="ellipse">
                <a:avLst/>
              </a:prstGeom>
              <a:solidFill>
                <a:srgbClr val="FFCC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31" name="フリーフォーム: 図形 530">
                <a:extLst>
                  <a:ext uri="{FF2B5EF4-FFF2-40B4-BE49-F238E27FC236}">
                    <a16:creationId xmlns:a16="http://schemas.microsoft.com/office/drawing/2014/main" id="{0227D2C8-9C6F-B68A-C67A-137A3987C6AB}"/>
                  </a:ext>
                </a:extLst>
              </p:cNvPr>
              <p:cNvSpPr/>
              <p:nvPr/>
            </p:nvSpPr>
            <p:spPr bwMode="auto">
              <a:xfrm rot="10800000">
                <a:off x="4597531" y="2942665"/>
                <a:ext cx="260886" cy="228274"/>
              </a:xfrm>
              <a:custGeom>
                <a:avLst/>
                <a:gdLst>
                  <a:gd name="connsiteX0" fmla="*/ 269061 w 538122"/>
                  <a:gd name="connsiteY0" fmla="*/ 0 h 470857"/>
                  <a:gd name="connsiteX1" fmla="*/ 538122 w 538122"/>
                  <a:gd name="connsiteY1" fmla="*/ 470857 h 470857"/>
                  <a:gd name="connsiteX2" fmla="*/ 524101 w 538122"/>
                  <a:gd name="connsiteY2" fmla="*/ 466248 h 470857"/>
                  <a:gd name="connsiteX3" fmla="*/ 269060 w 538122"/>
                  <a:gd name="connsiteY3" fmla="*/ 435067 h 470857"/>
                  <a:gd name="connsiteX4" fmla="*/ 14020 w 538122"/>
                  <a:gd name="connsiteY4" fmla="*/ 466248 h 470857"/>
                  <a:gd name="connsiteX5" fmla="*/ 0 w 538122"/>
                  <a:gd name="connsiteY5" fmla="*/ 470857 h 470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38122" h="470857">
                    <a:moveTo>
                      <a:pt x="269061" y="0"/>
                    </a:moveTo>
                    <a:lnTo>
                      <a:pt x="538122" y="470857"/>
                    </a:lnTo>
                    <a:lnTo>
                      <a:pt x="524101" y="466248"/>
                    </a:lnTo>
                    <a:cubicBezTo>
                      <a:pt x="445711" y="446170"/>
                      <a:pt x="359527" y="435067"/>
                      <a:pt x="269060" y="435067"/>
                    </a:cubicBezTo>
                    <a:cubicBezTo>
                      <a:pt x="178593" y="435067"/>
                      <a:pt x="92409" y="446170"/>
                      <a:pt x="14020" y="466248"/>
                    </a:cubicBezTo>
                    <a:lnTo>
                      <a:pt x="0" y="470857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32" name="楕円 531">
                <a:extLst>
                  <a:ext uri="{FF2B5EF4-FFF2-40B4-BE49-F238E27FC236}">
                    <a16:creationId xmlns:a16="http://schemas.microsoft.com/office/drawing/2014/main" id="{EA2BAE15-21CF-0404-C599-64C9ADC03A05}"/>
                  </a:ext>
                </a:extLst>
              </p:cNvPr>
              <p:cNvSpPr/>
              <p:nvPr/>
            </p:nvSpPr>
            <p:spPr bwMode="auto">
              <a:xfrm>
                <a:off x="3909165" y="1358770"/>
                <a:ext cx="1637620" cy="1637620"/>
              </a:xfrm>
              <a:prstGeom prst="ellipse">
                <a:avLst/>
              </a:prstGeom>
              <a:solidFill>
                <a:srgbClr val="FFCC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33" name="楕円 532">
                <a:extLst>
                  <a:ext uri="{FF2B5EF4-FFF2-40B4-BE49-F238E27FC236}">
                    <a16:creationId xmlns:a16="http://schemas.microsoft.com/office/drawing/2014/main" id="{388324D5-E56F-0724-3EE0-05755172D8F5}"/>
                  </a:ext>
                </a:extLst>
              </p:cNvPr>
              <p:cNvSpPr/>
              <p:nvPr/>
            </p:nvSpPr>
            <p:spPr bwMode="auto">
              <a:xfrm>
                <a:off x="4438895" y="709205"/>
                <a:ext cx="95378" cy="228680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34" name="楕円 533">
                <a:extLst>
                  <a:ext uri="{FF2B5EF4-FFF2-40B4-BE49-F238E27FC236}">
                    <a16:creationId xmlns:a16="http://schemas.microsoft.com/office/drawing/2014/main" id="{C06BB9AD-CCFA-4FDB-A05A-4A2839DB2008}"/>
                  </a:ext>
                </a:extLst>
              </p:cNvPr>
              <p:cNvSpPr/>
              <p:nvPr/>
            </p:nvSpPr>
            <p:spPr bwMode="auto">
              <a:xfrm>
                <a:off x="4929432" y="709205"/>
                <a:ext cx="95378" cy="228680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35" name="月 534">
                <a:extLst>
                  <a:ext uri="{FF2B5EF4-FFF2-40B4-BE49-F238E27FC236}">
                    <a16:creationId xmlns:a16="http://schemas.microsoft.com/office/drawing/2014/main" id="{1E368B6E-456A-032A-0EFA-635800014D5F}"/>
                  </a:ext>
                </a:extLst>
              </p:cNvPr>
              <p:cNvSpPr/>
              <p:nvPr/>
            </p:nvSpPr>
            <p:spPr bwMode="auto">
              <a:xfrm rot="16200000">
                <a:off x="4708514" y="974436"/>
                <a:ext cx="51256" cy="363338"/>
              </a:xfrm>
              <a:prstGeom prst="moon">
                <a:avLst>
                  <a:gd name="adj" fmla="val 80157"/>
                </a:avLst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524" name="グループ化 523">
              <a:extLst>
                <a:ext uri="{FF2B5EF4-FFF2-40B4-BE49-F238E27FC236}">
                  <a16:creationId xmlns:a16="http://schemas.microsoft.com/office/drawing/2014/main" id="{C9132348-9D24-5C74-6CAE-3ABBB1B39494}"/>
                </a:ext>
              </a:extLst>
            </p:cNvPr>
            <p:cNvGrpSpPr/>
            <p:nvPr/>
          </p:nvGrpSpPr>
          <p:grpSpPr>
            <a:xfrm>
              <a:off x="8182967" y="4714778"/>
              <a:ext cx="503486" cy="1191893"/>
              <a:chOff x="3677641" y="2550330"/>
              <a:chExt cx="1215135" cy="2323223"/>
            </a:xfrm>
            <a:solidFill>
              <a:schemeClr val="bg1">
                <a:lumMod val="85000"/>
              </a:schemeClr>
            </a:solidFill>
          </p:grpSpPr>
          <p:sp>
            <p:nvSpPr>
              <p:cNvPr id="525" name="台形 524">
                <a:extLst>
                  <a:ext uri="{FF2B5EF4-FFF2-40B4-BE49-F238E27FC236}">
                    <a16:creationId xmlns:a16="http://schemas.microsoft.com/office/drawing/2014/main" id="{5B8058BE-CE8E-8146-0463-523B563D8FA4}"/>
                  </a:ext>
                </a:extLst>
              </p:cNvPr>
              <p:cNvSpPr/>
              <p:nvPr/>
            </p:nvSpPr>
            <p:spPr bwMode="auto">
              <a:xfrm>
                <a:off x="3677641" y="4738538"/>
                <a:ext cx="1215135" cy="135015"/>
              </a:xfrm>
              <a:prstGeom prst="trapezoid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26" name="正方形/長方形 525">
                <a:extLst>
                  <a:ext uri="{FF2B5EF4-FFF2-40B4-BE49-F238E27FC236}">
                    <a16:creationId xmlns:a16="http://schemas.microsoft.com/office/drawing/2014/main" id="{BE4BCA9B-2396-E49E-EA49-5F500B14E4EB}"/>
                  </a:ext>
                </a:extLst>
              </p:cNvPr>
              <p:cNvSpPr/>
              <p:nvPr/>
            </p:nvSpPr>
            <p:spPr bwMode="auto">
              <a:xfrm>
                <a:off x="4157475" y="2550330"/>
                <a:ext cx="255466" cy="2189743"/>
              </a:xfrm>
              <a:prstGeom prst="rect">
                <a:avLst/>
              </a:prstGeom>
              <a:grp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5631653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31F82711-145F-ABB8-F1CC-E38310029EE6}"/>
              </a:ext>
            </a:extLst>
          </p:cNvPr>
          <p:cNvSpPr txBox="1"/>
          <p:nvPr/>
        </p:nvSpPr>
        <p:spPr>
          <a:xfrm>
            <a:off x="276046" y="232912"/>
            <a:ext cx="32624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やじろべえのイラスト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pSp>
        <p:nvGrpSpPr>
          <p:cNvPr id="85" name="グループ化 84">
            <a:extLst>
              <a:ext uri="{FF2B5EF4-FFF2-40B4-BE49-F238E27FC236}">
                <a16:creationId xmlns:a16="http://schemas.microsoft.com/office/drawing/2014/main" id="{588C316E-98F3-9349-945A-C674567F8E8D}"/>
              </a:ext>
            </a:extLst>
          </p:cNvPr>
          <p:cNvGrpSpPr/>
          <p:nvPr/>
        </p:nvGrpSpPr>
        <p:grpSpPr>
          <a:xfrm>
            <a:off x="722530" y="4329100"/>
            <a:ext cx="2571746" cy="1564394"/>
            <a:chOff x="98481" y="3175874"/>
            <a:chExt cx="3651865" cy="2221431"/>
          </a:xfrm>
        </p:grpSpPr>
        <p:grpSp>
          <p:nvGrpSpPr>
            <p:cNvPr id="86" name="グループ化 85">
              <a:extLst>
                <a:ext uri="{FF2B5EF4-FFF2-40B4-BE49-F238E27FC236}">
                  <a16:creationId xmlns:a16="http://schemas.microsoft.com/office/drawing/2014/main" id="{4CFB58CC-C351-3B69-190D-BC95513F535C}"/>
                </a:ext>
              </a:extLst>
            </p:cNvPr>
            <p:cNvGrpSpPr/>
            <p:nvPr/>
          </p:nvGrpSpPr>
          <p:grpSpPr>
            <a:xfrm>
              <a:off x="1258242" y="3175874"/>
              <a:ext cx="1354498" cy="2221431"/>
              <a:chOff x="1258242" y="3175874"/>
              <a:chExt cx="1354498" cy="2221431"/>
            </a:xfrm>
          </p:grpSpPr>
          <p:grpSp>
            <p:nvGrpSpPr>
              <p:cNvPr id="109" name="グループ化 108">
                <a:extLst>
                  <a:ext uri="{FF2B5EF4-FFF2-40B4-BE49-F238E27FC236}">
                    <a16:creationId xmlns:a16="http://schemas.microsoft.com/office/drawing/2014/main" id="{7B79B397-8C8A-C853-51B1-75AB2BD6B4E8}"/>
                  </a:ext>
                </a:extLst>
              </p:cNvPr>
              <p:cNvGrpSpPr/>
              <p:nvPr/>
            </p:nvGrpSpPr>
            <p:grpSpPr>
              <a:xfrm>
                <a:off x="1624638" y="4909099"/>
                <a:ext cx="613638" cy="172874"/>
                <a:chOff x="8489346" y="3755674"/>
                <a:chExt cx="780551" cy="240986"/>
              </a:xfrm>
            </p:grpSpPr>
            <p:sp>
              <p:nvSpPr>
                <p:cNvPr id="139" name="涙形 64">
                  <a:extLst>
                    <a:ext uri="{FF2B5EF4-FFF2-40B4-BE49-F238E27FC236}">
                      <a16:creationId xmlns:a16="http://schemas.microsoft.com/office/drawing/2014/main" id="{A2417743-4146-5392-A8C5-2F6F77860BB0}"/>
                    </a:ext>
                  </a:extLst>
                </p:cNvPr>
                <p:cNvSpPr/>
                <p:nvPr/>
              </p:nvSpPr>
              <p:spPr bwMode="auto">
                <a:xfrm>
                  <a:off x="8489346" y="3755677"/>
                  <a:ext cx="370800" cy="240983"/>
                </a:xfrm>
                <a:custGeom>
                  <a:avLst/>
                  <a:gdLst>
                    <a:gd name="connsiteX0" fmla="*/ 0 w 226410"/>
                    <a:gd name="connsiteY0" fmla="*/ 101647 h 203294"/>
                    <a:gd name="connsiteX1" fmla="*/ 113205 w 226410"/>
                    <a:gd name="connsiteY1" fmla="*/ 0 h 203294"/>
                    <a:gd name="connsiteX2" fmla="*/ 226410 w 226410"/>
                    <a:gd name="connsiteY2" fmla="*/ 0 h 203294"/>
                    <a:gd name="connsiteX3" fmla="*/ 226410 w 226410"/>
                    <a:gd name="connsiteY3" fmla="*/ 101647 h 203294"/>
                    <a:gd name="connsiteX4" fmla="*/ 113205 w 226410"/>
                    <a:gd name="connsiteY4" fmla="*/ 203294 h 203294"/>
                    <a:gd name="connsiteX5" fmla="*/ 0 w 226410"/>
                    <a:gd name="connsiteY5" fmla="*/ 101647 h 203294"/>
                    <a:gd name="connsiteX0" fmla="*/ 0 w 226410"/>
                    <a:gd name="connsiteY0" fmla="*/ 101647 h 203294"/>
                    <a:gd name="connsiteX1" fmla="*/ 113205 w 226410"/>
                    <a:gd name="connsiteY1" fmla="*/ 0 h 203294"/>
                    <a:gd name="connsiteX2" fmla="*/ 226410 w 226410"/>
                    <a:gd name="connsiteY2" fmla="*/ 0 h 203294"/>
                    <a:gd name="connsiteX3" fmla="*/ 226410 w 226410"/>
                    <a:gd name="connsiteY3" fmla="*/ 101647 h 203294"/>
                    <a:gd name="connsiteX4" fmla="*/ 113205 w 226410"/>
                    <a:gd name="connsiteY4" fmla="*/ 203294 h 203294"/>
                    <a:gd name="connsiteX5" fmla="*/ 0 w 226410"/>
                    <a:gd name="connsiteY5" fmla="*/ 101647 h 203294"/>
                    <a:gd name="connsiteX0" fmla="*/ 0 w 226410"/>
                    <a:gd name="connsiteY0" fmla="*/ 101647 h 147144"/>
                    <a:gd name="connsiteX1" fmla="*/ 113205 w 226410"/>
                    <a:gd name="connsiteY1" fmla="*/ 0 h 147144"/>
                    <a:gd name="connsiteX2" fmla="*/ 226410 w 226410"/>
                    <a:gd name="connsiteY2" fmla="*/ 0 h 147144"/>
                    <a:gd name="connsiteX3" fmla="*/ 226410 w 226410"/>
                    <a:gd name="connsiteY3" fmla="*/ 101647 h 147144"/>
                    <a:gd name="connsiteX4" fmla="*/ 117015 w 226410"/>
                    <a:gd name="connsiteY4" fmla="*/ 146144 h 147144"/>
                    <a:gd name="connsiteX5" fmla="*/ 0 w 226410"/>
                    <a:gd name="connsiteY5" fmla="*/ 101647 h 1471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26410" h="147144">
                      <a:moveTo>
                        <a:pt x="0" y="101647"/>
                      </a:moveTo>
                      <a:cubicBezTo>
                        <a:pt x="0" y="45509"/>
                        <a:pt x="50684" y="0"/>
                        <a:pt x="113205" y="0"/>
                      </a:cubicBezTo>
                      <a:lnTo>
                        <a:pt x="226410" y="0"/>
                      </a:lnTo>
                      <a:lnTo>
                        <a:pt x="226410" y="101647"/>
                      </a:lnTo>
                      <a:cubicBezTo>
                        <a:pt x="226410" y="157785"/>
                        <a:pt x="179536" y="146144"/>
                        <a:pt x="117015" y="146144"/>
                      </a:cubicBezTo>
                      <a:cubicBezTo>
                        <a:pt x="54494" y="146144"/>
                        <a:pt x="0" y="157785"/>
                        <a:pt x="0" y="101647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0" name="涙形 64">
                  <a:extLst>
                    <a:ext uri="{FF2B5EF4-FFF2-40B4-BE49-F238E27FC236}">
                      <a16:creationId xmlns:a16="http://schemas.microsoft.com/office/drawing/2014/main" id="{B5A2AB9C-5E01-148B-6788-8EBE788F7F4E}"/>
                    </a:ext>
                  </a:extLst>
                </p:cNvPr>
                <p:cNvSpPr/>
                <p:nvPr/>
              </p:nvSpPr>
              <p:spPr bwMode="auto">
                <a:xfrm flipH="1">
                  <a:off x="8899097" y="3755674"/>
                  <a:ext cx="370800" cy="240983"/>
                </a:xfrm>
                <a:custGeom>
                  <a:avLst/>
                  <a:gdLst>
                    <a:gd name="connsiteX0" fmla="*/ 0 w 226410"/>
                    <a:gd name="connsiteY0" fmla="*/ 101647 h 203294"/>
                    <a:gd name="connsiteX1" fmla="*/ 113205 w 226410"/>
                    <a:gd name="connsiteY1" fmla="*/ 0 h 203294"/>
                    <a:gd name="connsiteX2" fmla="*/ 226410 w 226410"/>
                    <a:gd name="connsiteY2" fmla="*/ 0 h 203294"/>
                    <a:gd name="connsiteX3" fmla="*/ 226410 w 226410"/>
                    <a:gd name="connsiteY3" fmla="*/ 101647 h 203294"/>
                    <a:gd name="connsiteX4" fmla="*/ 113205 w 226410"/>
                    <a:gd name="connsiteY4" fmla="*/ 203294 h 203294"/>
                    <a:gd name="connsiteX5" fmla="*/ 0 w 226410"/>
                    <a:gd name="connsiteY5" fmla="*/ 101647 h 203294"/>
                    <a:gd name="connsiteX0" fmla="*/ 0 w 226410"/>
                    <a:gd name="connsiteY0" fmla="*/ 101647 h 203294"/>
                    <a:gd name="connsiteX1" fmla="*/ 113205 w 226410"/>
                    <a:gd name="connsiteY1" fmla="*/ 0 h 203294"/>
                    <a:gd name="connsiteX2" fmla="*/ 226410 w 226410"/>
                    <a:gd name="connsiteY2" fmla="*/ 0 h 203294"/>
                    <a:gd name="connsiteX3" fmla="*/ 226410 w 226410"/>
                    <a:gd name="connsiteY3" fmla="*/ 101647 h 203294"/>
                    <a:gd name="connsiteX4" fmla="*/ 113205 w 226410"/>
                    <a:gd name="connsiteY4" fmla="*/ 203294 h 203294"/>
                    <a:gd name="connsiteX5" fmla="*/ 0 w 226410"/>
                    <a:gd name="connsiteY5" fmla="*/ 101647 h 203294"/>
                    <a:gd name="connsiteX0" fmla="*/ 0 w 226410"/>
                    <a:gd name="connsiteY0" fmla="*/ 101647 h 147144"/>
                    <a:gd name="connsiteX1" fmla="*/ 113205 w 226410"/>
                    <a:gd name="connsiteY1" fmla="*/ 0 h 147144"/>
                    <a:gd name="connsiteX2" fmla="*/ 226410 w 226410"/>
                    <a:gd name="connsiteY2" fmla="*/ 0 h 147144"/>
                    <a:gd name="connsiteX3" fmla="*/ 226410 w 226410"/>
                    <a:gd name="connsiteY3" fmla="*/ 101647 h 147144"/>
                    <a:gd name="connsiteX4" fmla="*/ 117015 w 226410"/>
                    <a:gd name="connsiteY4" fmla="*/ 146144 h 147144"/>
                    <a:gd name="connsiteX5" fmla="*/ 0 w 226410"/>
                    <a:gd name="connsiteY5" fmla="*/ 101647 h 1471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26410" h="147144">
                      <a:moveTo>
                        <a:pt x="0" y="101647"/>
                      </a:moveTo>
                      <a:cubicBezTo>
                        <a:pt x="0" y="45509"/>
                        <a:pt x="50684" y="0"/>
                        <a:pt x="113205" y="0"/>
                      </a:cubicBezTo>
                      <a:lnTo>
                        <a:pt x="226410" y="0"/>
                      </a:lnTo>
                      <a:lnTo>
                        <a:pt x="226410" y="101647"/>
                      </a:lnTo>
                      <a:cubicBezTo>
                        <a:pt x="226410" y="157785"/>
                        <a:pt x="179536" y="146144"/>
                        <a:pt x="117015" y="146144"/>
                      </a:cubicBezTo>
                      <a:cubicBezTo>
                        <a:pt x="54494" y="146144"/>
                        <a:pt x="0" y="157785"/>
                        <a:pt x="0" y="101647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1" name="円/楕円 304">
                  <a:extLst>
                    <a:ext uri="{FF2B5EF4-FFF2-40B4-BE49-F238E27FC236}">
                      <a16:creationId xmlns:a16="http://schemas.microsoft.com/office/drawing/2014/main" id="{FD347DE7-0684-7A33-B667-D81822D56126}"/>
                    </a:ext>
                  </a:extLst>
                </p:cNvPr>
                <p:cNvSpPr/>
                <p:nvPr/>
              </p:nvSpPr>
              <p:spPr bwMode="auto">
                <a:xfrm>
                  <a:off x="8576627" y="3819988"/>
                  <a:ext cx="74876" cy="74876"/>
                </a:xfrm>
                <a:prstGeom prst="ellipse">
                  <a:avLst/>
                </a:prstGeom>
                <a:solidFill>
                  <a:schemeClr val="bg1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2" name="円/楕円 305">
                  <a:extLst>
                    <a:ext uri="{FF2B5EF4-FFF2-40B4-BE49-F238E27FC236}">
                      <a16:creationId xmlns:a16="http://schemas.microsoft.com/office/drawing/2014/main" id="{2BCB0A5B-AAD1-530D-269D-DE0D6D5CD4E5}"/>
                    </a:ext>
                  </a:extLst>
                </p:cNvPr>
                <p:cNvSpPr/>
                <p:nvPr/>
              </p:nvSpPr>
              <p:spPr bwMode="auto">
                <a:xfrm>
                  <a:off x="9130690" y="3819988"/>
                  <a:ext cx="74876" cy="74876"/>
                </a:xfrm>
                <a:prstGeom prst="ellipse">
                  <a:avLst/>
                </a:prstGeom>
                <a:solidFill>
                  <a:schemeClr val="bg1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10" name="フリーフォーム: 図形 109">
                <a:extLst>
                  <a:ext uri="{FF2B5EF4-FFF2-40B4-BE49-F238E27FC236}">
                    <a16:creationId xmlns:a16="http://schemas.microsoft.com/office/drawing/2014/main" id="{D16ECB30-05BC-C5C9-E68B-18BA3FE5DEBA}"/>
                  </a:ext>
                </a:extLst>
              </p:cNvPr>
              <p:cNvSpPr/>
              <p:nvPr/>
            </p:nvSpPr>
            <p:spPr bwMode="auto">
              <a:xfrm rot="10800000" flipH="1" flipV="1">
                <a:off x="1663072" y="4364165"/>
                <a:ext cx="539246" cy="548311"/>
              </a:xfrm>
              <a:custGeom>
                <a:avLst/>
                <a:gdLst>
                  <a:gd name="connsiteX0" fmla="*/ 405100 w 819799"/>
                  <a:gd name="connsiteY0" fmla="*/ 0 h 833581"/>
                  <a:gd name="connsiteX1" fmla="*/ 819799 w 819799"/>
                  <a:gd name="connsiteY1" fmla="*/ 0 h 833581"/>
                  <a:gd name="connsiteX2" fmla="*/ 693797 w 819799"/>
                  <a:gd name="connsiteY2" fmla="*/ 833578 h 833581"/>
                  <a:gd name="connsiteX3" fmla="*/ 431292 w 819799"/>
                  <a:gd name="connsiteY3" fmla="*/ 833578 h 833581"/>
                  <a:gd name="connsiteX4" fmla="*/ 415606 w 819799"/>
                  <a:gd name="connsiteY4" fmla="*/ 334345 h 833581"/>
                  <a:gd name="connsiteX5" fmla="*/ 388508 w 819799"/>
                  <a:gd name="connsiteY5" fmla="*/ 833581 h 833581"/>
                  <a:gd name="connsiteX6" fmla="*/ 126003 w 819799"/>
                  <a:gd name="connsiteY6" fmla="*/ 833581 h 833581"/>
                  <a:gd name="connsiteX7" fmla="*/ 0 w 819799"/>
                  <a:gd name="connsiteY7" fmla="*/ 3 h 833581"/>
                  <a:gd name="connsiteX8" fmla="*/ 405100 w 819799"/>
                  <a:gd name="connsiteY8" fmla="*/ 3 h 8335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19799" h="833581">
                    <a:moveTo>
                      <a:pt x="405100" y="0"/>
                    </a:moveTo>
                    <a:lnTo>
                      <a:pt x="819799" y="0"/>
                    </a:lnTo>
                    <a:lnTo>
                      <a:pt x="693797" y="833578"/>
                    </a:lnTo>
                    <a:lnTo>
                      <a:pt x="431292" y="833578"/>
                    </a:lnTo>
                    <a:lnTo>
                      <a:pt x="415606" y="334345"/>
                    </a:lnTo>
                    <a:lnTo>
                      <a:pt x="388508" y="833581"/>
                    </a:lnTo>
                    <a:lnTo>
                      <a:pt x="126003" y="833581"/>
                    </a:lnTo>
                    <a:lnTo>
                      <a:pt x="0" y="3"/>
                    </a:lnTo>
                    <a:lnTo>
                      <a:pt x="405100" y="3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11" name="グループ化 110">
                <a:extLst>
                  <a:ext uri="{FF2B5EF4-FFF2-40B4-BE49-F238E27FC236}">
                    <a16:creationId xmlns:a16="http://schemas.microsoft.com/office/drawing/2014/main" id="{2DC56F89-C73E-2947-EBD0-5F34C2FAB9C4}"/>
                  </a:ext>
                </a:extLst>
              </p:cNvPr>
              <p:cNvGrpSpPr/>
              <p:nvPr/>
            </p:nvGrpSpPr>
            <p:grpSpPr>
              <a:xfrm>
                <a:off x="1607117" y="3175874"/>
                <a:ext cx="636099" cy="1348251"/>
                <a:chOff x="6503789" y="1718810"/>
                <a:chExt cx="1620922" cy="3435646"/>
              </a:xfrm>
            </p:grpSpPr>
            <p:grpSp>
              <p:nvGrpSpPr>
                <p:cNvPr id="113" name="グループ化 112">
                  <a:extLst>
                    <a:ext uri="{FF2B5EF4-FFF2-40B4-BE49-F238E27FC236}">
                      <a16:creationId xmlns:a16="http://schemas.microsoft.com/office/drawing/2014/main" id="{BC70CBAD-1923-34D3-5DC7-7151EC225616}"/>
                    </a:ext>
                  </a:extLst>
                </p:cNvPr>
                <p:cNvGrpSpPr/>
                <p:nvPr/>
              </p:nvGrpSpPr>
              <p:grpSpPr>
                <a:xfrm>
                  <a:off x="6503789" y="1718810"/>
                  <a:ext cx="1620922" cy="3435646"/>
                  <a:chOff x="1560336" y="1311210"/>
                  <a:chExt cx="1620922" cy="3435646"/>
                </a:xfrm>
              </p:grpSpPr>
              <p:sp>
                <p:nvSpPr>
                  <p:cNvPr id="118" name="楕円 117">
                    <a:extLst>
                      <a:ext uri="{FF2B5EF4-FFF2-40B4-BE49-F238E27FC236}">
                        <a16:creationId xmlns:a16="http://schemas.microsoft.com/office/drawing/2014/main" id="{566AA533-5138-0322-F529-A64E1101EE7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623081" y="1311210"/>
                    <a:ext cx="1491594" cy="1443602"/>
                  </a:xfrm>
                  <a:prstGeom prst="ellipse">
                    <a:avLst/>
                  </a:prstGeom>
                  <a:solidFill>
                    <a:schemeClr val="tx1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119" name="グループ化 118">
                    <a:extLst>
                      <a:ext uri="{FF2B5EF4-FFF2-40B4-BE49-F238E27FC236}">
                        <a16:creationId xmlns:a16="http://schemas.microsoft.com/office/drawing/2014/main" id="{940DCABB-C301-C7A8-F6B7-316EB4589AE9}"/>
                      </a:ext>
                    </a:extLst>
                  </p:cNvPr>
                  <p:cNvGrpSpPr/>
                  <p:nvPr/>
                </p:nvGrpSpPr>
                <p:grpSpPr>
                  <a:xfrm>
                    <a:off x="1560336" y="2020335"/>
                    <a:ext cx="1620922" cy="502050"/>
                    <a:chOff x="1560336" y="2020335"/>
                    <a:chExt cx="1620922" cy="502050"/>
                  </a:xfrm>
                </p:grpSpPr>
                <p:sp>
                  <p:nvSpPr>
                    <p:cNvPr id="135" name="楕円 134">
                      <a:extLst>
                        <a:ext uri="{FF2B5EF4-FFF2-40B4-BE49-F238E27FC236}">
                          <a16:creationId xmlns:a16="http://schemas.microsoft.com/office/drawing/2014/main" id="{DCE845AE-23A7-6597-7195-D21BE08A725D}"/>
                        </a:ext>
                      </a:extLst>
                    </p:cNvPr>
                    <p:cNvSpPr/>
                    <p:nvPr/>
                  </p:nvSpPr>
                  <p:spPr bwMode="auto">
                    <a:xfrm rot="900000" flipH="1">
                      <a:off x="2824088" y="2020336"/>
                      <a:ext cx="357170" cy="502049"/>
                    </a:xfrm>
                    <a:prstGeom prst="ellipse">
                      <a:avLst/>
                    </a:prstGeom>
                    <a:solidFill>
                      <a:srgbClr val="FFCC99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36" name="楕円 135">
                      <a:extLst>
                        <a:ext uri="{FF2B5EF4-FFF2-40B4-BE49-F238E27FC236}">
                          <a16:creationId xmlns:a16="http://schemas.microsoft.com/office/drawing/2014/main" id="{05C937CF-9218-EF53-FE16-307B8528316B}"/>
                        </a:ext>
                      </a:extLst>
                    </p:cNvPr>
                    <p:cNvSpPr/>
                    <p:nvPr/>
                  </p:nvSpPr>
                  <p:spPr bwMode="auto">
                    <a:xfrm rot="900000" flipH="1">
                      <a:off x="2893608" y="2118055"/>
                      <a:ext cx="218129" cy="306609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905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37" name="楕円 136">
                      <a:extLst>
                        <a:ext uri="{FF2B5EF4-FFF2-40B4-BE49-F238E27FC236}">
                          <a16:creationId xmlns:a16="http://schemas.microsoft.com/office/drawing/2014/main" id="{A3263843-D3BD-E7C8-2714-2D2F047130DC}"/>
                        </a:ext>
                      </a:extLst>
                    </p:cNvPr>
                    <p:cNvSpPr/>
                    <p:nvPr/>
                  </p:nvSpPr>
                  <p:spPr bwMode="auto">
                    <a:xfrm rot="20700000">
                      <a:off x="1560336" y="2020335"/>
                      <a:ext cx="357170" cy="502049"/>
                    </a:xfrm>
                    <a:prstGeom prst="ellipse">
                      <a:avLst/>
                    </a:prstGeom>
                    <a:solidFill>
                      <a:srgbClr val="FFCC99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38" name="楕円 137">
                      <a:extLst>
                        <a:ext uri="{FF2B5EF4-FFF2-40B4-BE49-F238E27FC236}">
                          <a16:creationId xmlns:a16="http://schemas.microsoft.com/office/drawing/2014/main" id="{76948629-43F6-51B2-FCFB-23A0EB46E2AA}"/>
                        </a:ext>
                      </a:extLst>
                    </p:cNvPr>
                    <p:cNvSpPr/>
                    <p:nvPr/>
                  </p:nvSpPr>
                  <p:spPr bwMode="auto">
                    <a:xfrm rot="20700000">
                      <a:off x="1629856" y="2118054"/>
                      <a:ext cx="218129" cy="306609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905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120" name="グループ化 119">
                    <a:extLst>
                      <a:ext uri="{FF2B5EF4-FFF2-40B4-BE49-F238E27FC236}">
                        <a16:creationId xmlns:a16="http://schemas.microsoft.com/office/drawing/2014/main" id="{6D6793BB-A1A4-BF29-BB54-49470C8291A3}"/>
                      </a:ext>
                    </a:extLst>
                  </p:cNvPr>
                  <p:cNvGrpSpPr/>
                  <p:nvPr/>
                </p:nvGrpSpPr>
                <p:grpSpPr>
                  <a:xfrm>
                    <a:off x="1635172" y="1476227"/>
                    <a:ext cx="1487590" cy="3270629"/>
                    <a:chOff x="1635172" y="1476227"/>
                    <a:chExt cx="1487590" cy="3270629"/>
                  </a:xfrm>
                </p:grpSpPr>
                <p:sp>
                  <p:nvSpPr>
                    <p:cNvPr id="121" name="台形 120">
                      <a:extLst>
                        <a:ext uri="{FF2B5EF4-FFF2-40B4-BE49-F238E27FC236}">
                          <a16:creationId xmlns:a16="http://schemas.microsoft.com/office/drawing/2014/main" id="{C93FA064-736A-9C67-CCF9-B6E2FEC77C2A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166255" y="2732415"/>
                      <a:ext cx="409084" cy="378808"/>
                    </a:xfrm>
                    <a:prstGeom prst="trapezoid">
                      <a:avLst>
                        <a:gd name="adj" fmla="val 10850"/>
                      </a:avLst>
                    </a:prstGeom>
                    <a:solidFill>
                      <a:srgbClr val="FFCC99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22" name="四角形: 上の 2 つの角を丸める 121">
                      <a:extLst>
                        <a:ext uri="{FF2B5EF4-FFF2-40B4-BE49-F238E27FC236}">
                          <a16:creationId xmlns:a16="http://schemas.microsoft.com/office/drawing/2014/main" id="{73E6A58E-3E09-79A5-2C4B-2A55B246D7FB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635172" y="3017642"/>
                      <a:ext cx="1487590" cy="1729214"/>
                    </a:xfrm>
                    <a:prstGeom prst="round2SameRect">
                      <a:avLst>
                        <a:gd name="adj1" fmla="val 33957"/>
                        <a:gd name="adj2" fmla="val 0"/>
                      </a:avLst>
                    </a:prstGeom>
                    <a:solidFill>
                      <a:schemeClr val="tx1">
                        <a:lumMod val="75000"/>
                        <a:lumOff val="25000"/>
                      </a:schemeClr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123" name="楕円 122">
                      <a:extLst>
                        <a:ext uri="{FF2B5EF4-FFF2-40B4-BE49-F238E27FC236}">
                          <a16:creationId xmlns:a16="http://schemas.microsoft.com/office/drawing/2014/main" id="{7ABFEA15-6F05-F723-142B-7B107827DA08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740727" y="1476227"/>
                      <a:ext cx="1260140" cy="1390541"/>
                    </a:xfrm>
                    <a:prstGeom prst="ellipse">
                      <a:avLst/>
                    </a:prstGeom>
                    <a:solidFill>
                      <a:srgbClr val="FFCC99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24" name="楕円 123">
                      <a:extLst>
                        <a:ext uri="{FF2B5EF4-FFF2-40B4-BE49-F238E27FC236}">
                          <a16:creationId xmlns:a16="http://schemas.microsoft.com/office/drawing/2014/main" id="{3ADC7932-A338-8518-5F9C-DBBC58EC9978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311719" y="2493181"/>
                      <a:ext cx="124146" cy="45719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9050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25" name="二等辺三角形 46">
                      <a:extLst>
                        <a:ext uri="{FF2B5EF4-FFF2-40B4-BE49-F238E27FC236}">
                          <a16:creationId xmlns:a16="http://schemas.microsoft.com/office/drawing/2014/main" id="{4E38D903-ED4A-0DA4-1F0A-0CF56EF225C5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123624" y="2620207"/>
                      <a:ext cx="510662" cy="68078"/>
                    </a:xfrm>
                    <a:custGeom>
                      <a:avLst/>
                      <a:gdLst>
                        <a:gd name="connsiteX0" fmla="*/ 0 w 345496"/>
                        <a:gd name="connsiteY0" fmla="*/ 157417 h 157417"/>
                        <a:gd name="connsiteX1" fmla="*/ 172748 w 345496"/>
                        <a:gd name="connsiteY1" fmla="*/ 0 h 157417"/>
                        <a:gd name="connsiteX2" fmla="*/ 345496 w 345496"/>
                        <a:gd name="connsiteY2" fmla="*/ 157417 h 157417"/>
                        <a:gd name="connsiteX3" fmla="*/ 0 w 345496"/>
                        <a:gd name="connsiteY3" fmla="*/ 157417 h 157417"/>
                        <a:gd name="connsiteX0" fmla="*/ 0 w 345496"/>
                        <a:gd name="connsiteY0" fmla="*/ 157453 h 157453"/>
                        <a:gd name="connsiteX1" fmla="*/ 172748 w 345496"/>
                        <a:gd name="connsiteY1" fmla="*/ 36 h 157453"/>
                        <a:gd name="connsiteX2" fmla="*/ 345496 w 345496"/>
                        <a:gd name="connsiteY2" fmla="*/ 157453 h 157453"/>
                        <a:gd name="connsiteX3" fmla="*/ 0 w 345496"/>
                        <a:gd name="connsiteY3" fmla="*/ 157453 h 157453"/>
                        <a:gd name="connsiteX0" fmla="*/ 27 w 345523"/>
                        <a:gd name="connsiteY0" fmla="*/ 157444 h 163831"/>
                        <a:gd name="connsiteX1" fmla="*/ 172775 w 345523"/>
                        <a:gd name="connsiteY1" fmla="*/ 27 h 163831"/>
                        <a:gd name="connsiteX2" fmla="*/ 345523 w 345523"/>
                        <a:gd name="connsiteY2" fmla="*/ 157444 h 163831"/>
                        <a:gd name="connsiteX3" fmla="*/ 27 w 345523"/>
                        <a:gd name="connsiteY3" fmla="*/ 157444 h 163831"/>
                        <a:gd name="connsiteX0" fmla="*/ 27 w 345822"/>
                        <a:gd name="connsiteY0" fmla="*/ 157444 h 170071"/>
                        <a:gd name="connsiteX1" fmla="*/ 172775 w 345822"/>
                        <a:gd name="connsiteY1" fmla="*/ 27 h 170071"/>
                        <a:gd name="connsiteX2" fmla="*/ 345523 w 345822"/>
                        <a:gd name="connsiteY2" fmla="*/ 157444 h 170071"/>
                        <a:gd name="connsiteX3" fmla="*/ 27 w 345822"/>
                        <a:gd name="connsiteY3" fmla="*/ 157444 h 170071"/>
                        <a:gd name="connsiteX0" fmla="*/ 27 w 346670"/>
                        <a:gd name="connsiteY0" fmla="*/ 157444 h 167349"/>
                        <a:gd name="connsiteX1" fmla="*/ 172775 w 346670"/>
                        <a:gd name="connsiteY1" fmla="*/ 27 h 167349"/>
                        <a:gd name="connsiteX2" fmla="*/ 345523 w 346670"/>
                        <a:gd name="connsiteY2" fmla="*/ 157444 h 167349"/>
                        <a:gd name="connsiteX3" fmla="*/ 27 w 346670"/>
                        <a:gd name="connsiteY3" fmla="*/ 157444 h 167349"/>
                        <a:gd name="connsiteX0" fmla="*/ 299 w 346942"/>
                        <a:gd name="connsiteY0" fmla="*/ 157444 h 167349"/>
                        <a:gd name="connsiteX1" fmla="*/ 173047 w 346942"/>
                        <a:gd name="connsiteY1" fmla="*/ 27 h 167349"/>
                        <a:gd name="connsiteX2" fmla="*/ 345795 w 346942"/>
                        <a:gd name="connsiteY2" fmla="*/ 157444 h 167349"/>
                        <a:gd name="connsiteX3" fmla="*/ 299 w 346942"/>
                        <a:gd name="connsiteY3" fmla="*/ 157444 h 167349"/>
                        <a:gd name="connsiteX0" fmla="*/ 529 w 347172"/>
                        <a:gd name="connsiteY0" fmla="*/ 157444 h 166436"/>
                        <a:gd name="connsiteX1" fmla="*/ 173277 w 347172"/>
                        <a:gd name="connsiteY1" fmla="*/ 27 h 166436"/>
                        <a:gd name="connsiteX2" fmla="*/ 346025 w 347172"/>
                        <a:gd name="connsiteY2" fmla="*/ 157444 h 166436"/>
                        <a:gd name="connsiteX3" fmla="*/ 529 w 347172"/>
                        <a:gd name="connsiteY3" fmla="*/ 157444 h 16643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347172" h="166436">
                          <a:moveTo>
                            <a:pt x="529" y="157444"/>
                          </a:moveTo>
                          <a:cubicBezTo>
                            <a:pt x="-8564" y="145453"/>
                            <a:pt x="101406" y="-2270"/>
                            <a:pt x="173277" y="27"/>
                          </a:cubicBezTo>
                          <a:cubicBezTo>
                            <a:pt x="245148" y="2324"/>
                            <a:pt x="359879" y="145454"/>
                            <a:pt x="346025" y="157444"/>
                          </a:cubicBezTo>
                          <a:cubicBezTo>
                            <a:pt x="332171" y="169434"/>
                            <a:pt x="9622" y="169435"/>
                            <a:pt x="529" y="157444"/>
                          </a:cubicBezTo>
                          <a:close/>
                        </a:path>
                      </a:pathLst>
                    </a:custGeom>
                    <a:solidFill>
                      <a:srgbClr val="FF0000"/>
                    </a:solidFill>
                    <a:ln w="1905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0" lang="ja-JP" altLang="en-US" kern="0" dirty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grpSp>
                  <p:nvGrpSpPr>
                    <p:cNvPr id="126" name="グループ化 125">
                      <a:extLst>
                        <a:ext uri="{FF2B5EF4-FFF2-40B4-BE49-F238E27FC236}">
                          <a16:creationId xmlns:a16="http://schemas.microsoft.com/office/drawing/2014/main" id="{7FC1C1F6-D44D-B68B-D5D2-49EE3BFBA747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1924224" y="3015148"/>
                      <a:ext cx="909464" cy="546146"/>
                      <a:chOff x="1859421" y="3015148"/>
                      <a:chExt cx="1039069" cy="558652"/>
                    </a:xfrm>
                  </p:grpSpPr>
                  <p:sp>
                    <p:nvSpPr>
                      <p:cNvPr id="131" name="フリーフォーム: 図形 130">
                        <a:extLst>
                          <a:ext uri="{FF2B5EF4-FFF2-40B4-BE49-F238E27FC236}">
                            <a16:creationId xmlns:a16="http://schemas.microsoft.com/office/drawing/2014/main" id="{AE4FF44C-5AF6-7577-CFD7-36FF2D186181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10800000" flipV="1">
                        <a:off x="1859421" y="3015148"/>
                        <a:ext cx="1039069" cy="558651"/>
                      </a:xfrm>
                      <a:custGeom>
                        <a:avLst/>
                        <a:gdLst>
                          <a:gd name="connsiteX0" fmla="*/ 950389 w 1039069"/>
                          <a:gd name="connsiteY0" fmla="*/ 0 h 558651"/>
                          <a:gd name="connsiteX1" fmla="*/ 88655 w 1039069"/>
                          <a:gd name="connsiteY1" fmla="*/ 0 h 558651"/>
                          <a:gd name="connsiteX2" fmla="*/ 0 w 1039069"/>
                          <a:gd name="connsiteY2" fmla="*/ 114802 h 558651"/>
                          <a:gd name="connsiteX3" fmla="*/ 194115 w 1039069"/>
                          <a:gd name="connsiteY3" fmla="*/ 205054 h 558651"/>
                          <a:gd name="connsiteX4" fmla="*/ 66942 w 1039069"/>
                          <a:gd name="connsiteY4" fmla="*/ 264182 h 558651"/>
                          <a:gd name="connsiteX5" fmla="*/ 220836 w 1039069"/>
                          <a:gd name="connsiteY5" fmla="*/ 558651 h 558651"/>
                          <a:gd name="connsiteX6" fmla="*/ 818208 w 1039069"/>
                          <a:gd name="connsiteY6" fmla="*/ 558651 h 558651"/>
                          <a:gd name="connsiteX7" fmla="*/ 972120 w 1039069"/>
                          <a:gd name="connsiteY7" fmla="*/ 264146 h 558651"/>
                          <a:gd name="connsiteX8" fmla="*/ 845024 w 1039069"/>
                          <a:gd name="connsiteY8" fmla="*/ 205054 h 558651"/>
                          <a:gd name="connsiteX9" fmla="*/ 1039069 w 1039069"/>
                          <a:gd name="connsiteY9" fmla="*/ 114834 h 558651"/>
                          <a:gd name="connsiteX0" fmla="*/ 950389 w 1039069"/>
                          <a:gd name="connsiteY0" fmla="*/ 0 h 558651"/>
                          <a:gd name="connsiteX1" fmla="*/ 88655 w 1039069"/>
                          <a:gd name="connsiteY1" fmla="*/ 0 h 558651"/>
                          <a:gd name="connsiteX2" fmla="*/ 0 w 1039069"/>
                          <a:gd name="connsiteY2" fmla="*/ 114802 h 558651"/>
                          <a:gd name="connsiteX3" fmla="*/ 194115 w 1039069"/>
                          <a:gd name="connsiteY3" fmla="*/ 205054 h 558651"/>
                          <a:gd name="connsiteX4" fmla="*/ 66942 w 1039069"/>
                          <a:gd name="connsiteY4" fmla="*/ 264182 h 558651"/>
                          <a:gd name="connsiteX5" fmla="*/ 220836 w 1039069"/>
                          <a:gd name="connsiteY5" fmla="*/ 558651 h 558651"/>
                          <a:gd name="connsiteX6" fmla="*/ 537220 w 1039069"/>
                          <a:gd name="connsiteY6" fmla="*/ 556269 h 558651"/>
                          <a:gd name="connsiteX7" fmla="*/ 972120 w 1039069"/>
                          <a:gd name="connsiteY7" fmla="*/ 264146 h 558651"/>
                          <a:gd name="connsiteX8" fmla="*/ 845024 w 1039069"/>
                          <a:gd name="connsiteY8" fmla="*/ 205054 h 558651"/>
                          <a:gd name="connsiteX9" fmla="*/ 1039069 w 1039069"/>
                          <a:gd name="connsiteY9" fmla="*/ 114834 h 558651"/>
                          <a:gd name="connsiteX10" fmla="*/ 950389 w 1039069"/>
                          <a:gd name="connsiteY10" fmla="*/ 0 h 558651"/>
                          <a:gd name="connsiteX0" fmla="*/ 950389 w 1039069"/>
                          <a:gd name="connsiteY0" fmla="*/ 0 h 556269"/>
                          <a:gd name="connsiteX1" fmla="*/ 88655 w 1039069"/>
                          <a:gd name="connsiteY1" fmla="*/ 0 h 556269"/>
                          <a:gd name="connsiteX2" fmla="*/ 0 w 1039069"/>
                          <a:gd name="connsiteY2" fmla="*/ 114802 h 556269"/>
                          <a:gd name="connsiteX3" fmla="*/ 194115 w 1039069"/>
                          <a:gd name="connsiteY3" fmla="*/ 205054 h 556269"/>
                          <a:gd name="connsiteX4" fmla="*/ 66942 w 1039069"/>
                          <a:gd name="connsiteY4" fmla="*/ 264182 h 556269"/>
                          <a:gd name="connsiteX5" fmla="*/ 489917 w 1039069"/>
                          <a:gd name="connsiteY5" fmla="*/ 551507 h 556269"/>
                          <a:gd name="connsiteX6" fmla="*/ 537220 w 1039069"/>
                          <a:gd name="connsiteY6" fmla="*/ 556269 h 556269"/>
                          <a:gd name="connsiteX7" fmla="*/ 972120 w 1039069"/>
                          <a:gd name="connsiteY7" fmla="*/ 264146 h 556269"/>
                          <a:gd name="connsiteX8" fmla="*/ 845024 w 1039069"/>
                          <a:gd name="connsiteY8" fmla="*/ 205054 h 556269"/>
                          <a:gd name="connsiteX9" fmla="*/ 1039069 w 1039069"/>
                          <a:gd name="connsiteY9" fmla="*/ 114834 h 556269"/>
                          <a:gd name="connsiteX10" fmla="*/ 950389 w 1039069"/>
                          <a:gd name="connsiteY10" fmla="*/ 0 h 556269"/>
                          <a:gd name="connsiteX0" fmla="*/ 950389 w 1039069"/>
                          <a:gd name="connsiteY0" fmla="*/ 0 h 558651"/>
                          <a:gd name="connsiteX1" fmla="*/ 88655 w 1039069"/>
                          <a:gd name="connsiteY1" fmla="*/ 0 h 558651"/>
                          <a:gd name="connsiteX2" fmla="*/ 0 w 1039069"/>
                          <a:gd name="connsiteY2" fmla="*/ 114802 h 558651"/>
                          <a:gd name="connsiteX3" fmla="*/ 194115 w 1039069"/>
                          <a:gd name="connsiteY3" fmla="*/ 205054 h 558651"/>
                          <a:gd name="connsiteX4" fmla="*/ 66942 w 1039069"/>
                          <a:gd name="connsiteY4" fmla="*/ 264182 h 558651"/>
                          <a:gd name="connsiteX5" fmla="*/ 489917 w 1039069"/>
                          <a:gd name="connsiteY5" fmla="*/ 558651 h 558651"/>
                          <a:gd name="connsiteX6" fmla="*/ 537220 w 1039069"/>
                          <a:gd name="connsiteY6" fmla="*/ 556269 h 558651"/>
                          <a:gd name="connsiteX7" fmla="*/ 972120 w 1039069"/>
                          <a:gd name="connsiteY7" fmla="*/ 264146 h 558651"/>
                          <a:gd name="connsiteX8" fmla="*/ 845024 w 1039069"/>
                          <a:gd name="connsiteY8" fmla="*/ 205054 h 558651"/>
                          <a:gd name="connsiteX9" fmla="*/ 1039069 w 1039069"/>
                          <a:gd name="connsiteY9" fmla="*/ 114834 h 558651"/>
                          <a:gd name="connsiteX10" fmla="*/ 950389 w 1039069"/>
                          <a:gd name="connsiteY10" fmla="*/ 0 h 558651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</a:cxnLst>
                        <a:rect l="l" t="t" r="r" b="b"/>
                        <a:pathLst>
                          <a:path w="1039069" h="558651">
                            <a:moveTo>
                              <a:pt x="950389" y="0"/>
                            </a:moveTo>
                            <a:lnTo>
                              <a:pt x="88655" y="0"/>
                            </a:lnTo>
                            <a:lnTo>
                              <a:pt x="0" y="114802"/>
                            </a:lnTo>
                            <a:lnTo>
                              <a:pt x="194115" y="205054"/>
                            </a:lnTo>
                            <a:lnTo>
                              <a:pt x="66942" y="264182"/>
                            </a:lnTo>
                            <a:lnTo>
                              <a:pt x="489917" y="558651"/>
                            </a:lnTo>
                            <a:lnTo>
                              <a:pt x="537220" y="556269"/>
                            </a:lnTo>
                            <a:lnTo>
                              <a:pt x="972120" y="264146"/>
                            </a:lnTo>
                            <a:lnTo>
                              <a:pt x="845024" y="205054"/>
                            </a:lnTo>
                            <a:lnTo>
                              <a:pt x="1039069" y="114834"/>
                            </a:lnTo>
                            <a:lnTo>
                              <a:pt x="950389" y="0"/>
                            </a:lnTo>
                            <a:close/>
                          </a:path>
                        </a:pathLst>
                      </a:custGeom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n w="190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  <p:sp>
                    <p:nvSpPr>
                      <p:cNvPr id="132" name="台形 131">
                        <a:extLst>
                          <a:ext uri="{FF2B5EF4-FFF2-40B4-BE49-F238E27FC236}">
                            <a16:creationId xmlns:a16="http://schemas.microsoft.com/office/drawing/2014/main" id="{6B5E48DD-0DBC-D441-F134-02D810D47A4E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10800000">
                        <a:off x="2078868" y="3015149"/>
                        <a:ext cx="600200" cy="558651"/>
                      </a:xfrm>
                      <a:prstGeom prst="trapezoid">
                        <a:avLst>
                          <a:gd name="adj" fmla="val 53719"/>
                        </a:avLst>
                      </a:prstGeom>
                      <a:solidFill>
                        <a:schemeClr val="accent5"/>
                      </a:solidFill>
                      <a:ln w="190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  <p:sp>
                    <p:nvSpPr>
                      <p:cNvPr id="133" name="フリーフォーム: 図形 132">
                        <a:extLst>
                          <a:ext uri="{FF2B5EF4-FFF2-40B4-BE49-F238E27FC236}">
                            <a16:creationId xmlns:a16="http://schemas.microsoft.com/office/drawing/2014/main" id="{302702E3-8765-765F-597F-BEF598111774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10800000">
                        <a:off x="2291763" y="3124421"/>
                        <a:ext cx="174409" cy="449379"/>
                      </a:xfrm>
                      <a:custGeom>
                        <a:avLst/>
                        <a:gdLst>
                          <a:gd name="connsiteX0" fmla="*/ 129658 w 174409"/>
                          <a:gd name="connsiteY0" fmla="*/ 449379 h 449379"/>
                          <a:gd name="connsiteX1" fmla="*/ 44751 w 174409"/>
                          <a:gd name="connsiteY1" fmla="*/ 449379 h 449379"/>
                          <a:gd name="connsiteX2" fmla="*/ 0 w 174409"/>
                          <a:gd name="connsiteY2" fmla="*/ 162334 h 449379"/>
                          <a:gd name="connsiteX3" fmla="*/ 87204 w 174409"/>
                          <a:gd name="connsiteY3" fmla="*/ 0 h 449379"/>
                          <a:gd name="connsiteX4" fmla="*/ 174409 w 174409"/>
                          <a:gd name="connsiteY4" fmla="*/ 162336 h 449379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74409" h="449379">
                            <a:moveTo>
                              <a:pt x="129658" y="449379"/>
                            </a:moveTo>
                            <a:lnTo>
                              <a:pt x="44751" y="449379"/>
                            </a:lnTo>
                            <a:lnTo>
                              <a:pt x="0" y="162334"/>
                            </a:lnTo>
                            <a:lnTo>
                              <a:pt x="87204" y="0"/>
                            </a:lnTo>
                            <a:lnTo>
                              <a:pt x="174409" y="162336"/>
                            </a:lnTo>
                            <a:close/>
                          </a:path>
                        </a:pathLst>
                      </a:custGeom>
                      <a:solidFill>
                        <a:srgbClr val="C00000"/>
                      </a:solidFill>
                      <a:ln w="190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  <p:sp>
                    <p:nvSpPr>
                      <p:cNvPr id="134" name="台形 133">
                        <a:extLst>
                          <a:ext uri="{FF2B5EF4-FFF2-40B4-BE49-F238E27FC236}">
                            <a16:creationId xmlns:a16="http://schemas.microsoft.com/office/drawing/2014/main" id="{1F16194D-E656-2B86-159C-0D0A32840CAE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10800000">
                        <a:off x="2266455" y="3015507"/>
                        <a:ext cx="225025" cy="152082"/>
                      </a:xfrm>
                      <a:prstGeom prst="trapezoid">
                        <a:avLst>
                          <a:gd name="adj" fmla="val 31263"/>
                        </a:avLst>
                      </a:prstGeom>
                      <a:solidFill>
                        <a:srgbClr val="C00000"/>
                      </a:solidFill>
                      <a:ln w="190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</p:grpSp>
                <p:sp>
                  <p:nvSpPr>
                    <p:cNvPr id="127" name="四角形: 角を丸くする 126">
                      <a:extLst>
                        <a:ext uri="{FF2B5EF4-FFF2-40B4-BE49-F238E27FC236}">
                          <a16:creationId xmlns:a16="http://schemas.microsoft.com/office/drawing/2014/main" id="{7708BB5C-6519-09BA-E4CC-6D8241CAA56C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884409" y="1993413"/>
                      <a:ext cx="290054" cy="77444"/>
                    </a:xfrm>
                    <a:prstGeom prst="roundRect">
                      <a:avLst/>
                    </a:prstGeom>
                    <a:solidFill>
                      <a:schemeClr val="tx1"/>
                    </a:solidFill>
                    <a:ln w="19050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28" name="四角形: 角を丸くする 127">
                      <a:extLst>
                        <a:ext uri="{FF2B5EF4-FFF2-40B4-BE49-F238E27FC236}">
                          <a16:creationId xmlns:a16="http://schemas.microsoft.com/office/drawing/2014/main" id="{D50A0D71-5145-BD52-0C1B-3E5CF9F93B37}"/>
                        </a:ext>
                      </a:extLst>
                    </p:cNvPr>
                    <p:cNvSpPr/>
                    <p:nvPr/>
                  </p:nvSpPr>
                  <p:spPr bwMode="auto">
                    <a:xfrm flipH="1">
                      <a:off x="2586684" y="1993411"/>
                      <a:ext cx="290054" cy="77444"/>
                    </a:xfrm>
                    <a:prstGeom prst="roundRect">
                      <a:avLst/>
                    </a:prstGeom>
                    <a:solidFill>
                      <a:schemeClr val="tx1"/>
                    </a:solidFill>
                    <a:ln w="19050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29" name="楕円 128">
                      <a:extLst>
                        <a:ext uri="{FF2B5EF4-FFF2-40B4-BE49-F238E27FC236}">
                          <a16:creationId xmlns:a16="http://schemas.microsoft.com/office/drawing/2014/main" id="{1838744B-BB84-3D95-7EB7-EDE717795FC5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001389" y="2147236"/>
                      <a:ext cx="132316" cy="161446"/>
                    </a:xfrm>
                    <a:prstGeom prst="ellipse">
                      <a:avLst/>
                    </a:prstGeom>
                    <a:solidFill>
                      <a:schemeClr val="tx1"/>
                    </a:solidFill>
                    <a:ln w="19050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 dirty="0"/>
                    </a:p>
                  </p:txBody>
                </p:sp>
                <p:sp>
                  <p:nvSpPr>
                    <p:cNvPr id="130" name="楕円 129">
                      <a:extLst>
                        <a:ext uri="{FF2B5EF4-FFF2-40B4-BE49-F238E27FC236}">
                          <a16:creationId xmlns:a16="http://schemas.microsoft.com/office/drawing/2014/main" id="{9288E737-1869-415E-C464-C948D91F8F47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644326" y="2147236"/>
                      <a:ext cx="132316" cy="161446"/>
                    </a:xfrm>
                    <a:prstGeom prst="ellipse">
                      <a:avLst/>
                    </a:prstGeom>
                    <a:solidFill>
                      <a:schemeClr val="tx1"/>
                    </a:solidFill>
                    <a:ln w="19050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  <p:sp>
              <p:nvSpPr>
                <p:cNvPr id="114" name="フリーフォーム: 図形 113">
                  <a:extLst>
                    <a:ext uri="{FF2B5EF4-FFF2-40B4-BE49-F238E27FC236}">
                      <a16:creationId xmlns:a16="http://schemas.microsoft.com/office/drawing/2014/main" id="{59C5FD81-004D-6EF2-9695-106EC354F212}"/>
                    </a:ext>
                  </a:extLst>
                </p:cNvPr>
                <p:cNvSpPr/>
                <p:nvPr/>
              </p:nvSpPr>
              <p:spPr bwMode="auto">
                <a:xfrm rot="19800000">
                  <a:off x="6641858" y="1900359"/>
                  <a:ext cx="806865" cy="365606"/>
                </a:xfrm>
                <a:custGeom>
                  <a:avLst/>
                  <a:gdLst>
                    <a:gd name="connsiteX0" fmla="*/ 467095 w 934191"/>
                    <a:gd name="connsiteY0" fmla="*/ 0 h 278938"/>
                    <a:gd name="connsiteX1" fmla="*/ 905341 w 934191"/>
                    <a:gd name="connsiteY1" fmla="*/ 113564 h 278938"/>
                    <a:gd name="connsiteX2" fmla="*/ 934191 w 934191"/>
                    <a:gd name="connsiteY2" fmla="*/ 139469 h 278938"/>
                    <a:gd name="connsiteX3" fmla="*/ 905341 w 934191"/>
                    <a:gd name="connsiteY3" fmla="*/ 165374 h 278938"/>
                    <a:gd name="connsiteX4" fmla="*/ 467095 w 934191"/>
                    <a:gd name="connsiteY4" fmla="*/ 278938 h 278938"/>
                    <a:gd name="connsiteX5" fmla="*/ 28850 w 934191"/>
                    <a:gd name="connsiteY5" fmla="*/ 165374 h 278938"/>
                    <a:gd name="connsiteX6" fmla="*/ 0 w 934191"/>
                    <a:gd name="connsiteY6" fmla="*/ 139469 h 278938"/>
                    <a:gd name="connsiteX7" fmla="*/ 28850 w 934191"/>
                    <a:gd name="connsiteY7" fmla="*/ 113564 h 278938"/>
                    <a:gd name="connsiteX8" fmla="*/ 467095 w 934191"/>
                    <a:gd name="connsiteY8" fmla="*/ 0 h 2789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934191" h="278938">
                      <a:moveTo>
                        <a:pt x="467095" y="0"/>
                      </a:moveTo>
                      <a:cubicBezTo>
                        <a:pt x="649524" y="0"/>
                        <a:pt x="810364" y="45048"/>
                        <a:pt x="905341" y="113564"/>
                      </a:cubicBezTo>
                      <a:lnTo>
                        <a:pt x="934191" y="139469"/>
                      </a:lnTo>
                      <a:lnTo>
                        <a:pt x="905341" y="165374"/>
                      </a:lnTo>
                      <a:cubicBezTo>
                        <a:pt x="810364" y="233890"/>
                        <a:pt x="649524" y="278938"/>
                        <a:pt x="467095" y="278938"/>
                      </a:cubicBezTo>
                      <a:cubicBezTo>
                        <a:pt x="284666" y="278938"/>
                        <a:pt x="123826" y="233890"/>
                        <a:pt x="28850" y="165374"/>
                      </a:cubicBezTo>
                      <a:lnTo>
                        <a:pt x="0" y="139469"/>
                      </a:lnTo>
                      <a:lnTo>
                        <a:pt x="28850" y="113564"/>
                      </a:lnTo>
                      <a:cubicBezTo>
                        <a:pt x="123826" y="45048"/>
                        <a:pt x="284666" y="0"/>
                        <a:pt x="467095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5" name="フリーフォーム: 図形 114">
                  <a:extLst>
                    <a:ext uri="{FF2B5EF4-FFF2-40B4-BE49-F238E27FC236}">
                      <a16:creationId xmlns:a16="http://schemas.microsoft.com/office/drawing/2014/main" id="{A6886AE0-DFFB-99D7-B12A-E93A6A85827B}"/>
                    </a:ext>
                  </a:extLst>
                </p:cNvPr>
                <p:cNvSpPr/>
                <p:nvPr/>
              </p:nvSpPr>
              <p:spPr bwMode="auto">
                <a:xfrm rot="1800000" flipH="1">
                  <a:off x="7157430" y="1900358"/>
                  <a:ext cx="806865" cy="365606"/>
                </a:xfrm>
                <a:custGeom>
                  <a:avLst/>
                  <a:gdLst>
                    <a:gd name="connsiteX0" fmla="*/ 467095 w 934191"/>
                    <a:gd name="connsiteY0" fmla="*/ 0 h 278938"/>
                    <a:gd name="connsiteX1" fmla="*/ 905341 w 934191"/>
                    <a:gd name="connsiteY1" fmla="*/ 113564 h 278938"/>
                    <a:gd name="connsiteX2" fmla="*/ 934191 w 934191"/>
                    <a:gd name="connsiteY2" fmla="*/ 139469 h 278938"/>
                    <a:gd name="connsiteX3" fmla="*/ 905341 w 934191"/>
                    <a:gd name="connsiteY3" fmla="*/ 165374 h 278938"/>
                    <a:gd name="connsiteX4" fmla="*/ 467095 w 934191"/>
                    <a:gd name="connsiteY4" fmla="*/ 278938 h 278938"/>
                    <a:gd name="connsiteX5" fmla="*/ 28850 w 934191"/>
                    <a:gd name="connsiteY5" fmla="*/ 165374 h 278938"/>
                    <a:gd name="connsiteX6" fmla="*/ 0 w 934191"/>
                    <a:gd name="connsiteY6" fmla="*/ 139469 h 278938"/>
                    <a:gd name="connsiteX7" fmla="*/ 28850 w 934191"/>
                    <a:gd name="connsiteY7" fmla="*/ 113564 h 278938"/>
                    <a:gd name="connsiteX8" fmla="*/ 467095 w 934191"/>
                    <a:gd name="connsiteY8" fmla="*/ 0 h 2789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934191" h="278938">
                      <a:moveTo>
                        <a:pt x="467095" y="0"/>
                      </a:moveTo>
                      <a:cubicBezTo>
                        <a:pt x="649524" y="0"/>
                        <a:pt x="810364" y="45048"/>
                        <a:pt x="905341" y="113564"/>
                      </a:cubicBezTo>
                      <a:lnTo>
                        <a:pt x="934191" y="139469"/>
                      </a:lnTo>
                      <a:lnTo>
                        <a:pt x="905341" y="165374"/>
                      </a:lnTo>
                      <a:cubicBezTo>
                        <a:pt x="810364" y="233890"/>
                        <a:pt x="649524" y="278938"/>
                        <a:pt x="467095" y="278938"/>
                      </a:cubicBezTo>
                      <a:cubicBezTo>
                        <a:pt x="284666" y="278938"/>
                        <a:pt x="123826" y="233890"/>
                        <a:pt x="28850" y="165374"/>
                      </a:cubicBezTo>
                      <a:lnTo>
                        <a:pt x="0" y="139469"/>
                      </a:lnTo>
                      <a:lnTo>
                        <a:pt x="28850" y="113564"/>
                      </a:lnTo>
                      <a:cubicBezTo>
                        <a:pt x="123826" y="45048"/>
                        <a:pt x="284666" y="0"/>
                        <a:pt x="467095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6" name="台形 80">
                  <a:extLst>
                    <a:ext uri="{FF2B5EF4-FFF2-40B4-BE49-F238E27FC236}">
                      <a16:creationId xmlns:a16="http://schemas.microsoft.com/office/drawing/2014/main" id="{060BAC74-0C1A-AC38-2229-02D5579884B3}"/>
                    </a:ext>
                  </a:extLst>
                </p:cNvPr>
                <p:cNvSpPr/>
                <p:nvPr/>
              </p:nvSpPr>
              <p:spPr bwMode="auto">
                <a:xfrm>
                  <a:off x="7054816" y="3299449"/>
                  <a:ext cx="259855" cy="332170"/>
                </a:xfrm>
                <a:custGeom>
                  <a:avLst/>
                  <a:gdLst>
                    <a:gd name="connsiteX0" fmla="*/ 0 w 229391"/>
                    <a:gd name="connsiteY0" fmla="*/ 106745 h 106745"/>
                    <a:gd name="connsiteX1" fmla="*/ 26686 w 229391"/>
                    <a:gd name="connsiteY1" fmla="*/ 0 h 106745"/>
                    <a:gd name="connsiteX2" fmla="*/ 202705 w 229391"/>
                    <a:gd name="connsiteY2" fmla="*/ 0 h 106745"/>
                    <a:gd name="connsiteX3" fmla="*/ 229391 w 229391"/>
                    <a:gd name="connsiteY3" fmla="*/ 106745 h 106745"/>
                    <a:gd name="connsiteX4" fmla="*/ 0 w 229391"/>
                    <a:gd name="connsiteY4" fmla="*/ 106745 h 106745"/>
                    <a:gd name="connsiteX0" fmla="*/ 0 w 234455"/>
                    <a:gd name="connsiteY0" fmla="*/ 116270 h 116270"/>
                    <a:gd name="connsiteX1" fmla="*/ 26686 w 234455"/>
                    <a:gd name="connsiteY1" fmla="*/ 9525 h 116270"/>
                    <a:gd name="connsiteX2" fmla="*/ 234455 w 234455"/>
                    <a:gd name="connsiteY2" fmla="*/ 0 h 116270"/>
                    <a:gd name="connsiteX3" fmla="*/ 229391 w 234455"/>
                    <a:gd name="connsiteY3" fmla="*/ 116270 h 116270"/>
                    <a:gd name="connsiteX4" fmla="*/ 0 w 234455"/>
                    <a:gd name="connsiteY4" fmla="*/ 116270 h 116270"/>
                    <a:gd name="connsiteX0" fmla="*/ 0 w 234455"/>
                    <a:gd name="connsiteY0" fmla="*/ 116270 h 322645"/>
                    <a:gd name="connsiteX1" fmla="*/ 26686 w 234455"/>
                    <a:gd name="connsiteY1" fmla="*/ 9525 h 322645"/>
                    <a:gd name="connsiteX2" fmla="*/ 234455 w 234455"/>
                    <a:gd name="connsiteY2" fmla="*/ 0 h 322645"/>
                    <a:gd name="connsiteX3" fmla="*/ 130966 w 234455"/>
                    <a:gd name="connsiteY3" fmla="*/ 322645 h 322645"/>
                    <a:gd name="connsiteX4" fmla="*/ 0 w 234455"/>
                    <a:gd name="connsiteY4" fmla="*/ 116270 h 322645"/>
                    <a:gd name="connsiteX0" fmla="*/ 0 w 269380"/>
                    <a:gd name="connsiteY0" fmla="*/ 106745 h 313120"/>
                    <a:gd name="connsiteX1" fmla="*/ 26686 w 269380"/>
                    <a:gd name="connsiteY1" fmla="*/ 0 h 313120"/>
                    <a:gd name="connsiteX2" fmla="*/ 269380 w 269380"/>
                    <a:gd name="connsiteY2" fmla="*/ 98425 h 313120"/>
                    <a:gd name="connsiteX3" fmla="*/ 130966 w 269380"/>
                    <a:gd name="connsiteY3" fmla="*/ 313120 h 313120"/>
                    <a:gd name="connsiteX4" fmla="*/ 0 w 269380"/>
                    <a:gd name="connsiteY4" fmla="*/ 106745 h 313120"/>
                    <a:gd name="connsiteX0" fmla="*/ 0 w 269380"/>
                    <a:gd name="connsiteY0" fmla="*/ 125795 h 332170"/>
                    <a:gd name="connsiteX1" fmla="*/ 71136 w 269380"/>
                    <a:gd name="connsiteY1" fmla="*/ 0 h 332170"/>
                    <a:gd name="connsiteX2" fmla="*/ 269380 w 269380"/>
                    <a:gd name="connsiteY2" fmla="*/ 117475 h 332170"/>
                    <a:gd name="connsiteX3" fmla="*/ 130966 w 269380"/>
                    <a:gd name="connsiteY3" fmla="*/ 332170 h 332170"/>
                    <a:gd name="connsiteX4" fmla="*/ 0 w 269380"/>
                    <a:gd name="connsiteY4" fmla="*/ 125795 h 332170"/>
                    <a:gd name="connsiteX0" fmla="*/ 0 w 259855"/>
                    <a:gd name="connsiteY0" fmla="*/ 138495 h 332170"/>
                    <a:gd name="connsiteX1" fmla="*/ 61611 w 259855"/>
                    <a:gd name="connsiteY1" fmla="*/ 0 h 332170"/>
                    <a:gd name="connsiteX2" fmla="*/ 259855 w 259855"/>
                    <a:gd name="connsiteY2" fmla="*/ 117475 h 332170"/>
                    <a:gd name="connsiteX3" fmla="*/ 121441 w 259855"/>
                    <a:gd name="connsiteY3" fmla="*/ 332170 h 332170"/>
                    <a:gd name="connsiteX4" fmla="*/ 0 w 259855"/>
                    <a:gd name="connsiteY4" fmla="*/ 138495 h 3321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59855" h="332170">
                      <a:moveTo>
                        <a:pt x="0" y="138495"/>
                      </a:moveTo>
                      <a:lnTo>
                        <a:pt x="61611" y="0"/>
                      </a:lnTo>
                      <a:lnTo>
                        <a:pt x="259855" y="117475"/>
                      </a:lnTo>
                      <a:lnTo>
                        <a:pt x="121441" y="332170"/>
                      </a:lnTo>
                      <a:lnTo>
                        <a:pt x="0" y="138495"/>
                      </a:lnTo>
                      <a:close/>
                    </a:path>
                  </a:pathLst>
                </a:custGeom>
                <a:solidFill>
                  <a:schemeClr val="accent5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7" name="台形 80">
                  <a:extLst>
                    <a:ext uri="{FF2B5EF4-FFF2-40B4-BE49-F238E27FC236}">
                      <a16:creationId xmlns:a16="http://schemas.microsoft.com/office/drawing/2014/main" id="{FF47C730-36D1-4662-2884-1AC4A28E2928}"/>
                    </a:ext>
                  </a:extLst>
                </p:cNvPr>
                <p:cNvSpPr/>
                <p:nvPr/>
              </p:nvSpPr>
              <p:spPr bwMode="auto">
                <a:xfrm flipH="1">
                  <a:off x="7318180" y="3299449"/>
                  <a:ext cx="259855" cy="332170"/>
                </a:xfrm>
                <a:custGeom>
                  <a:avLst/>
                  <a:gdLst>
                    <a:gd name="connsiteX0" fmla="*/ 0 w 229391"/>
                    <a:gd name="connsiteY0" fmla="*/ 106745 h 106745"/>
                    <a:gd name="connsiteX1" fmla="*/ 26686 w 229391"/>
                    <a:gd name="connsiteY1" fmla="*/ 0 h 106745"/>
                    <a:gd name="connsiteX2" fmla="*/ 202705 w 229391"/>
                    <a:gd name="connsiteY2" fmla="*/ 0 h 106745"/>
                    <a:gd name="connsiteX3" fmla="*/ 229391 w 229391"/>
                    <a:gd name="connsiteY3" fmla="*/ 106745 h 106745"/>
                    <a:gd name="connsiteX4" fmla="*/ 0 w 229391"/>
                    <a:gd name="connsiteY4" fmla="*/ 106745 h 106745"/>
                    <a:gd name="connsiteX0" fmla="*/ 0 w 234455"/>
                    <a:gd name="connsiteY0" fmla="*/ 116270 h 116270"/>
                    <a:gd name="connsiteX1" fmla="*/ 26686 w 234455"/>
                    <a:gd name="connsiteY1" fmla="*/ 9525 h 116270"/>
                    <a:gd name="connsiteX2" fmla="*/ 234455 w 234455"/>
                    <a:gd name="connsiteY2" fmla="*/ 0 h 116270"/>
                    <a:gd name="connsiteX3" fmla="*/ 229391 w 234455"/>
                    <a:gd name="connsiteY3" fmla="*/ 116270 h 116270"/>
                    <a:gd name="connsiteX4" fmla="*/ 0 w 234455"/>
                    <a:gd name="connsiteY4" fmla="*/ 116270 h 116270"/>
                    <a:gd name="connsiteX0" fmla="*/ 0 w 234455"/>
                    <a:gd name="connsiteY0" fmla="*/ 116270 h 322645"/>
                    <a:gd name="connsiteX1" fmla="*/ 26686 w 234455"/>
                    <a:gd name="connsiteY1" fmla="*/ 9525 h 322645"/>
                    <a:gd name="connsiteX2" fmla="*/ 234455 w 234455"/>
                    <a:gd name="connsiteY2" fmla="*/ 0 h 322645"/>
                    <a:gd name="connsiteX3" fmla="*/ 130966 w 234455"/>
                    <a:gd name="connsiteY3" fmla="*/ 322645 h 322645"/>
                    <a:gd name="connsiteX4" fmla="*/ 0 w 234455"/>
                    <a:gd name="connsiteY4" fmla="*/ 116270 h 322645"/>
                    <a:gd name="connsiteX0" fmla="*/ 0 w 269380"/>
                    <a:gd name="connsiteY0" fmla="*/ 106745 h 313120"/>
                    <a:gd name="connsiteX1" fmla="*/ 26686 w 269380"/>
                    <a:gd name="connsiteY1" fmla="*/ 0 h 313120"/>
                    <a:gd name="connsiteX2" fmla="*/ 269380 w 269380"/>
                    <a:gd name="connsiteY2" fmla="*/ 98425 h 313120"/>
                    <a:gd name="connsiteX3" fmla="*/ 130966 w 269380"/>
                    <a:gd name="connsiteY3" fmla="*/ 313120 h 313120"/>
                    <a:gd name="connsiteX4" fmla="*/ 0 w 269380"/>
                    <a:gd name="connsiteY4" fmla="*/ 106745 h 313120"/>
                    <a:gd name="connsiteX0" fmla="*/ 0 w 269380"/>
                    <a:gd name="connsiteY0" fmla="*/ 125795 h 332170"/>
                    <a:gd name="connsiteX1" fmla="*/ 71136 w 269380"/>
                    <a:gd name="connsiteY1" fmla="*/ 0 h 332170"/>
                    <a:gd name="connsiteX2" fmla="*/ 269380 w 269380"/>
                    <a:gd name="connsiteY2" fmla="*/ 117475 h 332170"/>
                    <a:gd name="connsiteX3" fmla="*/ 130966 w 269380"/>
                    <a:gd name="connsiteY3" fmla="*/ 332170 h 332170"/>
                    <a:gd name="connsiteX4" fmla="*/ 0 w 269380"/>
                    <a:gd name="connsiteY4" fmla="*/ 125795 h 332170"/>
                    <a:gd name="connsiteX0" fmla="*/ 0 w 259855"/>
                    <a:gd name="connsiteY0" fmla="*/ 138495 h 332170"/>
                    <a:gd name="connsiteX1" fmla="*/ 61611 w 259855"/>
                    <a:gd name="connsiteY1" fmla="*/ 0 h 332170"/>
                    <a:gd name="connsiteX2" fmla="*/ 259855 w 259855"/>
                    <a:gd name="connsiteY2" fmla="*/ 117475 h 332170"/>
                    <a:gd name="connsiteX3" fmla="*/ 121441 w 259855"/>
                    <a:gd name="connsiteY3" fmla="*/ 332170 h 332170"/>
                    <a:gd name="connsiteX4" fmla="*/ 0 w 259855"/>
                    <a:gd name="connsiteY4" fmla="*/ 138495 h 3321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59855" h="332170">
                      <a:moveTo>
                        <a:pt x="0" y="138495"/>
                      </a:moveTo>
                      <a:lnTo>
                        <a:pt x="61611" y="0"/>
                      </a:lnTo>
                      <a:lnTo>
                        <a:pt x="259855" y="117475"/>
                      </a:lnTo>
                      <a:lnTo>
                        <a:pt x="121441" y="332170"/>
                      </a:lnTo>
                      <a:lnTo>
                        <a:pt x="0" y="138495"/>
                      </a:lnTo>
                      <a:close/>
                    </a:path>
                  </a:pathLst>
                </a:custGeom>
                <a:solidFill>
                  <a:schemeClr val="accent5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112" name="正方形/長方形 111">
                <a:extLst>
                  <a:ext uri="{FF2B5EF4-FFF2-40B4-BE49-F238E27FC236}">
                    <a16:creationId xmlns:a16="http://schemas.microsoft.com/office/drawing/2014/main" id="{3904B753-83F0-4887-95B9-CE8A85B81EE4}"/>
                  </a:ext>
                </a:extLst>
              </p:cNvPr>
              <p:cNvSpPr/>
              <p:nvPr/>
            </p:nvSpPr>
            <p:spPr bwMode="auto">
              <a:xfrm>
                <a:off x="1258242" y="5084175"/>
                <a:ext cx="1354498" cy="313130"/>
              </a:xfrm>
              <a:prstGeom prst="rect">
                <a:avLst/>
              </a:prstGeom>
              <a:solidFill>
                <a:srgbClr val="FF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87" name="グループ化 86">
              <a:extLst>
                <a:ext uri="{FF2B5EF4-FFF2-40B4-BE49-F238E27FC236}">
                  <a16:creationId xmlns:a16="http://schemas.microsoft.com/office/drawing/2014/main" id="{C46C0C0E-F896-276B-A0DF-F8797DEC0B3F}"/>
                </a:ext>
              </a:extLst>
            </p:cNvPr>
            <p:cNvGrpSpPr/>
            <p:nvPr/>
          </p:nvGrpSpPr>
          <p:grpSpPr>
            <a:xfrm>
              <a:off x="98481" y="3754083"/>
              <a:ext cx="3651865" cy="1413973"/>
              <a:chOff x="98481" y="3754083"/>
              <a:chExt cx="3651865" cy="1413973"/>
            </a:xfrm>
          </p:grpSpPr>
          <p:grpSp>
            <p:nvGrpSpPr>
              <p:cNvPr id="88" name="グループ化 87">
                <a:extLst>
                  <a:ext uri="{FF2B5EF4-FFF2-40B4-BE49-F238E27FC236}">
                    <a16:creationId xmlns:a16="http://schemas.microsoft.com/office/drawing/2014/main" id="{16C730AB-2467-2027-370D-3F4D54C71E24}"/>
                  </a:ext>
                </a:extLst>
              </p:cNvPr>
              <p:cNvGrpSpPr/>
              <p:nvPr/>
            </p:nvGrpSpPr>
            <p:grpSpPr>
              <a:xfrm>
                <a:off x="98481" y="3808935"/>
                <a:ext cx="3651865" cy="1359121"/>
                <a:chOff x="514391" y="1913544"/>
                <a:chExt cx="7534630" cy="2804181"/>
              </a:xfrm>
            </p:grpSpPr>
            <p:sp>
              <p:nvSpPr>
                <p:cNvPr id="106" name="アーチ 105">
                  <a:extLst>
                    <a:ext uri="{FF2B5EF4-FFF2-40B4-BE49-F238E27FC236}">
                      <a16:creationId xmlns:a16="http://schemas.microsoft.com/office/drawing/2014/main" id="{8D0327C3-E746-6106-A8B7-C7071EB3FB9E}"/>
                    </a:ext>
                  </a:extLst>
                </p:cNvPr>
                <p:cNvSpPr/>
                <p:nvPr/>
              </p:nvSpPr>
              <p:spPr bwMode="auto">
                <a:xfrm>
                  <a:off x="1402557" y="1913544"/>
                  <a:ext cx="5748796" cy="2804181"/>
                </a:xfrm>
                <a:prstGeom prst="blockArc">
                  <a:avLst>
                    <a:gd name="adj1" fmla="val 10806391"/>
                    <a:gd name="adj2" fmla="val 21598961"/>
                    <a:gd name="adj3" fmla="val 3843"/>
                  </a:avLst>
                </a:prstGeom>
                <a:solidFill>
                  <a:schemeClr val="bg1">
                    <a:lumMod val="75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07" name="楕円 106">
                  <a:extLst>
                    <a:ext uri="{FF2B5EF4-FFF2-40B4-BE49-F238E27FC236}">
                      <a16:creationId xmlns:a16="http://schemas.microsoft.com/office/drawing/2014/main" id="{F7338596-CFC2-5E92-3C11-8AE304D34E71}"/>
                    </a:ext>
                  </a:extLst>
                </p:cNvPr>
                <p:cNvSpPr/>
                <p:nvPr/>
              </p:nvSpPr>
              <p:spPr bwMode="auto">
                <a:xfrm>
                  <a:off x="514391" y="2790655"/>
                  <a:ext cx="1776334" cy="1776330"/>
                </a:xfrm>
                <a:prstGeom prst="ellipse">
                  <a:avLst/>
                </a:prstGeom>
                <a:solidFill>
                  <a:schemeClr val="bg1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08" name="楕円 107">
                  <a:extLst>
                    <a:ext uri="{FF2B5EF4-FFF2-40B4-BE49-F238E27FC236}">
                      <a16:creationId xmlns:a16="http://schemas.microsoft.com/office/drawing/2014/main" id="{D8623691-5A2B-2A0A-7146-1880140340FC}"/>
                    </a:ext>
                  </a:extLst>
                </p:cNvPr>
                <p:cNvSpPr/>
                <p:nvPr/>
              </p:nvSpPr>
              <p:spPr bwMode="auto">
                <a:xfrm>
                  <a:off x="6272687" y="2790655"/>
                  <a:ext cx="1776334" cy="1776330"/>
                </a:xfrm>
                <a:prstGeom prst="ellipse">
                  <a:avLst/>
                </a:prstGeom>
                <a:solidFill>
                  <a:schemeClr val="bg1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89" name="グループ化 88">
                <a:extLst>
                  <a:ext uri="{FF2B5EF4-FFF2-40B4-BE49-F238E27FC236}">
                    <a16:creationId xmlns:a16="http://schemas.microsoft.com/office/drawing/2014/main" id="{233F07E8-47DC-9DB6-F90C-7A88CBFBF09A}"/>
                  </a:ext>
                </a:extLst>
              </p:cNvPr>
              <p:cNvGrpSpPr/>
              <p:nvPr/>
            </p:nvGrpSpPr>
            <p:grpSpPr>
              <a:xfrm>
                <a:off x="1442225" y="3754083"/>
                <a:ext cx="1001050" cy="396787"/>
                <a:chOff x="6083607" y="3192218"/>
                <a:chExt cx="2550901" cy="1011103"/>
              </a:xfrm>
            </p:grpSpPr>
            <p:sp>
              <p:nvSpPr>
                <p:cNvPr id="90" name="四角形: 上の 2 つの角を丸める 89">
                  <a:extLst>
                    <a:ext uri="{FF2B5EF4-FFF2-40B4-BE49-F238E27FC236}">
                      <a16:creationId xmlns:a16="http://schemas.microsoft.com/office/drawing/2014/main" id="{FC04B9A0-6AAA-78EE-61EA-F7FC155A1CAA}"/>
                    </a:ext>
                  </a:extLst>
                </p:cNvPr>
                <p:cNvSpPr/>
                <p:nvPr/>
              </p:nvSpPr>
              <p:spPr bwMode="auto">
                <a:xfrm rot="10800000">
                  <a:off x="7877111" y="3729637"/>
                  <a:ext cx="631692" cy="473684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91" name="グループ化 90">
                  <a:extLst>
                    <a:ext uri="{FF2B5EF4-FFF2-40B4-BE49-F238E27FC236}">
                      <a16:creationId xmlns:a16="http://schemas.microsoft.com/office/drawing/2014/main" id="{B99DFB75-551F-1779-2472-193E316396C9}"/>
                    </a:ext>
                  </a:extLst>
                </p:cNvPr>
                <p:cNvGrpSpPr/>
                <p:nvPr/>
              </p:nvGrpSpPr>
              <p:grpSpPr>
                <a:xfrm>
                  <a:off x="7732684" y="3192218"/>
                  <a:ext cx="901824" cy="756700"/>
                  <a:chOff x="8645437" y="3318782"/>
                  <a:chExt cx="901824" cy="756700"/>
                </a:xfrm>
              </p:grpSpPr>
              <p:sp>
                <p:nvSpPr>
                  <p:cNvPr id="100" name="四角形: 上の 2 つの角を丸める 99">
                    <a:extLst>
                      <a:ext uri="{FF2B5EF4-FFF2-40B4-BE49-F238E27FC236}">
                        <a16:creationId xmlns:a16="http://schemas.microsoft.com/office/drawing/2014/main" id="{9266E283-58D3-41C3-F461-F376C660F48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8778425" y="3487819"/>
                    <a:ext cx="737050" cy="587663"/>
                  </a:xfrm>
                  <a:prstGeom prst="round2SameRect">
                    <a:avLst>
                      <a:gd name="adj1" fmla="val 16667"/>
                      <a:gd name="adj2" fmla="val 50000"/>
                    </a:avLst>
                  </a:prstGeom>
                  <a:solidFill>
                    <a:srgbClr val="FFCC99"/>
                  </a:solidFill>
                  <a:ln w="190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01" name="角丸四角形 105">
                    <a:extLst>
                      <a:ext uri="{FF2B5EF4-FFF2-40B4-BE49-F238E27FC236}">
                        <a16:creationId xmlns:a16="http://schemas.microsoft.com/office/drawing/2014/main" id="{6441C82C-171B-A38E-48BA-5B53C3379BCE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8848900" y="3444823"/>
                    <a:ext cx="455692" cy="20361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90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02" name="角丸四角形 106">
                    <a:extLst>
                      <a:ext uri="{FF2B5EF4-FFF2-40B4-BE49-F238E27FC236}">
                        <a16:creationId xmlns:a16="http://schemas.microsoft.com/office/drawing/2014/main" id="{B6CEA46F-071A-3C91-CC88-4216A5E6FAC3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9052510" y="3444824"/>
                    <a:ext cx="455692" cy="20361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90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03" name="角丸四角形 107">
                    <a:extLst>
                      <a:ext uri="{FF2B5EF4-FFF2-40B4-BE49-F238E27FC236}">
                        <a16:creationId xmlns:a16="http://schemas.microsoft.com/office/drawing/2014/main" id="{F33415A3-BE12-B5F2-3BBC-6883DD2BC5FF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9265106" y="3455723"/>
                    <a:ext cx="399209" cy="16510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90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04" name="角丸四角形 105">
                    <a:extLst>
                      <a:ext uri="{FF2B5EF4-FFF2-40B4-BE49-F238E27FC236}">
                        <a16:creationId xmlns:a16="http://schemas.microsoft.com/office/drawing/2014/main" id="{9E107B07-B37C-44AA-504D-2368090B9AA4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8648875" y="3444823"/>
                    <a:ext cx="455692" cy="20361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90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05" name="角丸四角形 104">
                    <a:extLst>
                      <a:ext uri="{FF2B5EF4-FFF2-40B4-BE49-F238E27FC236}">
                        <a16:creationId xmlns:a16="http://schemas.microsoft.com/office/drawing/2014/main" id="{E36BAA62-772A-F827-3F52-F60ED3022262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8645437" y="3584998"/>
                    <a:ext cx="412035" cy="21907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90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92" name="四角形: 上の 2 つの角を丸める 91">
                  <a:extLst>
                    <a:ext uri="{FF2B5EF4-FFF2-40B4-BE49-F238E27FC236}">
                      <a16:creationId xmlns:a16="http://schemas.microsoft.com/office/drawing/2014/main" id="{974E97C8-1BB2-C5C8-2777-81D5F7F1DF38}"/>
                    </a:ext>
                  </a:extLst>
                </p:cNvPr>
                <p:cNvSpPr/>
                <p:nvPr/>
              </p:nvSpPr>
              <p:spPr bwMode="auto">
                <a:xfrm rot="10800000" flipH="1">
                  <a:off x="6228034" y="3729637"/>
                  <a:ext cx="631692" cy="473684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93" name="グループ化 92">
                  <a:extLst>
                    <a:ext uri="{FF2B5EF4-FFF2-40B4-BE49-F238E27FC236}">
                      <a16:creationId xmlns:a16="http://schemas.microsoft.com/office/drawing/2014/main" id="{38B2DCDC-DEC0-C0EB-9BD6-AC406A47BE79}"/>
                    </a:ext>
                  </a:extLst>
                </p:cNvPr>
                <p:cNvGrpSpPr/>
                <p:nvPr/>
              </p:nvGrpSpPr>
              <p:grpSpPr>
                <a:xfrm flipH="1">
                  <a:off x="6083607" y="3192218"/>
                  <a:ext cx="901824" cy="756700"/>
                  <a:chOff x="8645437" y="3318782"/>
                  <a:chExt cx="901824" cy="756700"/>
                </a:xfrm>
              </p:grpSpPr>
              <p:sp>
                <p:nvSpPr>
                  <p:cNvPr id="94" name="四角形: 上の 2 つの角を丸める 93">
                    <a:extLst>
                      <a:ext uri="{FF2B5EF4-FFF2-40B4-BE49-F238E27FC236}">
                        <a16:creationId xmlns:a16="http://schemas.microsoft.com/office/drawing/2014/main" id="{3523DF47-E22F-D06E-37A2-0D61EDA4667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8778425" y="3487819"/>
                    <a:ext cx="737050" cy="587663"/>
                  </a:xfrm>
                  <a:prstGeom prst="round2SameRect">
                    <a:avLst>
                      <a:gd name="adj1" fmla="val 16667"/>
                      <a:gd name="adj2" fmla="val 50000"/>
                    </a:avLst>
                  </a:prstGeom>
                  <a:solidFill>
                    <a:srgbClr val="FFCC99"/>
                  </a:solidFill>
                  <a:ln w="190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95" name="角丸四角形 105">
                    <a:extLst>
                      <a:ext uri="{FF2B5EF4-FFF2-40B4-BE49-F238E27FC236}">
                        <a16:creationId xmlns:a16="http://schemas.microsoft.com/office/drawing/2014/main" id="{6F611702-6FF6-0FAE-3BAF-8776A8E698D5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8848900" y="3444823"/>
                    <a:ext cx="455692" cy="20361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90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96" name="角丸四角形 106">
                    <a:extLst>
                      <a:ext uri="{FF2B5EF4-FFF2-40B4-BE49-F238E27FC236}">
                        <a16:creationId xmlns:a16="http://schemas.microsoft.com/office/drawing/2014/main" id="{AA651538-47C0-82AA-2513-D88DB5E69128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9052510" y="3444824"/>
                    <a:ext cx="455692" cy="20361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90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97" name="角丸四角形 107">
                    <a:extLst>
                      <a:ext uri="{FF2B5EF4-FFF2-40B4-BE49-F238E27FC236}">
                        <a16:creationId xmlns:a16="http://schemas.microsoft.com/office/drawing/2014/main" id="{4085F5F1-C9B0-0416-6E4F-5E611D0CDB69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9265106" y="3455723"/>
                    <a:ext cx="399209" cy="16510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90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98" name="角丸四角形 105">
                    <a:extLst>
                      <a:ext uri="{FF2B5EF4-FFF2-40B4-BE49-F238E27FC236}">
                        <a16:creationId xmlns:a16="http://schemas.microsoft.com/office/drawing/2014/main" id="{6510E547-9510-AF0B-FF1A-4F8834BD9666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8648875" y="3444823"/>
                    <a:ext cx="455692" cy="20361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90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99" name="角丸四角形 104">
                    <a:extLst>
                      <a:ext uri="{FF2B5EF4-FFF2-40B4-BE49-F238E27FC236}">
                        <a16:creationId xmlns:a16="http://schemas.microsoft.com/office/drawing/2014/main" id="{66BA662C-0D88-6E83-F044-820B90C5CDEB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8645437" y="3584998"/>
                    <a:ext cx="412035" cy="21907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90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</p:grpSp>
      </p:grpSp>
      <p:grpSp>
        <p:nvGrpSpPr>
          <p:cNvPr id="143" name="グループ化 142">
            <a:extLst>
              <a:ext uri="{FF2B5EF4-FFF2-40B4-BE49-F238E27FC236}">
                <a16:creationId xmlns:a16="http://schemas.microsoft.com/office/drawing/2014/main" id="{4C679B53-4441-2535-08B0-FE3980F64AD5}"/>
              </a:ext>
            </a:extLst>
          </p:cNvPr>
          <p:cNvGrpSpPr/>
          <p:nvPr/>
        </p:nvGrpSpPr>
        <p:grpSpPr>
          <a:xfrm>
            <a:off x="722530" y="1227847"/>
            <a:ext cx="2571746" cy="1546166"/>
            <a:chOff x="98481" y="78449"/>
            <a:chExt cx="3651865" cy="2195547"/>
          </a:xfrm>
        </p:grpSpPr>
        <p:grpSp>
          <p:nvGrpSpPr>
            <p:cNvPr id="144" name="グループ化 143">
              <a:extLst>
                <a:ext uri="{FF2B5EF4-FFF2-40B4-BE49-F238E27FC236}">
                  <a16:creationId xmlns:a16="http://schemas.microsoft.com/office/drawing/2014/main" id="{6CEFA39A-15CD-8062-08A2-3D44F8C3F06E}"/>
                </a:ext>
              </a:extLst>
            </p:cNvPr>
            <p:cNvGrpSpPr/>
            <p:nvPr/>
          </p:nvGrpSpPr>
          <p:grpSpPr>
            <a:xfrm>
              <a:off x="1258242" y="78449"/>
              <a:ext cx="1354498" cy="2195547"/>
              <a:chOff x="1258242" y="78449"/>
              <a:chExt cx="1354498" cy="2195547"/>
            </a:xfrm>
          </p:grpSpPr>
          <p:grpSp>
            <p:nvGrpSpPr>
              <p:cNvPr id="168" name="グループ化 167">
                <a:extLst>
                  <a:ext uri="{FF2B5EF4-FFF2-40B4-BE49-F238E27FC236}">
                    <a16:creationId xmlns:a16="http://schemas.microsoft.com/office/drawing/2014/main" id="{AC372B71-2FF7-E25C-B2C3-9E067247541D}"/>
                  </a:ext>
                </a:extLst>
              </p:cNvPr>
              <p:cNvGrpSpPr/>
              <p:nvPr/>
            </p:nvGrpSpPr>
            <p:grpSpPr>
              <a:xfrm>
                <a:off x="1690063" y="1567622"/>
                <a:ext cx="487807" cy="388499"/>
                <a:chOff x="6937050" y="3382107"/>
                <a:chExt cx="741599" cy="590624"/>
              </a:xfrm>
            </p:grpSpPr>
            <p:sp>
              <p:nvSpPr>
                <p:cNvPr id="191" name="涙形 64">
                  <a:extLst>
                    <a:ext uri="{FF2B5EF4-FFF2-40B4-BE49-F238E27FC236}">
                      <a16:creationId xmlns:a16="http://schemas.microsoft.com/office/drawing/2014/main" id="{147DA9DA-8C25-61AD-7119-0C591F1ADA49}"/>
                    </a:ext>
                  </a:extLst>
                </p:cNvPr>
                <p:cNvSpPr/>
                <p:nvPr/>
              </p:nvSpPr>
              <p:spPr bwMode="auto">
                <a:xfrm>
                  <a:off x="6937050" y="3731748"/>
                  <a:ext cx="370800" cy="240983"/>
                </a:xfrm>
                <a:custGeom>
                  <a:avLst/>
                  <a:gdLst>
                    <a:gd name="connsiteX0" fmla="*/ 0 w 226410"/>
                    <a:gd name="connsiteY0" fmla="*/ 101647 h 203294"/>
                    <a:gd name="connsiteX1" fmla="*/ 113205 w 226410"/>
                    <a:gd name="connsiteY1" fmla="*/ 0 h 203294"/>
                    <a:gd name="connsiteX2" fmla="*/ 226410 w 226410"/>
                    <a:gd name="connsiteY2" fmla="*/ 0 h 203294"/>
                    <a:gd name="connsiteX3" fmla="*/ 226410 w 226410"/>
                    <a:gd name="connsiteY3" fmla="*/ 101647 h 203294"/>
                    <a:gd name="connsiteX4" fmla="*/ 113205 w 226410"/>
                    <a:gd name="connsiteY4" fmla="*/ 203294 h 203294"/>
                    <a:gd name="connsiteX5" fmla="*/ 0 w 226410"/>
                    <a:gd name="connsiteY5" fmla="*/ 101647 h 203294"/>
                    <a:gd name="connsiteX0" fmla="*/ 0 w 226410"/>
                    <a:gd name="connsiteY0" fmla="*/ 101647 h 203294"/>
                    <a:gd name="connsiteX1" fmla="*/ 113205 w 226410"/>
                    <a:gd name="connsiteY1" fmla="*/ 0 h 203294"/>
                    <a:gd name="connsiteX2" fmla="*/ 226410 w 226410"/>
                    <a:gd name="connsiteY2" fmla="*/ 0 h 203294"/>
                    <a:gd name="connsiteX3" fmla="*/ 226410 w 226410"/>
                    <a:gd name="connsiteY3" fmla="*/ 101647 h 203294"/>
                    <a:gd name="connsiteX4" fmla="*/ 113205 w 226410"/>
                    <a:gd name="connsiteY4" fmla="*/ 203294 h 203294"/>
                    <a:gd name="connsiteX5" fmla="*/ 0 w 226410"/>
                    <a:gd name="connsiteY5" fmla="*/ 101647 h 203294"/>
                    <a:gd name="connsiteX0" fmla="*/ 0 w 226410"/>
                    <a:gd name="connsiteY0" fmla="*/ 101647 h 147144"/>
                    <a:gd name="connsiteX1" fmla="*/ 113205 w 226410"/>
                    <a:gd name="connsiteY1" fmla="*/ 0 h 147144"/>
                    <a:gd name="connsiteX2" fmla="*/ 226410 w 226410"/>
                    <a:gd name="connsiteY2" fmla="*/ 0 h 147144"/>
                    <a:gd name="connsiteX3" fmla="*/ 226410 w 226410"/>
                    <a:gd name="connsiteY3" fmla="*/ 101647 h 147144"/>
                    <a:gd name="connsiteX4" fmla="*/ 117015 w 226410"/>
                    <a:gd name="connsiteY4" fmla="*/ 146144 h 147144"/>
                    <a:gd name="connsiteX5" fmla="*/ 0 w 226410"/>
                    <a:gd name="connsiteY5" fmla="*/ 101647 h 1471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26410" h="147144">
                      <a:moveTo>
                        <a:pt x="0" y="101647"/>
                      </a:moveTo>
                      <a:cubicBezTo>
                        <a:pt x="0" y="45509"/>
                        <a:pt x="50684" y="0"/>
                        <a:pt x="113205" y="0"/>
                      </a:cubicBezTo>
                      <a:lnTo>
                        <a:pt x="226410" y="0"/>
                      </a:lnTo>
                      <a:lnTo>
                        <a:pt x="226410" y="101647"/>
                      </a:lnTo>
                      <a:cubicBezTo>
                        <a:pt x="226410" y="157785"/>
                        <a:pt x="179536" y="146144"/>
                        <a:pt x="117015" y="146144"/>
                      </a:cubicBezTo>
                      <a:cubicBezTo>
                        <a:pt x="54494" y="146144"/>
                        <a:pt x="0" y="157785"/>
                        <a:pt x="0" y="101647"/>
                      </a:cubicBezTo>
                      <a:close/>
                    </a:path>
                  </a:pathLst>
                </a:custGeom>
                <a:solidFill>
                  <a:srgbClr val="99000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2" name="フリーフォーム 179">
                  <a:extLst>
                    <a:ext uri="{FF2B5EF4-FFF2-40B4-BE49-F238E27FC236}">
                      <a16:creationId xmlns:a16="http://schemas.microsoft.com/office/drawing/2014/main" id="{DE1922FE-8BC7-972F-9464-90961500A522}"/>
                    </a:ext>
                  </a:extLst>
                </p:cNvPr>
                <p:cNvSpPr/>
                <p:nvPr/>
              </p:nvSpPr>
              <p:spPr bwMode="auto">
                <a:xfrm>
                  <a:off x="7043180" y="3382107"/>
                  <a:ext cx="264670" cy="347491"/>
                </a:xfrm>
                <a:custGeom>
                  <a:avLst/>
                  <a:gdLst>
                    <a:gd name="connsiteX0" fmla="*/ 125730 w 125730"/>
                    <a:gd name="connsiteY0" fmla="*/ 0 h 247650"/>
                    <a:gd name="connsiteX1" fmla="*/ 125730 w 125730"/>
                    <a:gd name="connsiteY1" fmla="*/ 247650 h 247650"/>
                    <a:gd name="connsiteX2" fmla="*/ 53340 w 125730"/>
                    <a:gd name="connsiteY2" fmla="*/ 247650 h 247650"/>
                    <a:gd name="connsiteX3" fmla="*/ 0 w 125730"/>
                    <a:gd name="connsiteY3" fmla="*/ 7620 h 247650"/>
                    <a:gd name="connsiteX4" fmla="*/ 125730 w 125730"/>
                    <a:gd name="connsiteY4" fmla="*/ 0 h 247650"/>
                    <a:gd name="connsiteX0" fmla="*/ 140970 w 140970"/>
                    <a:gd name="connsiteY0" fmla="*/ 0 h 247650"/>
                    <a:gd name="connsiteX1" fmla="*/ 140970 w 140970"/>
                    <a:gd name="connsiteY1" fmla="*/ 247650 h 247650"/>
                    <a:gd name="connsiteX2" fmla="*/ 68580 w 140970"/>
                    <a:gd name="connsiteY2" fmla="*/ 247650 h 247650"/>
                    <a:gd name="connsiteX3" fmla="*/ 0 w 140970"/>
                    <a:gd name="connsiteY3" fmla="*/ 0 h 247650"/>
                    <a:gd name="connsiteX4" fmla="*/ 140970 w 140970"/>
                    <a:gd name="connsiteY4" fmla="*/ 0 h 247650"/>
                    <a:gd name="connsiteX0" fmla="*/ 140970 w 140970"/>
                    <a:gd name="connsiteY0" fmla="*/ 0 h 247650"/>
                    <a:gd name="connsiteX1" fmla="*/ 140970 w 140970"/>
                    <a:gd name="connsiteY1" fmla="*/ 247650 h 247650"/>
                    <a:gd name="connsiteX2" fmla="*/ 45720 w 140970"/>
                    <a:gd name="connsiteY2" fmla="*/ 247650 h 247650"/>
                    <a:gd name="connsiteX3" fmla="*/ 0 w 140970"/>
                    <a:gd name="connsiteY3" fmla="*/ 0 h 247650"/>
                    <a:gd name="connsiteX4" fmla="*/ 140970 w 140970"/>
                    <a:gd name="connsiteY4" fmla="*/ 0 h 247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0970" h="247650">
                      <a:moveTo>
                        <a:pt x="140970" y="0"/>
                      </a:moveTo>
                      <a:lnTo>
                        <a:pt x="140970" y="247650"/>
                      </a:lnTo>
                      <a:lnTo>
                        <a:pt x="45720" y="247650"/>
                      </a:lnTo>
                      <a:lnTo>
                        <a:pt x="0" y="0"/>
                      </a:lnTo>
                      <a:lnTo>
                        <a:pt x="140970" y="0"/>
                      </a:ln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3" name="フリーフォーム 180">
                  <a:extLst>
                    <a:ext uri="{FF2B5EF4-FFF2-40B4-BE49-F238E27FC236}">
                      <a16:creationId xmlns:a16="http://schemas.microsoft.com/office/drawing/2014/main" id="{4E7F5D17-A302-CD43-BB65-5E3EEE6DA8BC}"/>
                    </a:ext>
                  </a:extLst>
                </p:cNvPr>
                <p:cNvSpPr/>
                <p:nvPr/>
              </p:nvSpPr>
              <p:spPr bwMode="auto">
                <a:xfrm flipH="1">
                  <a:off x="7307847" y="3382107"/>
                  <a:ext cx="264670" cy="347491"/>
                </a:xfrm>
                <a:custGeom>
                  <a:avLst/>
                  <a:gdLst>
                    <a:gd name="connsiteX0" fmla="*/ 125730 w 125730"/>
                    <a:gd name="connsiteY0" fmla="*/ 0 h 247650"/>
                    <a:gd name="connsiteX1" fmla="*/ 125730 w 125730"/>
                    <a:gd name="connsiteY1" fmla="*/ 247650 h 247650"/>
                    <a:gd name="connsiteX2" fmla="*/ 53340 w 125730"/>
                    <a:gd name="connsiteY2" fmla="*/ 247650 h 247650"/>
                    <a:gd name="connsiteX3" fmla="*/ 0 w 125730"/>
                    <a:gd name="connsiteY3" fmla="*/ 7620 h 247650"/>
                    <a:gd name="connsiteX4" fmla="*/ 125730 w 125730"/>
                    <a:gd name="connsiteY4" fmla="*/ 0 h 247650"/>
                    <a:gd name="connsiteX0" fmla="*/ 140970 w 140970"/>
                    <a:gd name="connsiteY0" fmla="*/ 0 h 247650"/>
                    <a:gd name="connsiteX1" fmla="*/ 140970 w 140970"/>
                    <a:gd name="connsiteY1" fmla="*/ 247650 h 247650"/>
                    <a:gd name="connsiteX2" fmla="*/ 68580 w 140970"/>
                    <a:gd name="connsiteY2" fmla="*/ 247650 h 247650"/>
                    <a:gd name="connsiteX3" fmla="*/ 0 w 140970"/>
                    <a:gd name="connsiteY3" fmla="*/ 0 h 247650"/>
                    <a:gd name="connsiteX4" fmla="*/ 140970 w 140970"/>
                    <a:gd name="connsiteY4" fmla="*/ 0 h 247650"/>
                    <a:gd name="connsiteX0" fmla="*/ 140970 w 140970"/>
                    <a:gd name="connsiteY0" fmla="*/ 0 h 247650"/>
                    <a:gd name="connsiteX1" fmla="*/ 140970 w 140970"/>
                    <a:gd name="connsiteY1" fmla="*/ 247650 h 247650"/>
                    <a:gd name="connsiteX2" fmla="*/ 45720 w 140970"/>
                    <a:gd name="connsiteY2" fmla="*/ 247650 h 247650"/>
                    <a:gd name="connsiteX3" fmla="*/ 0 w 140970"/>
                    <a:gd name="connsiteY3" fmla="*/ 0 h 247650"/>
                    <a:gd name="connsiteX4" fmla="*/ 140970 w 140970"/>
                    <a:gd name="connsiteY4" fmla="*/ 0 h 247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0970" h="247650">
                      <a:moveTo>
                        <a:pt x="140970" y="0"/>
                      </a:moveTo>
                      <a:lnTo>
                        <a:pt x="140970" y="247650"/>
                      </a:lnTo>
                      <a:lnTo>
                        <a:pt x="45720" y="247650"/>
                      </a:lnTo>
                      <a:lnTo>
                        <a:pt x="0" y="0"/>
                      </a:lnTo>
                      <a:lnTo>
                        <a:pt x="140970" y="0"/>
                      </a:ln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4" name="涙形 64">
                  <a:extLst>
                    <a:ext uri="{FF2B5EF4-FFF2-40B4-BE49-F238E27FC236}">
                      <a16:creationId xmlns:a16="http://schemas.microsoft.com/office/drawing/2014/main" id="{3288751C-20D5-18AA-3323-955DAD15F00E}"/>
                    </a:ext>
                  </a:extLst>
                </p:cNvPr>
                <p:cNvSpPr/>
                <p:nvPr/>
              </p:nvSpPr>
              <p:spPr bwMode="auto">
                <a:xfrm flipH="1">
                  <a:off x="7307849" y="3731748"/>
                  <a:ext cx="370800" cy="240983"/>
                </a:xfrm>
                <a:custGeom>
                  <a:avLst/>
                  <a:gdLst>
                    <a:gd name="connsiteX0" fmla="*/ 0 w 226410"/>
                    <a:gd name="connsiteY0" fmla="*/ 101647 h 203294"/>
                    <a:gd name="connsiteX1" fmla="*/ 113205 w 226410"/>
                    <a:gd name="connsiteY1" fmla="*/ 0 h 203294"/>
                    <a:gd name="connsiteX2" fmla="*/ 226410 w 226410"/>
                    <a:gd name="connsiteY2" fmla="*/ 0 h 203294"/>
                    <a:gd name="connsiteX3" fmla="*/ 226410 w 226410"/>
                    <a:gd name="connsiteY3" fmla="*/ 101647 h 203294"/>
                    <a:gd name="connsiteX4" fmla="*/ 113205 w 226410"/>
                    <a:gd name="connsiteY4" fmla="*/ 203294 h 203294"/>
                    <a:gd name="connsiteX5" fmla="*/ 0 w 226410"/>
                    <a:gd name="connsiteY5" fmla="*/ 101647 h 203294"/>
                    <a:gd name="connsiteX0" fmla="*/ 0 w 226410"/>
                    <a:gd name="connsiteY0" fmla="*/ 101647 h 203294"/>
                    <a:gd name="connsiteX1" fmla="*/ 113205 w 226410"/>
                    <a:gd name="connsiteY1" fmla="*/ 0 h 203294"/>
                    <a:gd name="connsiteX2" fmla="*/ 226410 w 226410"/>
                    <a:gd name="connsiteY2" fmla="*/ 0 h 203294"/>
                    <a:gd name="connsiteX3" fmla="*/ 226410 w 226410"/>
                    <a:gd name="connsiteY3" fmla="*/ 101647 h 203294"/>
                    <a:gd name="connsiteX4" fmla="*/ 113205 w 226410"/>
                    <a:gd name="connsiteY4" fmla="*/ 203294 h 203294"/>
                    <a:gd name="connsiteX5" fmla="*/ 0 w 226410"/>
                    <a:gd name="connsiteY5" fmla="*/ 101647 h 203294"/>
                    <a:gd name="connsiteX0" fmla="*/ 0 w 226410"/>
                    <a:gd name="connsiteY0" fmla="*/ 101647 h 147144"/>
                    <a:gd name="connsiteX1" fmla="*/ 113205 w 226410"/>
                    <a:gd name="connsiteY1" fmla="*/ 0 h 147144"/>
                    <a:gd name="connsiteX2" fmla="*/ 226410 w 226410"/>
                    <a:gd name="connsiteY2" fmla="*/ 0 h 147144"/>
                    <a:gd name="connsiteX3" fmla="*/ 226410 w 226410"/>
                    <a:gd name="connsiteY3" fmla="*/ 101647 h 147144"/>
                    <a:gd name="connsiteX4" fmla="*/ 117015 w 226410"/>
                    <a:gd name="connsiteY4" fmla="*/ 146144 h 147144"/>
                    <a:gd name="connsiteX5" fmla="*/ 0 w 226410"/>
                    <a:gd name="connsiteY5" fmla="*/ 101647 h 1471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26410" h="147144">
                      <a:moveTo>
                        <a:pt x="0" y="101647"/>
                      </a:moveTo>
                      <a:cubicBezTo>
                        <a:pt x="0" y="45509"/>
                        <a:pt x="50684" y="0"/>
                        <a:pt x="113205" y="0"/>
                      </a:cubicBezTo>
                      <a:lnTo>
                        <a:pt x="226410" y="0"/>
                      </a:lnTo>
                      <a:lnTo>
                        <a:pt x="226410" y="101647"/>
                      </a:lnTo>
                      <a:cubicBezTo>
                        <a:pt x="226410" y="157785"/>
                        <a:pt x="179536" y="146144"/>
                        <a:pt x="117015" y="146144"/>
                      </a:cubicBezTo>
                      <a:cubicBezTo>
                        <a:pt x="54494" y="146144"/>
                        <a:pt x="0" y="157785"/>
                        <a:pt x="0" y="101647"/>
                      </a:cubicBezTo>
                      <a:close/>
                    </a:path>
                  </a:pathLst>
                </a:custGeom>
                <a:solidFill>
                  <a:srgbClr val="99000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5" name="円/楕円 304">
                  <a:extLst>
                    <a:ext uri="{FF2B5EF4-FFF2-40B4-BE49-F238E27FC236}">
                      <a16:creationId xmlns:a16="http://schemas.microsoft.com/office/drawing/2014/main" id="{85950300-44BC-D52D-7DB4-B54C9E9B3437}"/>
                    </a:ext>
                  </a:extLst>
                </p:cNvPr>
                <p:cNvSpPr/>
                <p:nvPr/>
              </p:nvSpPr>
              <p:spPr bwMode="auto">
                <a:xfrm>
                  <a:off x="7002820" y="3796059"/>
                  <a:ext cx="74876" cy="74875"/>
                </a:xfrm>
                <a:prstGeom prst="ellipse">
                  <a:avLst/>
                </a:prstGeom>
                <a:solidFill>
                  <a:schemeClr val="bg1"/>
                </a:solidFill>
                <a:ln w="127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6" name="円/楕円 305">
                  <a:extLst>
                    <a:ext uri="{FF2B5EF4-FFF2-40B4-BE49-F238E27FC236}">
                      <a16:creationId xmlns:a16="http://schemas.microsoft.com/office/drawing/2014/main" id="{E1AD6AC2-D610-F799-097A-953C2A5F9F69}"/>
                    </a:ext>
                  </a:extLst>
                </p:cNvPr>
                <p:cNvSpPr/>
                <p:nvPr/>
              </p:nvSpPr>
              <p:spPr bwMode="auto">
                <a:xfrm>
                  <a:off x="7539441" y="3796059"/>
                  <a:ext cx="74876" cy="74875"/>
                </a:xfrm>
                <a:prstGeom prst="ellipse">
                  <a:avLst/>
                </a:prstGeom>
                <a:solidFill>
                  <a:schemeClr val="bg1"/>
                </a:solidFill>
                <a:ln w="127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69" name="台形 168">
                <a:extLst>
                  <a:ext uri="{FF2B5EF4-FFF2-40B4-BE49-F238E27FC236}">
                    <a16:creationId xmlns:a16="http://schemas.microsoft.com/office/drawing/2014/main" id="{8C085812-5076-65B6-4F32-AD4FD202F9B2}"/>
                  </a:ext>
                </a:extLst>
              </p:cNvPr>
              <p:cNvSpPr/>
              <p:nvPr/>
            </p:nvSpPr>
            <p:spPr bwMode="auto">
              <a:xfrm>
                <a:off x="1561593" y="1127839"/>
                <a:ext cx="748339" cy="456283"/>
              </a:xfrm>
              <a:prstGeom prst="trapezoid">
                <a:avLst>
                  <a:gd name="adj" fmla="val 25463"/>
                </a:avLst>
              </a:prstGeom>
              <a:solidFill>
                <a:srgbClr val="FF99CC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170" name="グループ化 169">
                <a:extLst>
                  <a:ext uri="{FF2B5EF4-FFF2-40B4-BE49-F238E27FC236}">
                    <a16:creationId xmlns:a16="http://schemas.microsoft.com/office/drawing/2014/main" id="{638A29DB-C857-C836-1122-289F1AFF99D2}"/>
                  </a:ext>
                </a:extLst>
              </p:cNvPr>
              <p:cNvGrpSpPr/>
              <p:nvPr/>
            </p:nvGrpSpPr>
            <p:grpSpPr>
              <a:xfrm>
                <a:off x="1612370" y="78449"/>
                <a:ext cx="642538" cy="1126075"/>
                <a:chOff x="2574902" y="1729636"/>
                <a:chExt cx="1637333" cy="2869493"/>
              </a:xfrm>
            </p:grpSpPr>
            <p:sp>
              <p:nvSpPr>
                <p:cNvPr id="172" name="フリーフォーム: 図形 171">
                  <a:extLst>
                    <a:ext uri="{FF2B5EF4-FFF2-40B4-BE49-F238E27FC236}">
                      <a16:creationId xmlns:a16="http://schemas.microsoft.com/office/drawing/2014/main" id="{89CF1D3D-C594-6A8F-807D-EE794CBF6096}"/>
                    </a:ext>
                  </a:extLst>
                </p:cNvPr>
                <p:cNvSpPr/>
                <p:nvPr/>
              </p:nvSpPr>
              <p:spPr bwMode="auto">
                <a:xfrm>
                  <a:off x="3137229" y="3128539"/>
                  <a:ext cx="525336" cy="842170"/>
                </a:xfrm>
                <a:custGeom>
                  <a:avLst/>
                  <a:gdLst>
                    <a:gd name="connsiteX0" fmla="*/ 162726 w 525336"/>
                    <a:gd name="connsiteY0" fmla="*/ 0 h 842170"/>
                    <a:gd name="connsiteX1" fmla="*/ 346270 w 525336"/>
                    <a:gd name="connsiteY1" fmla="*/ 0 h 842170"/>
                    <a:gd name="connsiteX2" fmla="*/ 387463 w 525336"/>
                    <a:gd name="connsiteY2" fmla="*/ 296025 h 842170"/>
                    <a:gd name="connsiteX3" fmla="*/ 525336 w 525336"/>
                    <a:gd name="connsiteY3" fmla="*/ 296025 h 842170"/>
                    <a:gd name="connsiteX4" fmla="*/ 262668 w 525336"/>
                    <a:gd name="connsiteY4" fmla="*/ 842170 h 842170"/>
                    <a:gd name="connsiteX5" fmla="*/ 0 w 525336"/>
                    <a:gd name="connsiteY5" fmla="*/ 296025 h 842170"/>
                    <a:gd name="connsiteX6" fmla="*/ 121533 w 525336"/>
                    <a:gd name="connsiteY6" fmla="*/ 296025 h 8421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525336" h="842170">
                      <a:moveTo>
                        <a:pt x="162726" y="0"/>
                      </a:moveTo>
                      <a:lnTo>
                        <a:pt x="346270" y="0"/>
                      </a:lnTo>
                      <a:lnTo>
                        <a:pt x="387463" y="296025"/>
                      </a:lnTo>
                      <a:lnTo>
                        <a:pt x="525336" y="296025"/>
                      </a:lnTo>
                      <a:lnTo>
                        <a:pt x="262668" y="842170"/>
                      </a:lnTo>
                      <a:lnTo>
                        <a:pt x="0" y="296025"/>
                      </a:lnTo>
                      <a:lnTo>
                        <a:pt x="121533" y="296025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3" name="楕円 172">
                  <a:extLst>
                    <a:ext uri="{FF2B5EF4-FFF2-40B4-BE49-F238E27FC236}">
                      <a16:creationId xmlns:a16="http://schemas.microsoft.com/office/drawing/2014/main" id="{C9B78EC1-642A-B99E-863A-48524F4B458A}"/>
                    </a:ext>
                  </a:extLst>
                </p:cNvPr>
                <p:cNvSpPr/>
                <p:nvPr/>
              </p:nvSpPr>
              <p:spPr bwMode="auto">
                <a:xfrm>
                  <a:off x="2676424" y="1729636"/>
                  <a:ext cx="1430606" cy="1435698"/>
                </a:xfrm>
                <a:prstGeom prst="ellipse">
                  <a:avLst/>
                </a:prstGeom>
                <a:solidFill>
                  <a:srgbClr val="C000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4" name="フリーフォーム: 図形 173">
                  <a:extLst>
                    <a:ext uri="{FF2B5EF4-FFF2-40B4-BE49-F238E27FC236}">
                      <a16:creationId xmlns:a16="http://schemas.microsoft.com/office/drawing/2014/main" id="{5160825A-8BAF-80EB-6FB4-AA670DFC0028}"/>
                    </a:ext>
                  </a:extLst>
                </p:cNvPr>
                <p:cNvSpPr/>
                <p:nvPr/>
              </p:nvSpPr>
              <p:spPr bwMode="auto">
                <a:xfrm>
                  <a:off x="2574902" y="2216420"/>
                  <a:ext cx="1637333" cy="1178207"/>
                </a:xfrm>
                <a:custGeom>
                  <a:avLst/>
                  <a:gdLst>
                    <a:gd name="connsiteX0" fmla="*/ 817969 w 1637333"/>
                    <a:gd name="connsiteY0" fmla="*/ 0 h 834407"/>
                    <a:gd name="connsiteX1" fmla="*/ 1301129 w 1637333"/>
                    <a:gd name="connsiteY1" fmla="*/ 147751 h 834407"/>
                    <a:gd name="connsiteX2" fmla="*/ 1322715 w 1637333"/>
                    <a:gd name="connsiteY2" fmla="*/ 170624 h 834407"/>
                    <a:gd name="connsiteX3" fmla="*/ 1337098 w 1637333"/>
                    <a:gd name="connsiteY3" fmla="*/ 171011 h 834407"/>
                    <a:gd name="connsiteX4" fmla="*/ 1625715 w 1637333"/>
                    <a:gd name="connsiteY4" fmla="*/ 419819 h 834407"/>
                    <a:gd name="connsiteX5" fmla="*/ 1386352 w 1637333"/>
                    <a:gd name="connsiteY5" fmla="*/ 834407 h 834407"/>
                    <a:gd name="connsiteX6" fmla="*/ 1386352 w 1637333"/>
                    <a:gd name="connsiteY6" fmla="*/ 834407 h 834407"/>
                    <a:gd name="connsiteX7" fmla="*/ 1373586 w 1637333"/>
                    <a:gd name="connsiteY7" fmla="*/ 665385 h 834407"/>
                    <a:gd name="connsiteX8" fmla="*/ 1348403 w 1637333"/>
                    <a:gd name="connsiteY8" fmla="*/ 700723 h 834407"/>
                    <a:gd name="connsiteX9" fmla="*/ 1180551 w 1637333"/>
                    <a:gd name="connsiteY9" fmla="*/ 805550 h 834407"/>
                    <a:gd name="connsiteX10" fmla="*/ 1180551 w 1637333"/>
                    <a:gd name="connsiteY10" fmla="*/ 805550 h 834407"/>
                    <a:gd name="connsiteX11" fmla="*/ 1172800 w 1637333"/>
                    <a:gd name="connsiteY11" fmla="*/ 702919 h 834407"/>
                    <a:gd name="connsiteX12" fmla="*/ 1158065 w 1637333"/>
                    <a:gd name="connsiteY12" fmla="*/ 716896 h 834407"/>
                    <a:gd name="connsiteX13" fmla="*/ 1037677 w 1637333"/>
                    <a:gd name="connsiteY13" fmla="*/ 776695 h 834407"/>
                    <a:gd name="connsiteX14" fmla="*/ 1037677 w 1637333"/>
                    <a:gd name="connsiteY14" fmla="*/ 776694 h 834407"/>
                    <a:gd name="connsiteX15" fmla="*/ 1027876 w 1637333"/>
                    <a:gd name="connsiteY15" fmla="*/ 646921 h 834407"/>
                    <a:gd name="connsiteX16" fmla="*/ 935398 w 1637333"/>
                    <a:gd name="connsiteY16" fmla="*/ 663432 h 834407"/>
                    <a:gd name="connsiteX17" fmla="*/ 817969 w 1637333"/>
                    <a:gd name="connsiteY17" fmla="*/ 670240 h 834407"/>
                    <a:gd name="connsiteX18" fmla="*/ 700541 w 1637333"/>
                    <a:gd name="connsiteY18" fmla="*/ 663432 h 834407"/>
                    <a:gd name="connsiteX19" fmla="*/ 609439 w 1637333"/>
                    <a:gd name="connsiteY19" fmla="*/ 647167 h 834407"/>
                    <a:gd name="connsiteX20" fmla="*/ 599656 w 1637333"/>
                    <a:gd name="connsiteY20" fmla="*/ 776694 h 834407"/>
                    <a:gd name="connsiteX21" fmla="*/ 599656 w 1637333"/>
                    <a:gd name="connsiteY21" fmla="*/ 776695 h 834407"/>
                    <a:gd name="connsiteX22" fmla="*/ 479268 w 1637333"/>
                    <a:gd name="connsiteY22" fmla="*/ 716896 h 834407"/>
                    <a:gd name="connsiteX23" fmla="*/ 464534 w 1637333"/>
                    <a:gd name="connsiteY23" fmla="*/ 702919 h 834407"/>
                    <a:gd name="connsiteX24" fmla="*/ 456783 w 1637333"/>
                    <a:gd name="connsiteY24" fmla="*/ 805550 h 834407"/>
                    <a:gd name="connsiteX25" fmla="*/ 456782 w 1637333"/>
                    <a:gd name="connsiteY25" fmla="*/ 805550 h 834407"/>
                    <a:gd name="connsiteX26" fmla="*/ 288930 w 1637333"/>
                    <a:gd name="connsiteY26" fmla="*/ 700723 h 834407"/>
                    <a:gd name="connsiteX27" fmla="*/ 263747 w 1637333"/>
                    <a:gd name="connsiteY27" fmla="*/ 665385 h 834407"/>
                    <a:gd name="connsiteX28" fmla="*/ 250981 w 1637333"/>
                    <a:gd name="connsiteY28" fmla="*/ 834407 h 834407"/>
                    <a:gd name="connsiteX29" fmla="*/ 250981 w 1637333"/>
                    <a:gd name="connsiteY29" fmla="*/ 834407 h 834407"/>
                    <a:gd name="connsiteX30" fmla="*/ 11618 w 1637333"/>
                    <a:gd name="connsiteY30" fmla="*/ 419819 h 834407"/>
                    <a:gd name="connsiteX31" fmla="*/ 300236 w 1637333"/>
                    <a:gd name="connsiteY31" fmla="*/ 171011 h 834407"/>
                    <a:gd name="connsiteX32" fmla="*/ 313187 w 1637333"/>
                    <a:gd name="connsiteY32" fmla="*/ 170663 h 834407"/>
                    <a:gd name="connsiteX33" fmla="*/ 334809 w 1637333"/>
                    <a:gd name="connsiteY33" fmla="*/ 147751 h 834407"/>
                    <a:gd name="connsiteX34" fmla="*/ 817969 w 1637333"/>
                    <a:gd name="connsiteY34" fmla="*/ 0 h 8344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</a:cxnLst>
                  <a:rect l="l" t="t" r="r" b="b"/>
                  <a:pathLst>
                    <a:path w="1637333" h="834407">
                      <a:moveTo>
                        <a:pt x="817969" y="0"/>
                      </a:moveTo>
                      <a:cubicBezTo>
                        <a:pt x="1019094" y="0"/>
                        <a:pt x="1196419" y="58609"/>
                        <a:pt x="1301129" y="147751"/>
                      </a:cubicBezTo>
                      <a:lnTo>
                        <a:pt x="1322715" y="170624"/>
                      </a:lnTo>
                      <a:lnTo>
                        <a:pt x="1337098" y="171011"/>
                      </a:lnTo>
                      <a:cubicBezTo>
                        <a:pt x="1471180" y="186336"/>
                        <a:pt x="1588669" y="281560"/>
                        <a:pt x="1625715" y="419819"/>
                      </a:cubicBezTo>
                      <a:cubicBezTo>
                        <a:pt x="1674102" y="600403"/>
                        <a:pt x="1566936" y="786020"/>
                        <a:pt x="1386352" y="834407"/>
                      </a:cubicBezTo>
                      <a:lnTo>
                        <a:pt x="1386352" y="834407"/>
                      </a:lnTo>
                      <a:lnTo>
                        <a:pt x="1373586" y="665385"/>
                      </a:lnTo>
                      <a:lnTo>
                        <a:pt x="1348403" y="700723"/>
                      </a:lnTo>
                      <a:cubicBezTo>
                        <a:pt x="1305665" y="749962"/>
                        <a:pt x="1248270" y="787405"/>
                        <a:pt x="1180551" y="805550"/>
                      </a:cubicBezTo>
                      <a:lnTo>
                        <a:pt x="1180551" y="805550"/>
                      </a:lnTo>
                      <a:lnTo>
                        <a:pt x="1172800" y="702919"/>
                      </a:lnTo>
                      <a:lnTo>
                        <a:pt x="1158065" y="716896"/>
                      </a:lnTo>
                      <a:cubicBezTo>
                        <a:pt x="1123380" y="743925"/>
                        <a:pt x="1082824" y="764598"/>
                        <a:pt x="1037677" y="776695"/>
                      </a:cubicBezTo>
                      <a:lnTo>
                        <a:pt x="1037677" y="776694"/>
                      </a:lnTo>
                      <a:lnTo>
                        <a:pt x="1027876" y="646921"/>
                      </a:lnTo>
                      <a:lnTo>
                        <a:pt x="935398" y="663432"/>
                      </a:lnTo>
                      <a:cubicBezTo>
                        <a:pt x="897467" y="667896"/>
                        <a:pt x="858194" y="670240"/>
                        <a:pt x="817969" y="670240"/>
                      </a:cubicBezTo>
                      <a:cubicBezTo>
                        <a:pt x="777744" y="670240"/>
                        <a:pt x="738471" y="667896"/>
                        <a:pt x="700541" y="663432"/>
                      </a:cubicBezTo>
                      <a:lnTo>
                        <a:pt x="609439" y="647167"/>
                      </a:lnTo>
                      <a:lnTo>
                        <a:pt x="599656" y="776694"/>
                      </a:lnTo>
                      <a:lnTo>
                        <a:pt x="599656" y="776695"/>
                      </a:lnTo>
                      <a:cubicBezTo>
                        <a:pt x="554510" y="764598"/>
                        <a:pt x="513953" y="743925"/>
                        <a:pt x="479268" y="716896"/>
                      </a:cubicBezTo>
                      <a:lnTo>
                        <a:pt x="464534" y="702919"/>
                      </a:lnTo>
                      <a:lnTo>
                        <a:pt x="456783" y="805550"/>
                      </a:lnTo>
                      <a:lnTo>
                        <a:pt x="456782" y="805550"/>
                      </a:lnTo>
                      <a:cubicBezTo>
                        <a:pt x="389063" y="787405"/>
                        <a:pt x="331669" y="749962"/>
                        <a:pt x="288930" y="700723"/>
                      </a:cubicBezTo>
                      <a:lnTo>
                        <a:pt x="263747" y="665385"/>
                      </a:lnTo>
                      <a:lnTo>
                        <a:pt x="250981" y="834407"/>
                      </a:lnTo>
                      <a:lnTo>
                        <a:pt x="250981" y="834407"/>
                      </a:lnTo>
                      <a:cubicBezTo>
                        <a:pt x="70397" y="786020"/>
                        <a:pt x="-36769" y="600403"/>
                        <a:pt x="11618" y="419819"/>
                      </a:cubicBezTo>
                      <a:cubicBezTo>
                        <a:pt x="48664" y="281560"/>
                        <a:pt x="166153" y="186336"/>
                        <a:pt x="300236" y="171011"/>
                      </a:cubicBezTo>
                      <a:lnTo>
                        <a:pt x="313187" y="170663"/>
                      </a:lnTo>
                      <a:lnTo>
                        <a:pt x="334809" y="147751"/>
                      </a:lnTo>
                      <a:cubicBezTo>
                        <a:pt x="439520" y="58609"/>
                        <a:pt x="616844" y="0"/>
                        <a:pt x="817969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75" name="楕円 174">
                  <a:extLst>
                    <a:ext uri="{FF2B5EF4-FFF2-40B4-BE49-F238E27FC236}">
                      <a16:creationId xmlns:a16="http://schemas.microsoft.com/office/drawing/2014/main" id="{83B13EC3-100E-89EC-3B7C-DD72EC00E312}"/>
                    </a:ext>
                  </a:extLst>
                </p:cNvPr>
                <p:cNvSpPr/>
                <p:nvPr/>
              </p:nvSpPr>
              <p:spPr bwMode="auto">
                <a:xfrm rot="900000" flipH="1">
                  <a:off x="3845018" y="2505609"/>
                  <a:ext cx="357170" cy="502049"/>
                </a:xfrm>
                <a:prstGeom prst="ellipse">
                  <a:avLst/>
                </a:prstGeom>
                <a:solidFill>
                  <a:srgbClr val="FFCC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6" name="楕円 175">
                  <a:extLst>
                    <a:ext uri="{FF2B5EF4-FFF2-40B4-BE49-F238E27FC236}">
                      <a16:creationId xmlns:a16="http://schemas.microsoft.com/office/drawing/2014/main" id="{2DDA278A-5988-B742-9DD3-C841AEF62448}"/>
                    </a:ext>
                  </a:extLst>
                </p:cNvPr>
                <p:cNvSpPr/>
                <p:nvPr/>
              </p:nvSpPr>
              <p:spPr bwMode="auto">
                <a:xfrm rot="20700000">
                  <a:off x="2581266" y="2505608"/>
                  <a:ext cx="357170" cy="502049"/>
                </a:xfrm>
                <a:prstGeom prst="ellipse">
                  <a:avLst/>
                </a:prstGeom>
                <a:solidFill>
                  <a:srgbClr val="FFCC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7" name="楕円 176">
                  <a:extLst>
                    <a:ext uri="{FF2B5EF4-FFF2-40B4-BE49-F238E27FC236}">
                      <a16:creationId xmlns:a16="http://schemas.microsoft.com/office/drawing/2014/main" id="{264BADC2-4928-5458-3574-38FBFB57554F}"/>
                    </a:ext>
                  </a:extLst>
                </p:cNvPr>
                <p:cNvSpPr/>
                <p:nvPr/>
              </p:nvSpPr>
              <p:spPr bwMode="auto">
                <a:xfrm rot="900000" flipH="1">
                  <a:off x="3914539" y="2603328"/>
                  <a:ext cx="218128" cy="306609"/>
                </a:xfrm>
                <a:prstGeom prst="ellipse">
                  <a:avLst/>
                </a:prstGeom>
                <a:solidFill>
                  <a:srgbClr val="FF9966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8" name="楕円 177">
                  <a:extLst>
                    <a:ext uri="{FF2B5EF4-FFF2-40B4-BE49-F238E27FC236}">
                      <a16:creationId xmlns:a16="http://schemas.microsoft.com/office/drawing/2014/main" id="{A8D863BD-65DD-BB83-BB4A-FDD5A968863C}"/>
                    </a:ext>
                  </a:extLst>
                </p:cNvPr>
                <p:cNvSpPr/>
                <p:nvPr/>
              </p:nvSpPr>
              <p:spPr bwMode="auto">
                <a:xfrm rot="20700000">
                  <a:off x="2650786" y="2603327"/>
                  <a:ext cx="218129" cy="306609"/>
                </a:xfrm>
                <a:prstGeom prst="ellipse">
                  <a:avLst/>
                </a:prstGeom>
                <a:solidFill>
                  <a:srgbClr val="FF9966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9" name="フリーフォーム: 図形 178">
                  <a:extLst>
                    <a:ext uri="{FF2B5EF4-FFF2-40B4-BE49-F238E27FC236}">
                      <a16:creationId xmlns:a16="http://schemas.microsoft.com/office/drawing/2014/main" id="{1728EAA2-500D-A438-90B1-3B8BDEBBC73B}"/>
                    </a:ext>
                  </a:extLst>
                </p:cNvPr>
                <p:cNvSpPr/>
                <p:nvPr/>
              </p:nvSpPr>
              <p:spPr bwMode="auto">
                <a:xfrm>
                  <a:off x="2656102" y="3425243"/>
                  <a:ext cx="1487590" cy="1173886"/>
                </a:xfrm>
                <a:custGeom>
                  <a:avLst/>
                  <a:gdLst>
                    <a:gd name="connsiteX0" fmla="*/ 453206 w 1487590"/>
                    <a:gd name="connsiteY0" fmla="*/ 0 h 906412"/>
                    <a:gd name="connsiteX1" fmla="*/ 482327 w 1487590"/>
                    <a:gd name="connsiteY1" fmla="*/ 0 h 906412"/>
                    <a:gd name="connsiteX2" fmla="*/ 743795 w 1487590"/>
                    <a:gd name="connsiteY2" fmla="*/ 543650 h 906412"/>
                    <a:gd name="connsiteX3" fmla="*/ 1005263 w 1487590"/>
                    <a:gd name="connsiteY3" fmla="*/ 0 h 906412"/>
                    <a:gd name="connsiteX4" fmla="*/ 1034384 w 1487590"/>
                    <a:gd name="connsiteY4" fmla="*/ 0 h 906412"/>
                    <a:gd name="connsiteX5" fmla="*/ 1487590 w 1487590"/>
                    <a:gd name="connsiteY5" fmla="*/ 453206 h 906412"/>
                    <a:gd name="connsiteX6" fmla="*/ 1487590 w 1487590"/>
                    <a:gd name="connsiteY6" fmla="*/ 906412 h 906412"/>
                    <a:gd name="connsiteX7" fmla="*/ 0 w 1487590"/>
                    <a:gd name="connsiteY7" fmla="*/ 906412 h 906412"/>
                    <a:gd name="connsiteX8" fmla="*/ 0 w 1487590"/>
                    <a:gd name="connsiteY8" fmla="*/ 453206 h 906412"/>
                    <a:gd name="connsiteX9" fmla="*/ 453206 w 1487590"/>
                    <a:gd name="connsiteY9" fmla="*/ 0 h 9064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487590" h="906412">
                      <a:moveTo>
                        <a:pt x="453206" y="0"/>
                      </a:moveTo>
                      <a:lnTo>
                        <a:pt x="482327" y="0"/>
                      </a:lnTo>
                      <a:lnTo>
                        <a:pt x="743795" y="543650"/>
                      </a:lnTo>
                      <a:lnTo>
                        <a:pt x="1005263" y="0"/>
                      </a:lnTo>
                      <a:lnTo>
                        <a:pt x="1034384" y="0"/>
                      </a:lnTo>
                      <a:cubicBezTo>
                        <a:pt x="1284683" y="0"/>
                        <a:pt x="1487590" y="202907"/>
                        <a:pt x="1487590" y="453206"/>
                      </a:cubicBezTo>
                      <a:lnTo>
                        <a:pt x="1487590" y="906412"/>
                      </a:lnTo>
                      <a:lnTo>
                        <a:pt x="0" y="906412"/>
                      </a:lnTo>
                      <a:lnTo>
                        <a:pt x="0" y="453206"/>
                      </a:lnTo>
                      <a:cubicBezTo>
                        <a:pt x="0" y="202907"/>
                        <a:pt x="202907" y="0"/>
                        <a:pt x="453206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180" name="楕円 179">
                  <a:extLst>
                    <a:ext uri="{FF2B5EF4-FFF2-40B4-BE49-F238E27FC236}">
                      <a16:creationId xmlns:a16="http://schemas.microsoft.com/office/drawing/2014/main" id="{9797A8A9-E6EF-BD9F-BB4F-F254EE335633}"/>
                    </a:ext>
                  </a:extLst>
                </p:cNvPr>
                <p:cNvSpPr/>
                <p:nvPr/>
              </p:nvSpPr>
              <p:spPr bwMode="auto">
                <a:xfrm>
                  <a:off x="2761657" y="1883827"/>
                  <a:ext cx="1260140" cy="1390541"/>
                </a:xfrm>
                <a:prstGeom prst="ellipse">
                  <a:avLst/>
                </a:prstGeom>
                <a:solidFill>
                  <a:srgbClr val="FFCC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1" name="楕円 180">
                  <a:extLst>
                    <a:ext uri="{FF2B5EF4-FFF2-40B4-BE49-F238E27FC236}">
                      <a16:creationId xmlns:a16="http://schemas.microsoft.com/office/drawing/2014/main" id="{4EBE4DDC-A104-CAB5-88BD-AB1AFB95F639}"/>
                    </a:ext>
                  </a:extLst>
                </p:cNvPr>
                <p:cNvSpPr/>
                <p:nvPr/>
              </p:nvSpPr>
              <p:spPr bwMode="auto">
                <a:xfrm>
                  <a:off x="3332649" y="2900781"/>
                  <a:ext cx="124146" cy="45719"/>
                </a:xfrm>
                <a:prstGeom prst="ellipse">
                  <a:avLst/>
                </a:prstGeom>
                <a:solidFill>
                  <a:srgbClr val="FF9966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2" name="二等辺三角形 46">
                  <a:extLst>
                    <a:ext uri="{FF2B5EF4-FFF2-40B4-BE49-F238E27FC236}">
                      <a16:creationId xmlns:a16="http://schemas.microsoft.com/office/drawing/2014/main" id="{39594469-8C7B-3EFB-DF10-EED99BFAC03A}"/>
                    </a:ext>
                  </a:extLst>
                </p:cNvPr>
                <p:cNvSpPr/>
                <p:nvPr/>
              </p:nvSpPr>
              <p:spPr bwMode="auto">
                <a:xfrm>
                  <a:off x="3226523" y="3058011"/>
                  <a:ext cx="346725" cy="76634"/>
                </a:xfrm>
                <a:custGeom>
                  <a:avLst/>
                  <a:gdLst>
                    <a:gd name="connsiteX0" fmla="*/ 0 w 345496"/>
                    <a:gd name="connsiteY0" fmla="*/ 157417 h 157417"/>
                    <a:gd name="connsiteX1" fmla="*/ 172748 w 345496"/>
                    <a:gd name="connsiteY1" fmla="*/ 0 h 157417"/>
                    <a:gd name="connsiteX2" fmla="*/ 345496 w 345496"/>
                    <a:gd name="connsiteY2" fmla="*/ 157417 h 157417"/>
                    <a:gd name="connsiteX3" fmla="*/ 0 w 345496"/>
                    <a:gd name="connsiteY3" fmla="*/ 157417 h 157417"/>
                    <a:gd name="connsiteX0" fmla="*/ 0 w 345496"/>
                    <a:gd name="connsiteY0" fmla="*/ 157453 h 157453"/>
                    <a:gd name="connsiteX1" fmla="*/ 172748 w 345496"/>
                    <a:gd name="connsiteY1" fmla="*/ 36 h 157453"/>
                    <a:gd name="connsiteX2" fmla="*/ 345496 w 345496"/>
                    <a:gd name="connsiteY2" fmla="*/ 157453 h 157453"/>
                    <a:gd name="connsiteX3" fmla="*/ 0 w 345496"/>
                    <a:gd name="connsiteY3" fmla="*/ 157453 h 157453"/>
                    <a:gd name="connsiteX0" fmla="*/ 27 w 345523"/>
                    <a:gd name="connsiteY0" fmla="*/ 157444 h 163831"/>
                    <a:gd name="connsiteX1" fmla="*/ 172775 w 345523"/>
                    <a:gd name="connsiteY1" fmla="*/ 27 h 163831"/>
                    <a:gd name="connsiteX2" fmla="*/ 345523 w 345523"/>
                    <a:gd name="connsiteY2" fmla="*/ 157444 h 163831"/>
                    <a:gd name="connsiteX3" fmla="*/ 27 w 345523"/>
                    <a:gd name="connsiteY3" fmla="*/ 157444 h 163831"/>
                    <a:gd name="connsiteX0" fmla="*/ 27 w 345822"/>
                    <a:gd name="connsiteY0" fmla="*/ 157444 h 170071"/>
                    <a:gd name="connsiteX1" fmla="*/ 172775 w 345822"/>
                    <a:gd name="connsiteY1" fmla="*/ 27 h 170071"/>
                    <a:gd name="connsiteX2" fmla="*/ 345523 w 345822"/>
                    <a:gd name="connsiteY2" fmla="*/ 157444 h 170071"/>
                    <a:gd name="connsiteX3" fmla="*/ 27 w 345822"/>
                    <a:gd name="connsiteY3" fmla="*/ 157444 h 170071"/>
                    <a:gd name="connsiteX0" fmla="*/ 27 w 346670"/>
                    <a:gd name="connsiteY0" fmla="*/ 157444 h 167349"/>
                    <a:gd name="connsiteX1" fmla="*/ 172775 w 346670"/>
                    <a:gd name="connsiteY1" fmla="*/ 27 h 167349"/>
                    <a:gd name="connsiteX2" fmla="*/ 345523 w 346670"/>
                    <a:gd name="connsiteY2" fmla="*/ 157444 h 167349"/>
                    <a:gd name="connsiteX3" fmla="*/ 27 w 346670"/>
                    <a:gd name="connsiteY3" fmla="*/ 157444 h 167349"/>
                    <a:gd name="connsiteX0" fmla="*/ 299 w 346942"/>
                    <a:gd name="connsiteY0" fmla="*/ 157444 h 167349"/>
                    <a:gd name="connsiteX1" fmla="*/ 173047 w 346942"/>
                    <a:gd name="connsiteY1" fmla="*/ 27 h 167349"/>
                    <a:gd name="connsiteX2" fmla="*/ 345795 w 346942"/>
                    <a:gd name="connsiteY2" fmla="*/ 157444 h 167349"/>
                    <a:gd name="connsiteX3" fmla="*/ 299 w 346942"/>
                    <a:gd name="connsiteY3" fmla="*/ 157444 h 167349"/>
                    <a:gd name="connsiteX0" fmla="*/ 529 w 347172"/>
                    <a:gd name="connsiteY0" fmla="*/ 157444 h 166436"/>
                    <a:gd name="connsiteX1" fmla="*/ 173277 w 347172"/>
                    <a:gd name="connsiteY1" fmla="*/ 27 h 166436"/>
                    <a:gd name="connsiteX2" fmla="*/ 346025 w 347172"/>
                    <a:gd name="connsiteY2" fmla="*/ 157444 h 166436"/>
                    <a:gd name="connsiteX3" fmla="*/ 529 w 347172"/>
                    <a:gd name="connsiteY3" fmla="*/ 157444 h 1664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47172" h="166436">
                      <a:moveTo>
                        <a:pt x="529" y="157444"/>
                      </a:moveTo>
                      <a:cubicBezTo>
                        <a:pt x="-8564" y="145453"/>
                        <a:pt x="101406" y="-2270"/>
                        <a:pt x="173277" y="27"/>
                      </a:cubicBezTo>
                      <a:cubicBezTo>
                        <a:pt x="245148" y="2324"/>
                        <a:pt x="359879" y="145454"/>
                        <a:pt x="346025" y="157444"/>
                      </a:cubicBezTo>
                      <a:cubicBezTo>
                        <a:pt x="332171" y="169434"/>
                        <a:pt x="9622" y="169435"/>
                        <a:pt x="529" y="157444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905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83" name="四角形: 角を丸くする 182">
                  <a:extLst>
                    <a:ext uri="{FF2B5EF4-FFF2-40B4-BE49-F238E27FC236}">
                      <a16:creationId xmlns:a16="http://schemas.microsoft.com/office/drawing/2014/main" id="{E52C5149-43A7-8999-6A82-F158B39BAF86}"/>
                    </a:ext>
                  </a:extLst>
                </p:cNvPr>
                <p:cNvSpPr/>
                <p:nvPr/>
              </p:nvSpPr>
              <p:spPr bwMode="auto">
                <a:xfrm>
                  <a:off x="2901233" y="2432196"/>
                  <a:ext cx="290052" cy="45719"/>
                </a:xfrm>
                <a:prstGeom prst="roundRect">
                  <a:avLst/>
                </a:pr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84" name="四角形: 角を丸くする 183">
                  <a:extLst>
                    <a:ext uri="{FF2B5EF4-FFF2-40B4-BE49-F238E27FC236}">
                      <a16:creationId xmlns:a16="http://schemas.microsoft.com/office/drawing/2014/main" id="{52BC8A10-4C8F-441F-CDB3-701796EF18C4}"/>
                    </a:ext>
                  </a:extLst>
                </p:cNvPr>
                <p:cNvSpPr/>
                <p:nvPr/>
              </p:nvSpPr>
              <p:spPr bwMode="auto">
                <a:xfrm flipH="1">
                  <a:off x="3611717" y="2432196"/>
                  <a:ext cx="290052" cy="45719"/>
                </a:xfrm>
                <a:prstGeom prst="roundRect">
                  <a:avLst/>
                </a:pr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5" name="フリーフォーム: 図形 184">
                  <a:extLst>
                    <a:ext uri="{FF2B5EF4-FFF2-40B4-BE49-F238E27FC236}">
                      <a16:creationId xmlns:a16="http://schemas.microsoft.com/office/drawing/2014/main" id="{E340D011-99B2-9DB7-FE35-230953079213}"/>
                    </a:ext>
                  </a:extLst>
                </p:cNvPr>
                <p:cNvSpPr/>
                <p:nvPr/>
              </p:nvSpPr>
              <p:spPr bwMode="auto">
                <a:xfrm>
                  <a:off x="2944850" y="2535787"/>
                  <a:ext cx="225397" cy="199544"/>
                </a:xfrm>
                <a:custGeom>
                  <a:avLst/>
                  <a:gdLst>
                    <a:gd name="connsiteX0" fmla="*/ 143627 w 225397"/>
                    <a:gd name="connsiteY0" fmla="*/ 0 h 199544"/>
                    <a:gd name="connsiteX1" fmla="*/ 225397 w 225397"/>
                    <a:gd name="connsiteY1" fmla="*/ 99772 h 199544"/>
                    <a:gd name="connsiteX2" fmla="*/ 143627 w 225397"/>
                    <a:gd name="connsiteY2" fmla="*/ 199544 h 199544"/>
                    <a:gd name="connsiteX3" fmla="*/ 61857 w 225397"/>
                    <a:gd name="connsiteY3" fmla="*/ 99772 h 199544"/>
                    <a:gd name="connsiteX4" fmla="*/ 64829 w 225397"/>
                    <a:gd name="connsiteY4" fmla="*/ 81814 h 199544"/>
                    <a:gd name="connsiteX5" fmla="*/ 0 w 225397"/>
                    <a:gd name="connsiteY5" fmla="*/ 13533 h 199544"/>
                    <a:gd name="connsiteX6" fmla="*/ 83401 w 225397"/>
                    <a:gd name="connsiteY6" fmla="*/ 33578 h 199544"/>
                    <a:gd name="connsiteX7" fmla="*/ 85807 w 225397"/>
                    <a:gd name="connsiteY7" fmla="*/ 29223 h 199544"/>
                    <a:gd name="connsiteX8" fmla="*/ 143627 w 225397"/>
                    <a:gd name="connsiteY8" fmla="*/ 0 h 1995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25397" h="199544">
                      <a:moveTo>
                        <a:pt x="143627" y="0"/>
                      </a:moveTo>
                      <a:cubicBezTo>
                        <a:pt x="188787" y="0"/>
                        <a:pt x="225397" y="44669"/>
                        <a:pt x="225397" y="99772"/>
                      </a:cubicBezTo>
                      <a:cubicBezTo>
                        <a:pt x="225397" y="154875"/>
                        <a:pt x="188787" y="199544"/>
                        <a:pt x="143627" y="199544"/>
                      </a:cubicBezTo>
                      <a:cubicBezTo>
                        <a:pt x="98467" y="199544"/>
                        <a:pt x="61857" y="154875"/>
                        <a:pt x="61857" y="99772"/>
                      </a:cubicBezTo>
                      <a:lnTo>
                        <a:pt x="64829" y="81814"/>
                      </a:lnTo>
                      <a:lnTo>
                        <a:pt x="0" y="13533"/>
                      </a:lnTo>
                      <a:lnTo>
                        <a:pt x="83401" y="33578"/>
                      </a:lnTo>
                      <a:lnTo>
                        <a:pt x="85807" y="29223"/>
                      </a:lnTo>
                      <a:cubicBezTo>
                        <a:pt x="100605" y="11167"/>
                        <a:pt x="121047" y="0"/>
                        <a:pt x="143627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6" name="フリーフォーム: 図形 185">
                  <a:extLst>
                    <a:ext uri="{FF2B5EF4-FFF2-40B4-BE49-F238E27FC236}">
                      <a16:creationId xmlns:a16="http://schemas.microsoft.com/office/drawing/2014/main" id="{3F7B4C1F-B419-4184-B5D0-B6AF5C104714}"/>
                    </a:ext>
                  </a:extLst>
                </p:cNvPr>
                <p:cNvSpPr/>
                <p:nvPr/>
              </p:nvSpPr>
              <p:spPr bwMode="auto">
                <a:xfrm>
                  <a:off x="3649644" y="2535787"/>
                  <a:ext cx="218375" cy="199544"/>
                </a:xfrm>
                <a:custGeom>
                  <a:avLst/>
                  <a:gdLst>
                    <a:gd name="connsiteX0" fmla="*/ 81770 w 218375"/>
                    <a:gd name="connsiteY0" fmla="*/ 0 h 199544"/>
                    <a:gd name="connsiteX1" fmla="*/ 139590 w 218375"/>
                    <a:gd name="connsiteY1" fmla="*/ 29223 h 199544"/>
                    <a:gd name="connsiteX2" fmla="*/ 141174 w 218375"/>
                    <a:gd name="connsiteY2" fmla="*/ 32088 h 199544"/>
                    <a:gd name="connsiteX3" fmla="*/ 218375 w 218375"/>
                    <a:gd name="connsiteY3" fmla="*/ 13533 h 199544"/>
                    <a:gd name="connsiteX4" fmla="*/ 159527 w 218375"/>
                    <a:gd name="connsiteY4" fmla="*/ 75515 h 199544"/>
                    <a:gd name="connsiteX5" fmla="*/ 163540 w 218375"/>
                    <a:gd name="connsiteY5" fmla="*/ 99772 h 199544"/>
                    <a:gd name="connsiteX6" fmla="*/ 81770 w 218375"/>
                    <a:gd name="connsiteY6" fmla="*/ 199544 h 199544"/>
                    <a:gd name="connsiteX7" fmla="*/ 0 w 218375"/>
                    <a:gd name="connsiteY7" fmla="*/ 99772 h 199544"/>
                    <a:gd name="connsiteX8" fmla="*/ 81770 w 218375"/>
                    <a:gd name="connsiteY8" fmla="*/ 0 h 1995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18375" h="199544">
                      <a:moveTo>
                        <a:pt x="81770" y="0"/>
                      </a:moveTo>
                      <a:cubicBezTo>
                        <a:pt x="104350" y="0"/>
                        <a:pt x="124793" y="11167"/>
                        <a:pt x="139590" y="29223"/>
                      </a:cubicBezTo>
                      <a:lnTo>
                        <a:pt x="141174" y="32088"/>
                      </a:lnTo>
                      <a:lnTo>
                        <a:pt x="218375" y="13533"/>
                      </a:lnTo>
                      <a:lnTo>
                        <a:pt x="159527" y="75515"/>
                      </a:lnTo>
                      <a:lnTo>
                        <a:pt x="163540" y="99772"/>
                      </a:lnTo>
                      <a:cubicBezTo>
                        <a:pt x="163540" y="154875"/>
                        <a:pt x="126930" y="199544"/>
                        <a:pt x="81770" y="199544"/>
                      </a:cubicBezTo>
                      <a:cubicBezTo>
                        <a:pt x="36610" y="199544"/>
                        <a:pt x="0" y="154875"/>
                        <a:pt x="0" y="99772"/>
                      </a:cubicBezTo>
                      <a:cubicBezTo>
                        <a:pt x="0" y="44669"/>
                        <a:pt x="36610" y="0"/>
                        <a:pt x="81770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7" name="フリーフォーム: 図形 186">
                  <a:extLst>
                    <a:ext uri="{FF2B5EF4-FFF2-40B4-BE49-F238E27FC236}">
                      <a16:creationId xmlns:a16="http://schemas.microsoft.com/office/drawing/2014/main" id="{D96D1865-6E86-D412-1F8D-350B149DC380}"/>
                    </a:ext>
                  </a:extLst>
                </p:cNvPr>
                <p:cNvSpPr/>
                <p:nvPr/>
              </p:nvSpPr>
              <p:spPr bwMode="auto">
                <a:xfrm flipH="1">
                  <a:off x="2772883" y="1838475"/>
                  <a:ext cx="1242706" cy="546233"/>
                </a:xfrm>
                <a:custGeom>
                  <a:avLst/>
                  <a:gdLst>
                    <a:gd name="connsiteX0" fmla="*/ 433641 w 1300763"/>
                    <a:gd name="connsiteY0" fmla="*/ 0 h 649974"/>
                    <a:gd name="connsiteX1" fmla="*/ 394771 w 1300763"/>
                    <a:gd name="connsiteY1" fmla="*/ 14016 h 649974"/>
                    <a:gd name="connsiteX2" fmla="*/ 193259 w 1300763"/>
                    <a:gd name="connsiteY2" fmla="*/ 158358 h 649974"/>
                    <a:gd name="connsiteX3" fmla="*/ 4919 w 1300763"/>
                    <a:gd name="connsiteY3" fmla="*/ 610240 h 649974"/>
                    <a:gd name="connsiteX4" fmla="*/ 13625 w 1300763"/>
                    <a:gd name="connsiteY4" fmla="*/ 636349 h 649974"/>
                    <a:gd name="connsiteX5" fmla="*/ 39734 w 1300763"/>
                    <a:gd name="connsiteY5" fmla="*/ 645055 h 649974"/>
                    <a:gd name="connsiteX6" fmla="*/ 491617 w 1300763"/>
                    <a:gd name="connsiteY6" fmla="*/ 456715 h 649974"/>
                    <a:gd name="connsiteX7" fmla="*/ 649012 w 1300763"/>
                    <a:gd name="connsiteY7" fmla="*/ 225626 h 649974"/>
                    <a:gd name="connsiteX8" fmla="*/ 650382 w 1300763"/>
                    <a:gd name="connsiteY8" fmla="*/ 220708 h 649974"/>
                    <a:gd name="connsiteX9" fmla="*/ 651751 w 1300763"/>
                    <a:gd name="connsiteY9" fmla="*/ 225626 h 649974"/>
                    <a:gd name="connsiteX10" fmla="*/ 809147 w 1300763"/>
                    <a:gd name="connsiteY10" fmla="*/ 456715 h 649974"/>
                    <a:gd name="connsiteX11" fmla="*/ 1261029 w 1300763"/>
                    <a:gd name="connsiteY11" fmla="*/ 645055 h 649974"/>
                    <a:gd name="connsiteX12" fmla="*/ 1287138 w 1300763"/>
                    <a:gd name="connsiteY12" fmla="*/ 636349 h 649974"/>
                    <a:gd name="connsiteX13" fmla="*/ 1295844 w 1300763"/>
                    <a:gd name="connsiteY13" fmla="*/ 610240 h 649974"/>
                    <a:gd name="connsiteX14" fmla="*/ 1107504 w 1300763"/>
                    <a:gd name="connsiteY14" fmla="*/ 158358 h 649974"/>
                    <a:gd name="connsiteX15" fmla="*/ 905993 w 1300763"/>
                    <a:gd name="connsiteY15" fmla="*/ 14016 h 649974"/>
                    <a:gd name="connsiteX16" fmla="*/ 868045 w 1300763"/>
                    <a:gd name="connsiteY16" fmla="*/ 333 h 649974"/>
                    <a:gd name="connsiteX17" fmla="*/ 651085 w 1300763"/>
                    <a:gd name="connsiteY17" fmla="*/ 149426 h 649974"/>
                    <a:gd name="connsiteX0" fmla="*/ 651085 w 1300763"/>
                    <a:gd name="connsiteY0" fmla="*/ 149426 h 649974"/>
                    <a:gd name="connsiteX1" fmla="*/ 433641 w 1300763"/>
                    <a:gd name="connsiteY1" fmla="*/ 0 h 649974"/>
                    <a:gd name="connsiteX2" fmla="*/ 394771 w 1300763"/>
                    <a:gd name="connsiteY2" fmla="*/ 14016 h 649974"/>
                    <a:gd name="connsiteX3" fmla="*/ 193259 w 1300763"/>
                    <a:gd name="connsiteY3" fmla="*/ 158358 h 649974"/>
                    <a:gd name="connsiteX4" fmla="*/ 4919 w 1300763"/>
                    <a:gd name="connsiteY4" fmla="*/ 610240 h 649974"/>
                    <a:gd name="connsiteX5" fmla="*/ 13625 w 1300763"/>
                    <a:gd name="connsiteY5" fmla="*/ 636349 h 649974"/>
                    <a:gd name="connsiteX6" fmla="*/ 39734 w 1300763"/>
                    <a:gd name="connsiteY6" fmla="*/ 645055 h 649974"/>
                    <a:gd name="connsiteX7" fmla="*/ 491617 w 1300763"/>
                    <a:gd name="connsiteY7" fmla="*/ 456715 h 649974"/>
                    <a:gd name="connsiteX8" fmla="*/ 649012 w 1300763"/>
                    <a:gd name="connsiteY8" fmla="*/ 225626 h 649974"/>
                    <a:gd name="connsiteX9" fmla="*/ 650382 w 1300763"/>
                    <a:gd name="connsiteY9" fmla="*/ 220708 h 649974"/>
                    <a:gd name="connsiteX10" fmla="*/ 651751 w 1300763"/>
                    <a:gd name="connsiteY10" fmla="*/ 225626 h 649974"/>
                    <a:gd name="connsiteX11" fmla="*/ 809147 w 1300763"/>
                    <a:gd name="connsiteY11" fmla="*/ 456715 h 649974"/>
                    <a:gd name="connsiteX12" fmla="*/ 1261029 w 1300763"/>
                    <a:gd name="connsiteY12" fmla="*/ 645055 h 649974"/>
                    <a:gd name="connsiteX13" fmla="*/ 1287138 w 1300763"/>
                    <a:gd name="connsiteY13" fmla="*/ 636349 h 649974"/>
                    <a:gd name="connsiteX14" fmla="*/ 1295844 w 1300763"/>
                    <a:gd name="connsiteY14" fmla="*/ 610240 h 649974"/>
                    <a:gd name="connsiteX15" fmla="*/ 1107504 w 1300763"/>
                    <a:gd name="connsiteY15" fmla="*/ 158358 h 649974"/>
                    <a:gd name="connsiteX16" fmla="*/ 905993 w 1300763"/>
                    <a:gd name="connsiteY16" fmla="*/ 14016 h 649974"/>
                    <a:gd name="connsiteX17" fmla="*/ 868045 w 1300763"/>
                    <a:gd name="connsiteY17" fmla="*/ 333 h 649974"/>
                    <a:gd name="connsiteX18" fmla="*/ 742525 w 1300763"/>
                    <a:gd name="connsiteY18" fmla="*/ 240866 h 649974"/>
                    <a:gd name="connsiteX0" fmla="*/ 651085 w 1300763"/>
                    <a:gd name="connsiteY0" fmla="*/ 149426 h 649974"/>
                    <a:gd name="connsiteX1" fmla="*/ 433641 w 1300763"/>
                    <a:gd name="connsiteY1" fmla="*/ 0 h 649974"/>
                    <a:gd name="connsiteX2" fmla="*/ 394771 w 1300763"/>
                    <a:gd name="connsiteY2" fmla="*/ 14016 h 649974"/>
                    <a:gd name="connsiteX3" fmla="*/ 193259 w 1300763"/>
                    <a:gd name="connsiteY3" fmla="*/ 158358 h 649974"/>
                    <a:gd name="connsiteX4" fmla="*/ 4919 w 1300763"/>
                    <a:gd name="connsiteY4" fmla="*/ 610240 h 649974"/>
                    <a:gd name="connsiteX5" fmla="*/ 13625 w 1300763"/>
                    <a:gd name="connsiteY5" fmla="*/ 636349 h 649974"/>
                    <a:gd name="connsiteX6" fmla="*/ 39734 w 1300763"/>
                    <a:gd name="connsiteY6" fmla="*/ 645055 h 649974"/>
                    <a:gd name="connsiteX7" fmla="*/ 491617 w 1300763"/>
                    <a:gd name="connsiteY7" fmla="*/ 456715 h 649974"/>
                    <a:gd name="connsiteX8" fmla="*/ 649012 w 1300763"/>
                    <a:gd name="connsiteY8" fmla="*/ 225626 h 649974"/>
                    <a:gd name="connsiteX9" fmla="*/ 650382 w 1300763"/>
                    <a:gd name="connsiteY9" fmla="*/ 220708 h 649974"/>
                    <a:gd name="connsiteX10" fmla="*/ 651751 w 1300763"/>
                    <a:gd name="connsiteY10" fmla="*/ 225626 h 649974"/>
                    <a:gd name="connsiteX11" fmla="*/ 809147 w 1300763"/>
                    <a:gd name="connsiteY11" fmla="*/ 456715 h 649974"/>
                    <a:gd name="connsiteX12" fmla="*/ 1261029 w 1300763"/>
                    <a:gd name="connsiteY12" fmla="*/ 645055 h 649974"/>
                    <a:gd name="connsiteX13" fmla="*/ 1287138 w 1300763"/>
                    <a:gd name="connsiteY13" fmla="*/ 636349 h 649974"/>
                    <a:gd name="connsiteX14" fmla="*/ 1295844 w 1300763"/>
                    <a:gd name="connsiteY14" fmla="*/ 610240 h 649974"/>
                    <a:gd name="connsiteX15" fmla="*/ 1107504 w 1300763"/>
                    <a:gd name="connsiteY15" fmla="*/ 158358 h 649974"/>
                    <a:gd name="connsiteX16" fmla="*/ 905993 w 1300763"/>
                    <a:gd name="connsiteY16" fmla="*/ 14016 h 649974"/>
                    <a:gd name="connsiteX17" fmla="*/ 868045 w 1300763"/>
                    <a:gd name="connsiteY17" fmla="*/ 333 h 649974"/>
                    <a:gd name="connsiteX0" fmla="*/ 433641 w 1300763"/>
                    <a:gd name="connsiteY0" fmla="*/ 0 h 649974"/>
                    <a:gd name="connsiteX1" fmla="*/ 394771 w 1300763"/>
                    <a:gd name="connsiteY1" fmla="*/ 14016 h 649974"/>
                    <a:gd name="connsiteX2" fmla="*/ 193259 w 1300763"/>
                    <a:gd name="connsiteY2" fmla="*/ 158358 h 649974"/>
                    <a:gd name="connsiteX3" fmla="*/ 4919 w 1300763"/>
                    <a:gd name="connsiteY3" fmla="*/ 610240 h 649974"/>
                    <a:gd name="connsiteX4" fmla="*/ 13625 w 1300763"/>
                    <a:gd name="connsiteY4" fmla="*/ 636349 h 649974"/>
                    <a:gd name="connsiteX5" fmla="*/ 39734 w 1300763"/>
                    <a:gd name="connsiteY5" fmla="*/ 645055 h 649974"/>
                    <a:gd name="connsiteX6" fmla="*/ 491617 w 1300763"/>
                    <a:gd name="connsiteY6" fmla="*/ 456715 h 649974"/>
                    <a:gd name="connsiteX7" fmla="*/ 649012 w 1300763"/>
                    <a:gd name="connsiteY7" fmla="*/ 225626 h 649974"/>
                    <a:gd name="connsiteX8" fmla="*/ 650382 w 1300763"/>
                    <a:gd name="connsiteY8" fmla="*/ 220708 h 649974"/>
                    <a:gd name="connsiteX9" fmla="*/ 651751 w 1300763"/>
                    <a:gd name="connsiteY9" fmla="*/ 225626 h 649974"/>
                    <a:gd name="connsiteX10" fmla="*/ 809147 w 1300763"/>
                    <a:gd name="connsiteY10" fmla="*/ 456715 h 649974"/>
                    <a:gd name="connsiteX11" fmla="*/ 1261029 w 1300763"/>
                    <a:gd name="connsiteY11" fmla="*/ 645055 h 649974"/>
                    <a:gd name="connsiteX12" fmla="*/ 1287138 w 1300763"/>
                    <a:gd name="connsiteY12" fmla="*/ 636349 h 649974"/>
                    <a:gd name="connsiteX13" fmla="*/ 1295844 w 1300763"/>
                    <a:gd name="connsiteY13" fmla="*/ 610240 h 649974"/>
                    <a:gd name="connsiteX14" fmla="*/ 1107504 w 1300763"/>
                    <a:gd name="connsiteY14" fmla="*/ 158358 h 649974"/>
                    <a:gd name="connsiteX15" fmla="*/ 905993 w 1300763"/>
                    <a:gd name="connsiteY15" fmla="*/ 14016 h 649974"/>
                    <a:gd name="connsiteX16" fmla="*/ 868045 w 1300763"/>
                    <a:gd name="connsiteY16" fmla="*/ 333 h 6499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300763" h="649974">
                      <a:moveTo>
                        <a:pt x="433641" y="0"/>
                      </a:moveTo>
                      <a:lnTo>
                        <a:pt x="394771" y="14016"/>
                      </a:lnTo>
                      <a:cubicBezTo>
                        <a:pt x="325663" y="46754"/>
                        <a:pt x="256217" y="95401"/>
                        <a:pt x="193259" y="158358"/>
                      </a:cubicBezTo>
                      <a:cubicBezTo>
                        <a:pt x="49356" y="302261"/>
                        <a:pt x="-19778" y="480064"/>
                        <a:pt x="4919" y="610240"/>
                      </a:cubicBezTo>
                      <a:lnTo>
                        <a:pt x="13625" y="636349"/>
                      </a:lnTo>
                      <a:lnTo>
                        <a:pt x="39734" y="645055"/>
                      </a:lnTo>
                      <a:cubicBezTo>
                        <a:pt x="169910" y="669752"/>
                        <a:pt x="347713" y="600619"/>
                        <a:pt x="491617" y="456715"/>
                      </a:cubicBezTo>
                      <a:cubicBezTo>
                        <a:pt x="563568" y="384764"/>
                        <a:pt x="616828" y="304337"/>
                        <a:pt x="649012" y="225626"/>
                      </a:cubicBezTo>
                      <a:lnTo>
                        <a:pt x="650382" y="220708"/>
                      </a:lnTo>
                      <a:lnTo>
                        <a:pt x="651751" y="225626"/>
                      </a:lnTo>
                      <a:cubicBezTo>
                        <a:pt x="683936" y="304337"/>
                        <a:pt x="737195" y="384764"/>
                        <a:pt x="809147" y="456715"/>
                      </a:cubicBezTo>
                      <a:cubicBezTo>
                        <a:pt x="953050" y="600619"/>
                        <a:pt x="1130853" y="669752"/>
                        <a:pt x="1261029" y="645055"/>
                      </a:cubicBezTo>
                      <a:lnTo>
                        <a:pt x="1287138" y="636349"/>
                      </a:lnTo>
                      <a:lnTo>
                        <a:pt x="1295844" y="610240"/>
                      </a:lnTo>
                      <a:cubicBezTo>
                        <a:pt x="1320541" y="480064"/>
                        <a:pt x="1251407" y="302261"/>
                        <a:pt x="1107504" y="158358"/>
                      </a:cubicBezTo>
                      <a:cubicBezTo>
                        <a:pt x="1044547" y="95401"/>
                        <a:pt x="975100" y="46754"/>
                        <a:pt x="905993" y="14016"/>
                      </a:cubicBezTo>
                      <a:lnTo>
                        <a:pt x="868045" y="333"/>
                      </a:lnTo>
                    </a:path>
                  </a:pathLst>
                </a:custGeom>
                <a:solidFill>
                  <a:srgbClr val="C000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188" name="グループ化 187">
                  <a:extLst>
                    <a:ext uri="{FF2B5EF4-FFF2-40B4-BE49-F238E27FC236}">
                      <a16:creationId xmlns:a16="http://schemas.microsoft.com/office/drawing/2014/main" id="{55BDB92D-6272-6AFA-2375-6176285A77E9}"/>
                    </a:ext>
                  </a:extLst>
                </p:cNvPr>
                <p:cNvGrpSpPr/>
                <p:nvPr/>
              </p:nvGrpSpPr>
              <p:grpSpPr>
                <a:xfrm>
                  <a:off x="2945154" y="3396552"/>
                  <a:ext cx="909464" cy="780051"/>
                  <a:chOff x="8750422" y="7845937"/>
                  <a:chExt cx="909464" cy="565121"/>
                </a:xfrm>
              </p:grpSpPr>
              <p:sp>
                <p:nvSpPr>
                  <p:cNvPr id="189" name="フリーフォーム: 図形 188">
                    <a:extLst>
                      <a:ext uri="{FF2B5EF4-FFF2-40B4-BE49-F238E27FC236}">
                        <a16:creationId xmlns:a16="http://schemas.microsoft.com/office/drawing/2014/main" id="{94CF52E2-614B-E401-902B-907DB3339E46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8998674" y="7972006"/>
                    <a:ext cx="412982" cy="429341"/>
                  </a:xfrm>
                  <a:custGeom>
                    <a:avLst/>
                    <a:gdLst>
                      <a:gd name="connsiteX0" fmla="*/ 412982 w 412982"/>
                      <a:gd name="connsiteY0" fmla="*/ 429341 h 429341"/>
                      <a:gd name="connsiteX1" fmla="*/ 0 w 412982"/>
                      <a:gd name="connsiteY1" fmla="*/ 429341 h 429341"/>
                      <a:gd name="connsiteX2" fmla="*/ 206491 w 412982"/>
                      <a:gd name="connsiteY2" fmla="*/ 0 h 42934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412982" h="429341">
                        <a:moveTo>
                          <a:pt x="412982" y="429341"/>
                        </a:moveTo>
                        <a:lnTo>
                          <a:pt x="0" y="429341"/>
                        </a:lnTo>
                        <a:lnTo>
                          <a:pt x="206491" y="0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 dirty="0"/>
                  </a:p>
                </p:txBody>
              </p:sp>
              <p:sp>
                <p:nvSpPr>
                  <p:cNvPr id="190" name="フリーフォーム: 図形 189">
                    <a:extLst>
                      <a:ext uri="{FF2B5EF4-FFF2-40B4-BE49-F238E27FC236}">
                        <a16:creationId xmlns:a16="http://schemas.microsoft.com/office/drawing/2014/main" id="{E54E9EC4-301A-0879-DFE7-682E8BA6B366}"/>
                      </a:ext>
                    </a:extLst>
                  </p:cNvPr>
                  <p:cNvSpPr/>
                  <p:nvPr/>
                </p:nvSpPr>
                <p:spPr bwMode="auto">
                  <a:xfrm rot="10800000" flipV="1">
                    <a:off x="8750422" y="7845937"/>
                    <a:ext cx="909464" cy="565121"/>
                  </a:xfrm>
                  <a:custGeom>
                    <a:avLst/>
                    <a:gdLst>
                      <a:gd name="connsiteX0" fmla="*/ 192053 w 909464"/>
                      <a:gd name="connsiteY0" fmla="*/ 0 h 546145"/>
                      <a:gd name="connsiteX1" fmla="*/ 77597 w 909464"/>
                      <a:gd name="connsiteY1" fmla="*/ 0 h 546145"/>
                      <a:gd name="connsiteX2" fmla="*/ 0 w 909464"/>
                      <a:gd name="connsiteY2" fmla="*/ 112232 h 546145"/>
                      <a:gd name="connsiteX3" fmla="*/ 169903 w 909464"/>
                      <a:gd name="connsiteY3" fmla="*/ 200464 h 546145"/>
                      <a:gd name="connsiteX4" fmla="*/ 58592 w 909464"/>
                      <a:gd name="connsiteY4" fmla="*/ 258268 h 546145"/>
                      <a:gd name="connsiteX5" fmla="*/ 428809 w 909464"/>
                      <a:gd name="connsiteY5" fmla="*/ 546145 h 546145"/>
                      <a:gd name="connsiteX6" fmla="*/ 454038 w 909464"/>
                      <a:gd name="connsiteY6" fmla="*/ 544726 h 546145"/>
                      <a:gd name="connsiteX7" fmla="*/ 831845 w 909464"/>
                      <a:gd name="connsiteY7" fmla="*/ 0 h 546145"/>
                      <a:gd name="connsiteX8" fmla="*/ 717389 w 909464"/>
                      <a:gd name="connsiteY8" fmla="*/ 0 h 546145"/>
                      <a:gd name="connsiteX9" fmla="*/ 455442 w 909464"/>
                      <a:gd name="connsiteY9" fmla="*/ 544647 h 546145"/>
                      <a:gd name="connsiteX10" fmla="*/ 470212 w 909464"/>
                      <a:gd name="connsiteY10" fmla="*/ 543816 h 546145"/>
                      <a:gd name="connsiteX11" fmla="*/ 850866 w 909464"/>
                      <a:gd name="connsiteY11" fmla="*/ 258233 h 546145"/>
                      <a:gd name="connsiteX12" fmla="*/ 739623 w 909464"/>
                      <a:gd name="connsiteY12" fmla="*/ 200464 h 546145"/>
                      <a:gd name="connsiteX13" fmla="*/ 909464 w 909464"/>
                      <a:gd name="connsiteY13" fmla="*/ 112264 h 546145"/>
                      <a:gd name="connsiteX0" fmla="*/ 192053 w 909464"/>
                      <a:gd name="connsiteY0" fmla="*/ 18976 h 565121"/>
                      <a:gd name="connsiteX1" fmla="*/ 77597 w 909464"/>
                      <a:gd name="connsiteY1" fmla="*/ 18976 h 565121"/>
                      <a:gd name="connsiteX2" fmla="*/ 0 w 909464"/>
                      <a:gd name="connsiteY2" fmla="*/ 131208 h 565121"/>
                      <a:gd name="connsiteX3" fmla="*/ 169903 w 909464"/>
                      <a:gd name="connsiteY3" fmla="*/ 219440 h 565121"/>
                      <a:gd name="connsiteX4" fmla="*/ 58592 w 909464"/>
                      <a:gd name="connsiteY4" fmla="*/ 277244 h 565121"/>
                      <a:gd name="connsiteX5" fmla="*/ 428809 w 909464"/>
                      <a:gd name="connsiteY5" fmla="*/ 565121 h 565121"/>
                      <a:gd name="connsiteX6" fmla="*/ 454038 w 909464"/>
                      <a:gd name="connsiteY6" fmla="*/ 563702 h 565121"/>
                      <a:gd name="connsiteX7" fmla="*/ 192053 w 909464"/>
                      <a:gd name="connsiteY7" fmla="*/ 18976 h 565121"/>
                      <a:gd name="connsiteX8" fmla="*/ 831845 w 909464"/>
                      <a:gd name="connsiteY8" fmla="*/ 18976 h 565121"/>
                      <a:gd name="connsiteX9" fmla="*/ 672145 w 909464"/>
                      <a:gd name="connsiteY9" fmla="*/ 0 h 565121"/>
                      <a:gd name="connsiteX10" fmla="*/ 455442 w 909464"/>
                      <a:gd name="connsiteY10" fmla="*/ 563623 h 565121"/>
                      <a:gd name="connsiteX11" fmla="*/ 470212 w 909464"/>
                      <a:gd name="connsiteY11" fmla="*/ 562792 h 565121"/>
                      <a:gd name="connsiteX12" fmla="*/ 850866 w 909464"/>
                      <a:gd name="connsiteY12" fmla="*/ 277209 h 565121"/>
                      <a:gd name="connsiteX13" fmla="*/ 739623 w 909464"/>
                      <a:gd name="connsiteY13" fmla="*/ 219440 h 565121"/>
                      <a:gd name="connsiteX14" fmla="*/ 909464 w 909464"/>
                      <a:gd name="connsiteY14" fmla="*/ 131240 h 565121"/>
                      <a:gd name="connsiteX15" fmla="*/ 831845 w 909464"/>
                      <a:gd name="connsiteY15" fmla="*/ 18976 h 565121"/>
                      <a:gd name="connsiteX0" fmla="*/ 234916 w 909464"/>
                      <a:gd name="connsiteY0" fmla="*/ 0 h 578922"/>
                      <a:gd name="connsiteX1" fmla="*/ 77597 w 909464"/>
                      <a:gd name="connsiteY1" fmla="*/ 32777 h 578922"/>
                      <a:gd name="connsiteX2" fmla="*/ 0 w 909464"/>
                      <a:gd name="connsiteY2" fmla="*/ 145009 h 578922"/>
                      <a:gd name="connsiteX3" fmla="*/ 169903 w 909464"/>
                      <a:gd name="connsiteY3" fmla="*/ 233241 h 578922"/>
                      <a:gd name="connsiteX4" fmla="*/ 58592 w 909464"/>
                      <a:gd name="connsiteY4" fmla="*/ 291045 h 578922"/>
                      <a:gd name="connsiteX5" fmla="*/ 428809 w 909464"/>
                      <a:gd name="connsiteY5" fmla="*/ 578922 h 578922"/>
                      <a:gd name="connsiteX6" fmla="*/ 454038 w 909464"/>
                      <a:gd name="connsiteY6" fmla="*/ 577503 h 578922"/>
                      <a:gd name="connsiteX7" fmla="*/ 234916 w 909464"/>
                      <a:gd name="connsiteY7" fmla="*/ 0 h 578922"/>
                      <a:gd name="connsiteX8" fmla="*/ 831845 w 909464"/>
                      <a:gd name="connsiteY8" fmla="*/ 32777 h 578922"/>
                      <a:gd name="connsiteX9" fmla="*/ 672145 w 909464"/>
                      <a:gd name="connsiteY9" fmla="*/ 13801 h 578922"/>
                      <a:gd name="connsiteX10" fmla="*/ 455442 w 909464"/>
                      <a:gd name="connsiteY10" fmla="*/ 577424 h 578922"/>
                      <a:gd name="connsiteX11" fmla="*/ 470212 w 909464"/>
                      <a:gd name="connsiteY11" fmla="*/ 576593 h 578922"/>
                      <a:gd name="connsiteX12" fmla="*/ 850866 w 909464"/>
                      <a:gd name="connsiteY12" fmla="*/ 291010 h 578922"/>
                      <a:gd name="connsiteX13" fmla="*/ 739623 w 909464"/>
                      <a:gd name="connsiteY13" fmla="*/ 233241 h 578922"/>
                      <a:gd name="connsiteX14" fmla="*/ 909464 w 909464"/>
                      <a:gd name="connsiteY14" fmla="*/ 145041 h 578922"/>
                      <a:gd name="connsiteX15" fmla="*/ 831845 w 909464"/>
                      <a:gd name="connsiteY15" fmla="*/ 32777 h 578922"/>
                      <a:gd name="connsiteX0" fmla="*/ 234916 w 909464"/>
                      <a:gd name="connsiteY0" fmla="*/ 3451 h 565121"/>
                      <a:gd name="connsiteX1" fmla="*/ 77597 w 909464"/>
                      <a:gd name="connsiteY1" fmla="*/ 18976 h 565121"/>
                      <a:gd name="connsiteX2" fmla="*/ 0 w 909464"/>
                      <a:gd name="connsiteY2" fmla="*/ 131208 h 565121"/>
                      <a:gd name="connsiteX3" fmla="*/ 169903 w 909464"/>
                      <a:gd name="connsiteY3" fmla="*/ 219440 h 565121"/>
                      <a:gd name="connsiteX4" fmla="*/ 58592 w 909464"/>
                      <a:gd name="connsiteY4" fmla="*/ 277244 h 565121"/>
                      <a:gd name="connsiteX5" fmla="*/ 428809 w 909464"/>
                      <a:gd name="connsiteY5" fmla="*/ 565121 h 565121"/>
                      <a:gd name="connsiteX6" fmla="*/ 454038 w 909464"/>
                      <a:gd name="connsiteY6" fmla="*/ 563702 h 565121"/>
                      <a:gd name="connsiteX7" fmla="*/ 234916 w 909464"/>
                      <a:gd name="connsiteY7" fmla="*/ 3451 h 565121"/>
                      <a:gd name="connsiteX8" fmla="*/ 831845 w 909464"/>
                      <a:gd name="connsiteY8" fmla="*/ 18976 h 565121"/>
                      <a:gd name="connsiteX9" fmla="*/ 672145 w 909464"/>
                      <a:gd name="connsiteY9" fmla="*/ 0 h 565121"/>
                      <a:gd name="connsiteX10" fmla="*/ 455442 w 909464"/>
                      <a:gd name="connsiteY10" fmla="*/ 563623 h 565121"/>
                      <a:gd name="connsiteX11" fmla="*/ 470212 w 909464"/>
                      <a:gd name="connsiteY11" fmla="*/ 562792 h 565121"/>
                      <a:gd name="connsiteX12" fmla="*/ 850866 w 909464"/>
                      <a:gd name="connsiteY12" fmla="*/ 277209 h 565121"/>
                      <a:gd name="connsiteX13" fmla="*/ 739623 w 909464"/>
                      <a:gd name="connsiteY13" fmla="*/ 219440 h 565121"/>
                      <a:gd name="connsiteX14" fmla="*/ 909464 w 909464"/>
                      <a:gd name="connsiteY14" fmla="*/ 131240 h 565121"/>
                      <a:gd name="connsiteX15" fmla="*/ 831845 w 909464"/>
                      <a:gd name="connsiteY15" fmla="*/ 18976 h 56512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</a:cxnLst>
                    <a:rect l="l" t="t" r="r" b="b"/>
                    <a:pathLst>
                      <a:path w="909464" h="565121">
                        <a:moveTo>
                          <a:pt x="234916" y="3451"/>
                        </a:moveTo>
                        <a:lnTo>
                          <a:pt x="77597" y="18976"/>
                        </a:lnTo>
                        <a:lnTo>
                          <a:pt x="0" y="131208"/>
                        </a:lnTo>
                        <a:lnTo>
                          <a:pt x="169903" y="219440"/>
                        </a:lnTo>
                        <a:lnTo>
                          <a:pt x="58592" y="277244"/>
                        </a:lnTo>
                        <a:lnTo>
                          <a:pt x="428809" y="565121"/>
                        </a:lnTo>
                        <a:lnTo>
                          <a:pt x="454038" y="563702"/>
                        </a:lnTo>
                        <a:lnTo>
                          <a:pt x="234916" y="3451"/>
                        </a:lnTo>
                        <a:close/>
                        <a:moveTo>
                          <a:pt x="831845" y="18976"/>
                        </a:moveTo>
                        <a:lnTo>
                          <a:pt x="672145" y="0"/>
                        </a:lnTo>
                        <a:lnTo>
                          <a:pt x="455442" y="563623"/>
                        </a:lnTo>
                        <a:lnTo>
                          <a:pt x="470212" y="562792"/>
                        </a:lnTo>
                        <a:lnTo>
                          <a:pt x="850866" y="277209"/>
                        </a:lnTo>
                        <a:lnTo>
                          <a:pt x="739623" y="219440"/>
                        </a:lnTo>
                        <a:lnTo>
                          <a:pt x="909464" y="131240"/>
                        </a:lnTo>
                        <a:lnTo>
                          <a:pt x="831845" y="18976"/>
                        </a:lnTo>
                        <a:close/>
                      </a:path>
                    </a:pathLst>
                  </a:custGeom>
                  <a:solidFill>
                    <a:srgbClr val="FF99CC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  <p:sp>
            <p:nvSpPr>
              <p:cNvPr id="171" name="正方形/長方形 170">
                <a:extLst>
                  <a:ext uri="{FF2B5EF4-FFF2-40B4-BE49-F238E27FC236}">
                    <a16:creationId xmlns:a16="http://schemas.microsoft.com/office/drawing/2014/main" id="{7FEA5FD0-DB61-5DDC-868E-CA6FC3EF8C13}"/>
                  </a:ext>
                </a:extLst>
              </p:cNvPr>
              <p:cNvSpPr/>
              <p:nvPr/>
            </p:nvSpPr>
            <p:spPr bwMode="auto">
              <a:xfrm>
                <a:off x="1258242" y="1960866"/>
                <a:ext cx="1354498" cy="313130"/>
              </a:xfrm>
              <a:prstGeom prst="rect">
                <a:avLst/>
              </a:prstGeom>
              <a:solidFill>
                <a:srgbClr val="FF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145" name="グループ化 144">
              <a:extLst>
                <a:ext uri="{FF2B5EF4-FFF2-40B4-BE49-F238E27FC236}">
                  <a16:creationId xmlns:a16="http://schemas.microsoft.com/office/drawing/2014/main" id="{BBB69258-2687-11FF-9772-20E028BFC5CD}"/>
                </a:ext>
              </a:extLst>
            </p:cNvPr>
            <p:cNvGrpSpPr/>
            <p:nvPr/>
          </p:nvGrpSpPr>
          <p:grpSpPr>
            <a:xfrm>
              <a:off x="98481" y="652410"/>
              <a:ext cx="3651865" cy="1416240"/>
              <a:chOff x="98481" y="652410"/>
              <a:chExt cx="3651865" cy="1416240"/>
            </a:xfrm>
          </p:grpSpPr>
          <p:grpSp>
            <p:nvGrpSpPr>
              <p:cNvPr id="146" name="グループ化 145">
                <a:extLst>
                  <a:ext uri="{FF2B5EF4-FFF2-40B4-BE49-F238E27FC236}">
                    <a16:creationId xmlns:a16="http://schemas.microsoft.com/office/drawing/2014/main" id="{74B1CA69-BEBE-2549-AED3-5C8CF107FEBE}"/>
                  </a:ext>
                </a:extLst>
              </p:cNvPr>
              <p:cNvGrpSpPr/>
              <p:nvPr/>
            </p:nvGrpSpPr>
            <p:grpSpPr>
              <a:xfrm>
                <a:off x="98481" y="709529"/>
                <a:ext cx="3651865" cy="1359121"/>
                <a:chOff x="514391" y="1913544"/>
                <a:chExt cx="7534630" cy="2804181"/>
              </a:xfrm>
            </p:grpSpPr>
            <p:sp>
              <p:nvSpPr>
                <p:cNvPr id="165" name="アーチ 164">
                  <a:extLst>
                    <a:ext uri="{FF2B5EF4-FFF2-40B4-BE49-F238E27FC236}">
                      <a16:creationId xmlns:a16="http://schemas.microsoft.com/office/drawing/2014/main" id="{04B0A0B7-8D18-2B61-3961-7E8A0DFFFFAC}"/>
                    </a:ext>
                  </a:extLst>
                </p:cNvPr>
                <p:cNvSpPr/>
                <p:nvPr/>
              </p:nvSpPr>
              <p:spPr bwMode="auto">
                <a:xfrm>
                  <a:off x="1402557" y="1913544"/>
                  <a:ext cx="5748796" cy="2804181"/>
                </a:xfrm>
                <a:prstGeom prst="blockArc">
                  <a:avLst>
                    <a:gd name="adj1" fmla="val 10806391"/>
                    <a:gd name="adj2" fmla="val 21598961"/>
                    <a:gd name="adj3" fmla="val 3843"/>
                  </a:avLst>
                </a:prstGeom>
                <a:solidFill>
                  <a:schemeClr val="bg1">
                    <a:lumMod val="75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66" name="楕円 165">
                  <a:extLst>
                    <a:ext uri="{FF2B5EF4-FFF2-40B4-BE49-F238E27FC236}">
                      <a16:creationId xmlns:a16="http://schemas.microsoft.com/office/drawing/2014/main" id="{2155B119-CA2C-4DB5-7ED1-64BDC54351A9}"/>
                    </a:ext>
                  </a:extLst>
                </p:cNvPr>
                <p:cNvSpPr/>
                <p:nvPr/>
              </p:nvSpPr>
              <p:spPr bwMode="auto">
                <a:xfrm>
                  <a:off x="514391" y="2790655"/>
                  <a:ext cx="1776334" cy="1776330"/>
                </a:xfrm>
                <a:prstGeom prst="ellipse">
                  <a:avLst/>
                </a:prstGeom>
                <a:solidFill>
                  <a:schemeClr val="bg1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67" name="楕円 166">
                  <a:extLst>
                    <a:ext uri="{FF2B5EF4-FFF2-40B4-BE49-F238E27FC236}">
                      <a16:creationId xmlns:a16="http://schemas.microsoft.com/office/drawing/2014/main" id="{9CD7F6A2-6185-29B7-C276-B5C12C01A75E}"/>
                    </a:ext>
                  </a:extLst>
                </p:cNvPr>
                <p:cNvSpPr/>
                <p:nvPr/>
              </p:nvSpPr>
              <p:spPr bwMode="auto">
                <a:xfrm>
                  <a:off x="6272687" y="2790655"/>
                  <a:ext cx="1776334" cy="1776330"/>
                </a:xfrm>
                <a:prstGeom prst="ellipse">
                  <a:avLst/>
                </a:prstGeom>
                <a:solidFill>
                  <a:schemeClr val="bg1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147" name="グループ化 146">
                <a:extLst>
                  <a:ext uri="{FF2B5EF4-FFF2-40B4-BE49-F238E27FC236}">
                    <a16:creationId xmlns:a16="http://schemas.microsoft.com/office/drawing/2014/main" id="{EBEB5EEB-E57F-B079-B1FF-67F215F6F8AA}"/>
                  </a:ext>
                </a:extLst>
              </p:cNvPr>
              <p:cNvGrpSpPr/>
              <p:nvPr/>
            </p:nvGrpSpPr>
            <p:grpSpPr>
              <a:xfrm>
                <a:off x="1442225" y="652410"/>
                <a:ext cx="1001050" cy="396787"/>
                <a:chOff x="2141335" y="1842120"/>
                <a:chExt cx="1521867" cy="603224"/>
              </a:xfrm>
            </p:grpSpPr>
            <p:sp>
              <p:nvSpPr>
                <p:cNvPr id="148" name="四角形: 上の 2 つの角を丸める 147">
                  <a:extLst>
                    <a:ext uri="{FF2B5EF4-FFF2-40B4-BE49-F238E27FC236}">
                      <a16:creationId xmlns:a16="http://schemas.microsoft.com/office/drawing/2014/main" id="{6E43CBAC-9E51-A4C1-254E-09FBFADCCC9F}"/>
                    </a:ext>
                  </a:extLst>
                </p:cNvPr>
                <p:cNvSpPr/>
                <p:nvPr/>
              </p:nvSpPr>
              <p:spPr bwMode="auto">
                <a:xfrm rot="10800000">
                  <a:off x="3211339" y="2162744"/>
                  <a:ext cx="376867" cy="282600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99CC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149" name="グループ化 148">
                  <a:extLst>
                    <a:ext uri="{FF2B5EF4-FFF2-40B4-BE49-F238E27FC236}">
                      <a16:creationId xmlns:a16="http://schemas.microsoft.com/office/drawing/2014/main" id="{2D7EBCBF-E82C-4D64-AB27-163BEFF35E51}"/>
                    </a:ext>
                  </a:extLst>
                </p:cNvPr>
                <p:cNvGrpSpPr/>
                <p:nvPr/>
              </p:nvGrpSpPr>
              <p:grpSpPr>
                <a:xfrm>
                  <a:off x="2141335" y="1842120"/>
                  <a:ext cx="1521867" cy="603224"/>
                  <a:chOff x="2141335" y="3192218"/>
                  <a:chExt cx="2550901" cy="1011103"/>
                </a:xfrm>
              </p:grpSpPr>
              <p:grpSp>
                <p:nvGrpSpPr>
                  <p:cNvPr id="150" name="グループ化 149">
                    <a:extLst>
                      <a:ext uri="{FF2B5EF4-FFF2-40B4-BE49-F238E27FC236}">
                        <a16:creationId xmlns:a16="http://schemas.microsoft.com/office/drawing/2014/main" id="{71859DDB-5221-C34D-58D9-34168054DD21}"/>
                      </a:ext>
                    </a:extLst>
                  </p:cNvPr>
                  <p:cNvGrpSpPr/>
                  <p:nvPr/>
                </p:nvGrpSpPr>
                <p:grpSpPr>
                  <a:xfrm>
                    <a:off x="3790412" y="3192218"/>
                    <a:ext cx="901824" cy="756700"/>
                    <a:chOff x="8645437" y="3318782"/>
                    <a:chExt cx="901824" cy="756700"/>
                  </a:xfrm>
                </p:grpSpPr>
                <p:sp>
                  <p:nvSpPr>
                    <p:cNvPr id="159" name="四角形: 上の 2 つの角を丸める 158">
                      <a:extLst>
                        <a:ext uri="{FF2B5EF4-FFF2-40B4-BE49-F238E27FC236}">
                          <a16:creationId xmlns:a16="http://schemas.microsoft.com/office/drawing/2014/main" id="{FCC46361-966A-6E23-1F58-F2A571D57BB7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8778425" y="3487819"/>
                      <a:ext cx="737050" cy="587663"/>
                    </a:xfrm>
                    <a:prstGeom prst="round2SameRect">
                      <a:avLst>
                        <a:gd name="adj1" fmla="val 16667"/>
                        <a:gd name="adj2" fmla="val 50000"/>
                      </a:avLst>
                    </a:prstGeom>
                    <a:solidFill>
                      <a:srgbClr val="FFCC99"/>
                    </a:solidFill>
                    <a:ln w="1905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0"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60" name="角丸四角形 105">
                      <a:extLst>
                        <a:ext uri="{FF2B5EF4-FFF2-40B4-BE49-F238E27FC236}">
                          <a16:creationId xmlns:a16="http://schemas.microsoft.com/office/drawing/2014/main" id="{01A09EA7-3D16-5698-8D6F-305068C160D1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8848900" y="3444823"/>
                      <a:ext cx="455692" cy="20361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905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0"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61" name="角丸四角形 106">
                      <a:extLst>
                        <a:ext uri="{FF2B5EF4-FFF2-40B4-BE49-F238E27FC236}">
                          <a16:creationId xmlns:a16="http://schemas.microsoft.com/office/drawing/2014/main" id="{861690B6-34B3-7770-31BA-DC1D412A002E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9052510" y="3444824"/>
                      <a:ext cx="455692" cy="20361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905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0"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62" name="角丸四角形 107">
                      <a:extLst>
                        <a:ext uri="{FF2B5EF4-FFF2-40B4-BE49-F238E27FC236}">
                          <a16:creationId xmlns:a16="http://schemas.microsoft.com/office/drawing/2014/main" id="{308C4440-1215-8571-43AA-B28B79F96236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9265106" y="3455723"/>
                      <a:ext cx="399209" cy="16510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905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0"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63" name="角丸四角形 105">
                      <a:extLst>
                        <a:ext uri="{FF2B5EF4-FFF2-40B4-BE49-F238E27FC236}">
                          <a16:creationId xmlns:a16="http://schemas.microsoft.com/office/drawing/2014/main" id="{FC6B40D8-4515-B87E-90B1-973EBF1F53A2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8648875" y="3444823"/>
                      <a:ext cx="455692" cy="20361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905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0"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64" name="角丸四角形 104">
                      <a:extLst>
                        <a:ext uri="{FF2B5EF4-FFF2-40B4-BE49-F238E27FC236}">
                          <a16:creationId xmlns:a16="http://schemas.microsoft.com/office/drawing/2014/main" id="{38F8C1EB-DC6B-43CB-4A61-B5F31CEAFB99}"/>
                        </a:ext>
                      </a:extLst>
                    </p:cNvPr>
                    <p:cNvSpPr/>
                    <p:nvPr/>
                  </p:nvSpPr>
                  <p:spPr>
                    <a:xfrm rot="19800000">
                      <a:off x="8645437" y="3584998"/>
                      <a:ext cx="412035" cy="219076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905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0"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151" name="四角形: 上の 2 つの角を丸める 150">
                    <a:extLst>
                      <a:ext uri="{FF2B5EF4-FFF2-40B4-BE49-F238E27FC236}">
                        <a16:creationId xmlns:a16="http://schemas.microsoft.com/office/drawing/2014/main" id="{74B1632A-0F1B-15D8-C6B7-35F9FC369DF3}"/>
                      </a:ext>
                    </a:extLst>
                  </p:cNvPr>
                  <p:cNvSpPr/>
                  <p:nvPr/>
                </p:nvSpPr>
                <p:spPr bwMode="auto">
                  <a:xfrm rot="10800000" flipH="1">
                    <a:off x="2285762" y="3729637"/>
                    <a:ext cx="631692" cy="473684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FF99CC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grpSp>
                <p:nvGrpSpPr>
                  <p:cNvPr id="152" name="グループ化 151">
                    <a:extLst>
                      <a:ext uri="{FF2B5EF4-FFF2-40B4-BE49-F238E27FC236}">
                        <a16:creationId xmlns:a16="http://schemas.microsoft.com/office/drawing/2014/main" id="{033F8F71-1ABC-C402-3145-561A2FC6E423}"/>
                      </a:ext>
                    </a:extLst>
                  </p:cNvPr>
                  <p:cNvGrpSpPr/>
                  <p:nvPr/>
                </p:nvGrpSpPr>
                <p:grpSpPr>
                  <a:xfrm flipH="1">
                    <a:off x="2141335" y="3192218"/>
                    <a:ext cx="901824" cy="756700"/>
                    <a:chOff x="8645437" y="3318782"/>
                    <a:chExt cx="901824" cy="756700"/>
                  </a:xfrm>
                </p:grpSpPr>
                <p:sp>
                  <p:nvSpPr>
                    <p:cNvPr id="153" name="四角形: 上の 2 つの角を丸める 152">
                      <a:extLst>
                        <a:ext uri="{FF2B5EF4-FFF2-40B4-BE49-F238E27FC236}">
                          <a16:creationId xmlns:a16="http://schemas.microsoft.com/office/drawing/2014/main" id="{7D938D05-29F9-531D-A3D5-8414A6D3C60B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8778425" y="3487819"/>
                      <a:ext cx="737050" cy="587663"/>
                    </a:xfrm>
                    <a:prstGeom prst="round2SameRect">
                      <a:avLst>
                        <a:gd name="adj1" fmla="val 16667"/>
                        <a:gd name="adj2" fmla="val 50000"/>
                      </a:avLst>
                    </a:prstGeom>
                    <a:solidFill>
                      <a:srgbClr val="FFCC99"/>
                    </a:solidFill>
                    <a:ln w="1905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0"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54" name="角丸四角形 105">
                      <a:extLst>
                        <a:ext uri="{FF2B5EF4-FFF2-40B4-BE49-F238E27FC236}">
                          <a16:creationId xmlns:a16="http://schemas.microsoft.com/office/drawing/2014/main" id="{204BAF24-CECE-A315-D122-2BC88EF1EEB0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8848900" y="3444823"/>
                      <a:ext cx="455692" cy="20361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905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0"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55" name="角丸四角形 106">
                      <a:extLst>
                        <a:ext uri="{FF2B5EF4-FFF2-40B4-BE49-F238E27FC236}">
                          <a16:creationId xmlns:a16="http://schemas.microsoft.com/office/drawing/2014/main" id="{84BCF956-D585-33D2-050B-119B8B883C20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9052510" y="3444824"/>
                      <a:ext cx="455692" cy="20361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905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0"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56" name="角丸四角形 107">
                      <a:extLst>
                        <a:ext uri="{FF2B5EF4-FFF2-40B4-BE49-F238E27FC236}">
                          <a16:creationId xmlns:a16="http://schemas.microsoft.com/office/drawing/2014/main" id="{47A6C494-88F9-19DB-F851-94765AC287CD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9265106" y="3455723"/>
                      <a:ext cx="399209" cy="16510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905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0"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57" name="角丸四角形 105">
                      <a:extLst>
                        <a:ext uri="{FF2B5EF4-FFF2-40B4-BE49-F238E27FC236}">
                          <a16:creationId xmlns:a16="http://schemas.microsoft.com/office/drawing/2014/main" id="{CFF051DB-ABFD-96FA-6BA7-E2FADBB895C1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8648875" y="3444823"/>
                      <a:ext cx="455692" cy="20361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905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0"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58" name="角丸四角形 104">
                      <a:extLst>
                        <a:ext uri="{FF2B5EF4-FFF2-40B4-BE49-F238E27FC236}">
                          <a16:creationId xmlns:a16="http://schemas.microsoft.com/office/drawing/2014/main" id="{6EB89235-0949-53B5-D57D-72B51D1918D9}"/>
                        </a:ext>
                      </a:extLst>
                    </p:cNvPr>
                    <p:cNvSpPr/>
                    <p:nvPr/>
                  </p:nvSpPr>
                  <p:spPr>
                    <a:xfrm rot="19800000">
                      <a:off x="8645437" y="3584998"/>
                      <a:ext cx="412035" cy="219076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905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0"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</p:grpSp>
          </p:grpSp>
        </p:grpSp>
      </p:grpSp>
      <p:grpSp>
        <p:nvGrpSpPr>
          <p:cNvPr id="197" name="グループ化 196">
            <a:extLst>
              <a:ext uri="{FF2B5EF4-FFF2-40B4-BE49-F238E27FC236}">
                <a16:creationId xmlns:a16="http://schemas.microsoft.com/office/drawing/2014/main" id="{0A312C1F-D3D6-357D-E11B-4EFF60658CD5}"/>
              </a:ext>
            </a:extLst>
          </p:cNvPr>
          <p:cNvGrpSpPr/>
          <p:nvPr/>
        </p:nvGrpSpPr>
        <p:grpSpPr>
          <a:xfrm>
            <a:off x="3711812" y="4329100"/>
            <a:ext cx="2571748" cy="1564394"/>
            <a:chOff x="3730202" y="3175874"/>
            <a:chExt cx="3651866" cy="2221431"/>
          </a:xfrm>
        </p:grpSpPr>
        <p:grpSp>
          <p:nvGrpSpPr>
            <p:cNvPr id="198" name="グループ化 197">
              <a:extLst>
                <a:ext uri="{FF2B5EF4-FFF2-40B4-BE49-F238E27FC236}">
                  <a16:creationId xmlns:a16="http://schemas.microsoft.com/office/drawing/2014/main" id="{0AC37A8B-28E1-9D5A-522E-462B0643C522}"/>
                </a:ext>
              </a:extLst>
            </p:cNvPr>
            <p:cNvGrpSpPr/>
            <p:nvPr/>
          </p:nvGrpSpPr>
          <p:grpSpPr>
            <a:xfrm>
              <a:off x="4958974" y="3175874"/>
              <a:ext cx="1354498" cy="2221431"/>
              <a:chOff x="1258242" y="3175874"/>
              <a:chExt cx="1354498" cy="2221431"/>
            </a:xfrm>
          </p:grpSpPr>
          <p:grpSp>
            <p:nvGrpSpPr>
              <p:cNvPr id="221" name="グループ化 220">
                <a:extLst>
                  <a:ext uri="{FF2B5EF4-FFF2-40B4-BE49-F238E27FC236}">
                    <a16:creationId xmlns:a16="http://schemas.microsoft.com/office/drawing/2014/main" id="{0180EFD3-D8C8-9FA9-952A-207FC7AFDAD6}"/>
                  </a:ext>
                </a:extLst>
              </p:cNvPr>
              <p:cNvGrpSpPr/>
              <p:nvPr/>
            </p:nvGrpSpPr>
            <p:grpSpPr>
              <a:xfrm>
                <a:off x="1624638" y="4909099"/>
                <a:ext cx="613638" cy="172874"/>
                <a:chOff x="8489346" y="3755674"/>
                <a:chExt cx="780551" cy="240986"/>
              </a:xfrm>
            </p:grpSpPr>
            <p:sp>
              <p:nvSpPr>
                <p:cNvPr id="251" name="涙形 64">
                  <a:extLst>
                    <a:ext uri="{FF2B5EF4-FFF2-40B4-BE49-F238E27FC236}">
                      <a16:creationId xmlns:a16="http://schemas.microsoft.com/office/drawing/2014/main" id="{AC3898AC-D1BB-0238-7588-A2FC0AAFD578}"/>
                    </a:ext>
                  </a:extLst>
                </p:cNvPr>
                <p:cNvSpPr/>
                <p:nvPr/>
              </p:nvSpPr>
              <p:spPr bwMode="auto">
                <a:xfrm>
                  <a:off x="8489346" y="3755677"/>
                  <a:ext cx="370800" cy="240983"/>
                </a:xfrm>
                <a:custGeom>
                  <a:avLst/>
                  <a:gdLst>
                    <a:gd name="connsiteX0" fmla="*/ 0 w 226410"/>
                    <a:gd name="connsiteY0" fmla="*/ 101647 h 203294"/>
                    <a:gd name="connsiteX1" fmla="*/ 113205 w 226410"/>
                    <a:gd name="connsiteY1" fmla="*/ 0 h 203294"/>
                    <a:gd name="connsiteX2" fmla="*/ 226410 w 226410"/>
                    <a:gd name="connsiteY2" fmla="*/ 0 h 203294"/>
                    <a:gd name="connsiteX3" fmla="*/ 226410 w 226410"/>
                    <a:gd name="connsiteY3" fmla="*/ 101647 h 203294"/>
                    <a:gd name="connsiteX4" fmla="*/ 113205 w 226410"/>
                    <a:gd name="connsiteY4" fmla="*/ 203294 h 203294"/>
                    <a:gd name="connsiteX5" fmla="*/ 0 w 226410"/>
                    <a:gd name="connsiteY5" fmla="*/ 101647 h 203294"/>
                    <a:gd name="connsiteX0" fmla="*/ 0 w 226410"/>
                    <a:gd name="connsiteY0" fmla="*/ 101647 h 203294"/>
                    <a:gd name="connsiteX1" fmla="*/ 113205 w 226410"/>
                    <a:gd name="connsiteY1" fmla="*/ 0 h 203294"/>
                    <a:gd name="connsiteX2" fmla="*/ 226410 w 226410"/>
                    <a:gd name="connsiteY2" fmla="*/ 0 h 203294"/>
                    <a:gd name="connsiteX3" fmla="*/ 226410 w 226410"/>
                    <a:gd name="connsiteY3" fmla="*/ 101647 h 203294"/>
                    <a:gd name="connsiteX4" fmla="*/ 113205 w 226410"/>
                    <a:gd name="connsiteY4" fmla="*/ 203294 h 203294"/>
                    <a:gd name="connsiteX5" fmla="*/ 0 w 226410"/>
                    <a:gd name="connsiteY5" fmla="*/ 101647 h 203294"/>
                    <a:gd name="connsiteX0" fmla="*/ 0 w 226410"/>
                    <a:gd name="connsiteY0" fmla="*/ 101647 h 147144"/>
                    <a:gd name="connsiteX1" fmla="*/ 113205 w 226410"/>
                    <a:gd name="connsiteY1" fmla="*/ 0 h 147144"/>
                    <a:gd name="connsiteX2" fmla="*/ 226410 w 226410"/>
                    <a:gd name="connsiteY2" fmla="*/ 0 h 147144"/>
                    <a:gd name="connsiteX3" fmla="*/ 226410 w 226410"/>
                    <a:gd name="connsiteY3" fmla="*/ 101647 h 147144"/>
                    <a:gd name="connsiteX4" fmla="*/ 117015 w 226410"/>
                    <a:gd name="connsiteY4" fmla="*/ 146144 h 147144"/>
                    <a:gd name="connsiteX5" fmla="*/ 0 w 226410"/>
                    <a:gd name="connsiteY5" fmla="*/ 101647 h 1471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26410" h="147144">
                      <a:moveTo>
                        <a:pt x="0" y="101647"/>
                      </a:moveTo>
                      <a:cubicBezTo>
                        <a:pt x="0" y="45509"/>
                        <a:pt x="50684" y="0"/>
                        <a:pt x="113205" y="0"/>
                      </a:cubicBezTo>
                      <a:lnTo>
                        <a:pt x="226410" y="0"/>
                      </a:lnTo>
                      <a:lnTo>
                        <a:pt x="226410" y="101647"/>
                      </a:lnTo>
                      <a:cubicBezTo>
                        <a:pt x="226410" y="157785"/>
                        <a:pt x="179536" y="146144"/>
                        <a:pt x="117015" y="146144"/>
                      </a:cubicBezTo>
                      <a:cubicBezTo>
                        <a:pt x="54494" y="146144"/>
                        <a:pt x="0" y="157785"/>
                        <a:pt x="0" y="101647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2" name="涙形 64">
                  <a:extLst>
                    <a:ext uri="{FF2B5EF4-FFF2-40B4-BE49-F238E27FC236}">
                      <a16:creationId xmlns:a16="http://schemas.microsoft.com/office/drawing/2014/main" id="{8EC1671F-143C-9502-8555-A45F934D2C43}"/>
                    </a:ext>
                  </a:extLst>
                </p:cNvPr>
                <p:cNvSpPr/>
                <p:nvPr/>
              </p:nvSpPr>
              <p:spPr bwMode="auto">
                <a:xfrm flipH="1">
                  <a:off x="8899097" y="3755674"/>
                  <a:ext cx="370800" cy="240983"/>
                </a:xfrm>
                <a:custGeom>
                  <a:avLst/>
                  <a:gdLst>
                    <a:gd name="connsiteX0" fmla="*/ 0 w 226410"/>
                    <a:gd name="connsiteY0" fmla="*/ 101647 h 203294"/>
                    <a:gd name="connsiteX1" fmla="*/ 113205 w 226410"/>
                    <a:gd name="connsiteY1" fmla="*/ 0 h 203294"/>
                    <a:gd name="connsiteX2" fmla="*/ 226410 w 226410"/>
                    <a:gd name="connsiteY2" fmla="*/ 0 h 203294"/>
                    <a:gd name="connsiteX3" fmla="*/ 226410 w 226410"/>
                    <a:gd name="connsiteY3" fmla="*/ 101647 h 203294"/>
                    <a:gd name="connsiteX4" fmla="*/ 113205 w 226410"/>
                    <a:gd name="connsiteY4" fmla="*/ 203294 h 203294"/>
                    <a:gd name="connsiteX5" fmla="*/ 0 w 226410"/>
                    <a:gd name="connsiteY5" fmla="*/ 101647 h 203294"/>
                    <a:gd name="connsiteX0" fmla="*/ 0 w 226410"/>
                    <a:gd name="connsiteY0" fmla="*/ 101647 h 203294"/>
                    <a:gd name="connsiteX1" fmla="*/ 113205 w 226410"/>
                    <a:gd name="connsiteY1" fmla="*/ 0 h 203294"/>
                    <a:gd name="connsiteX2" fmla="*/ 226410 w 226410"/>
                    <a:gd name="connsiteY2" fmla="*/ 0 h 203294"/>
                    <a:gd name="connsiteX3" fmla="*/ 226410 w 226410"/>
                    <a:gd name="connsiteY3" fmla="*/ 101647 h 203294"/>
                    <a:gd name="connsiteX4" fmla="*/ 113205 w 226410"/>
                    <a:gd name="connsiteY4" fmla="*/ 203294 h 203294"/>
                    <a:gd name="connsiteX5" fmla="*/ 0 w 226410"/>
                    <a:gd name="connsiteY5" fmla="*/ 101647 h 203294"/>
                    <a:gd name="connsiteX0" fmla="*/ 0 w 226410"/>
                    <a:gd name="connsiteY0" fmla="*/ 101647 h 147144"/>
                    <a:gd name="connsiteX1" fmla="*/ 113205 w 226410"/>
                    <a:gd name="connsiteY1" fmla="*/ 0 h 147144"/>
                    <a:gd name="connsiteX2" fmla="*/ 226410 w 226410"/>
                    <a:gd name="connsiteY2" fmla="*/ 0 h 147144"/>
                    <a:gd name="connsiteX3" fmla="*/ 226410 w 226410"/>
                    <a:gd name="connsiteY3" fmla="*/ 101647 h 147144"/>
                    <a:gd name="connsiteX4" fmla="*/ 117015 w 226410"/>
                    <a:gd name="connsiteY4" fmla="*/ 146144 h 147144"/>
                    <a:gd name="connsiteX5" fmla="*/ 0 w 226410"/>
                    <a:gd name="connsiteY5" fmla="*/ 101647 h 1471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26410" h="147144">
                      <a:moveTo>
                        <a:pt x="0" y="101647"/>
                      </a:moveTo>
                      <a:cubicBezTo>
                        <a:pt x="0" y="45509"/>
                        <a:pt x="50684" y="0"/>
                        <a:pt x="113205" y="0"/>
                      </a:cubicBezTo>
                      <a:lnTo>
                        <a:pt x="226410" y="0"/>
                      </a:lnTo>
                      <a:lnTo>
                        <a:pt x="226410" y="101647"/>
                      </a:lnTo>
                      <a:cubicBezTo>
                        <a:pt x="226410" y="157785"/>
                        <a:pt x="179536" y="146144"/>
                        <a:pt x="117015" y="146144"/>
                      </a:cubicBezTo>
                      <a:cubicBezTo>
                        <a:pt x="54494" y="146144"/>
                        <a:pt x="0" y="157785"/>
                        <a:pt x="0" y="101647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3" name="円/楕円 304">
                  <a:extLst>
                    <a:ext uri="{FF2B5EF4-FFF2-40B4-BE49-F238E27FC236}">
                      <a16:creationId xmlns:a16="http://schemas.microsoft.com/office/drawing/2014/main" id="{9ADBFF28-45E0-6AAF-5107-9A8CC8D87147}"/>
                    </a:ext>
                  </a:extLst>
                </p:cNvPr>
                <p:cNvSpPr/>
                <p:nvPr/>
              </p:nvSpPr>
              <p:spPr bwMode="auto">
                <a:xfrm>
                  <a:off x="8576627" y="3819988"/>
                  <a:ext cx="74876" cy="74876"/>
                </a:xfrm>
                <a:prstGeom prst="ellipse">
                  <a:avLst/>
                </a:prstGeom>
                <a:solidFill>
                  <a:schemeClr val="bg1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4" name="円/楕円 305">
                  <a:extLst>
                    <a:ext uri="{FF2B5EF4-FFF2-40B4-BE49-F238E27FC236}">
                      <a16:creationId xmlns:a16="http://schemas.microsoft.com/office/drawing/2014/main" id="{4475186E-9299-F9E4-E9E8-26DE81848270}"/>
                    </a:ext>
                  </a:extLst>
                </p:cNvPr>
                <p:cNvSpPr/>
                <p:nvPr/>
              </p:nvSpPr>
              <p:spPr bwMode="auto">
                <a:xfrm>
                  <a:off x="9130690" y="3819988"/>
                  <a:ext cx="74876" cy="74876"/>
                </a:xfrm>
                <a:prstGeom prst="ellipse">
                  <a:avLst/>
                </a:prstGeom>
                <a:solidFill>
                  <a:schemeClr val="bg1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22" name="フリーフォーム: 図形 221">
                <a:extLst>
                  <a:ext uri="{FF2B5EF4-FFF2-40B4-BE49-F238E27FC236}">
                    <a16:creationId xmlns:a16="http://schemas.microsoft.com/office/drawing/2014/main" id="{CF8A5126-0E05-D3C2-A1C6-304F96793C19}"/>
                  </a:ext>
                </a:extLst>
              </p:cNvPr>
              <p:cNvSpPr/>
              <p:nvPr/>
            </p:nvSpPr>
            <p:spPr bwMode="auto">
              <a:xfrm rot="10800000" flipH="1" flipV="1">
                <a:off x="1663072" y="4364165"/>
                <a:ext cx="539246" cy="548311"/>
              </a:xfrm>
              <a:custGeom>
                <a:avLst/>
                <a:gdLst>
                  <a:gd name="connsiteX0" fmla="*/ 405100 w 819799"/>
                  <a:gd name="connsiteY0" fmla="*/ 0 h 833581"/>
                  <a:gd name="connsiteX1" fmla="*/ 819799 w 819799"/>
                  <a:gd name="connsiteY1" fmla="*/ 0 h 833581"/>
                  <a:gd name="connsiteX2" fmla="*/ 693797 w 819799"/>
                  <a:gd name="connsiteY2" fmla="*/ 833578 h 833581"/>
                  <a:gd name="connsiteX3" fmla="*/ 431292 w 819799"/>
                  <a:gd name="connsiteY3" fmla="*/ 833578 h 833581"/>
                  <a:gd name="connsiteX4" fmla="*/ 415606 w 819799"/>
                  <a:gd name="connsiteY4" fmla="*/ 334345 h 833581"/>
                  <a:gd name="connsiteX5" fmla="*/ 388508 w 819799"/>
                  <a:gd name="connsiteY5" fmla="*/ 833581 h 833581"/>
                  <a:gd name="connsiteX6" fmla="*/ 126003 w 819799"/>
                  <a:gd name="connsiteY6" fmla="*/ 833581 h 833581"/>
                  <a:gd name="connsiteX7" fmla="*/ 0 w 819799"/>
                  <a:gd name="connsiteY7" fmla="*/ 3 h 833581"/>
                  <a:gd name="connsiteX8" fmla="*/ 405100 w 819799"/>
                  <a:gd name="connsiteY8" fmla="*/ 3 h 8335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19799" h="833581">
                    <a:moveTo>
                      <a:pt x="405100" y="0"/>
                    </a:moveTo>
                    <a:lnTo>
                      <a:pt x="819799" y="0"/>
                    </a:lnTo>
                    <a:lnTo>
                      <a:pt x="693797" y="833578"/>
                    </a:lnTo>
                    <a:lnTo>
                      <a:pt x="431292" y="833578"/>
                    </a:lnTo>
                    <a:lnTo>
                      <a:pt x="415606" y="334345"/>
                    </a:lnTo>
                    <a:lnTo>
                      <a:pt x="388508" y="833581"/>
                    </a:lnTo>
                    <a:lnTo>
                      <a:pt x="126003" y="833581"/>
                    </a:lnTo>
                    <a:lnTo>
                      <a:pt x="0" y="3"/>
                    </a:lnTo>
                    <a:lnTo>
                      <a:pt x="405100" y="3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23" name="グループ化 222">
                <a:extLst>
                  <a:ext uri="{FF2B5EF4-FFF2-40B4-BE49-F238E27FC236}">
                    <a16:creationId xmlns:a16="http://schemas.microsoft.com/office/drawing/2014/main" id="{67456020-CA0A-13B8-5BD5-6AF1AEDA375C}"/>
                  </a:ext>
                </a:extLst>
              </p:cNvPr>
              <p:cNvGrpSpPr/>
              <p:nvPr/>
            </p:nvGrpSpPr>
            <p:grpSpPr>
              <a:xfrm>
                <a:off x="1607117" y="3175874"/>
                <a:ext cx="636099" cy="1348251"/>
                <a:chOff x="6503789" y="1718810"/>
                <a:chExt cx="1620922" cy="3435646"/>
              </a:xfrm>
            </p:grpSpPr>
            <p:grpSp>
              <p:nvGrpSpPr>
                <p:cNvPr id="225" name="グループ化 224">
                  <a:extLst>
                    <a:ext uri="{FF2B5EF4-FFF2-40B4-BE49-F238E27FC236}">
                      <a16:creationId xmlns:a16="http://schemas.microsoft.com/office/drawing/2014/main" id="{01D7CB06-1D48-1238-307C-5335506CE0AC}"/>
                    </a:ext>
                  </a:extLst>
                </p:cNvPr>
                <p:cNvGrpSpPr/>
                <p:nvPr/>
              </p:nvGrpSpPr>
              <p:grpSpPr>
                <a:xfrm>
                  <a:off x="6503789" y="1718810"/>
                  <a:ext cx="1620922" cy="3435646"/>
                  <a:chOff x="1560336" y="1311210"/>
                  <a:chExt cx="1620922" cy="3435646"/>
                </a:xfrm>
              </p:grpSpPr>
              <p:sp>
                <p:nvSpPr>
                  <p:cNvPr id="230" name="楕円 229">
                    <a:extLst>
                      <a:ext uri="{FF2B5EF4-FFF2-40B4-BE49-F238E27FC236}">
                        <a16:creationId xmlns:a16="http://schemas.microsoft.com/office/drawing/2014/main" id="{ABEBF0BD-96C4-F7D1-5A7F-B429BF11BCD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623081" y="1311210"/>
                    <a:ext cx="1491594" cy="1443602"/>
                  </a:xfrm>
                  <a:prstGeom prst="ellipse">
                    <a:avLst/>
                  </a:prstGeom>
                  <a:solidFill>
                    <a:schemeClr val="tx1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231" name="グループ化 230">
                    <a:extLst>
                      <a:ext uri="{FF2B5EF4-FFF2-40B4-BE49-F238E27FC236}">
                        <a16:creationId xmlns:a16="http://schemas.microsoft.com/office/drawing/2014/main" id="{6224B2B3-2A4D-01EE-2055-594634FD54B1}"/>
                      </a:ext>
                    </a:extLst>
                  </p:cNvPr>
                  <p:cNvGrpSpPr/>
                  <p:nvPr/>
                </p:nvGrpSpPr>
                <p:grpSpPr>
                  <a:xfrm>
                    <a:off x="1560336" y="2020335"/>
                    <a:ext cx="1620922" cy="502050"/>
                    <a:chOff x="1560336" y="2020335"/>
                    <a:chExt cx="1620922" cy="502050"/>
                  </a:xfrm>
                </p:grpSpPr>
                <p:sp>
                  <p:nvSpPr>
                    <p:cNvPr id="247" name="楕円 246">
                      <a:extLst>
                        <a:ext uri="{FF2B5EF4-FFF2-40B4-BE49-F238E27FC236}">
                          <a16:creationId xmlns:a16="http://schemas.microsoft.com/office/drawing/2014/main" id="{ACE059AB-4F76-E6BE-4ACF-4D46C85619E0}"/>
                        </a:ext>
                      </a:extLst>
                    </p:cNvPr>
                    <p:cNvSpPr/>
                    <p:nvPr/>
                  </p:nvSpPr>
                  <p:spPr bwMode="auto">
                    <a:xfrm rot="900000" flipH="1">
                      <a:off x="2824088" y="2020336"/>
                      <a:ext cx="357170" cy="502049"/>
                    </a:xfrm>
                    <a:prstGeom prst="ellipse">
                      <a:avLst/>
                    </a:prstGeom>
                    <a:solidFill>
                      <a:srgbClr val="FFCC99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48" name="楕円 247">
                      <a:extLst>
                        <a:ext uri="{FF2B5EF4-FFF2-40B4-BE49-F238E27FC236}">
                          <a16:creationId xmlns:a16="http://schemas.microsoft.com/office/drawing/2014/main" id="{F5E6958C-9650-60CB-0AF1-945A0188AE59}"/>
                        </a:ext>
                      </a:extLst>
                    </p:cNvPr>
                    <p:cNvSpPr/>
                    <p:nvPr/>
                  </p:nvSpPr>
                  <p:spPr bwMode="auto">
                    <a:xfrm rot="900000" flipH="1">
                      <a:off x="2893608" y="2118055"/>
                      <a:ext cx="218129" cy="306609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905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49" name="楕円 248">
                      <a:extLst>
                        <a:ext uri="{FF2B5EF4-FFF2-40B4-BE49-F238E27FC236}">
                          <a16:creationId xmlns:a16="http://schemas.microsoft.com/office/drawing/2014/main" id="{6F91DA27-3C65-4800-A7B9-2BEDC04BC908}"/>
                        </a:ext>
                      </a:extLst>
                    </p:cNvPr>
                    <p:cNvSpPr/>
                    <p:nvPr/>
                  </p:nvSpPr>
                  <p:spPr bwMode="auto">
                    <a:xfrm rot="20700000">
                      <a:off x="1560336" y="2020335"/>
                      <a:ext cx="357170" cy="502049"/>
                    </a:xfrm>
                    <a:prstGeom prst="ellipse">
                      <a:avLst/>
                    </a:prstGeom>
                    <a:solidFill>
                      <a:srgbClr val="FFCC99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50" name="楕円 249">
                      <a:extLst>
                        <a:ext uri="{FF2B5EF4-FFF2-40B4-BE49-F238E27FC236}">
                          <a16:creationId xmlns:a16="http://schemas.microsoft.com/office/drawing/2014/main" id="{5E6B757C-18F4-4A24-7333-DC65A726F6F5}"/>
                        </a:ext>
                      </a:extLst>
                    </p:cNvPr>
                    <p:cNvSpPr/>
                    <p:nvPr/>
                  </p:nvSpPr>
                  <p:spPr bwMode="auto">
                    <a:xfrm rot="20700000">
                      <a:off x="1629856" y="2118054"/>
                      <a:ext cx="218129" cy="306609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905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232" name="グループ化 231">
                    <a:extLst>
                      <a:ext uri="{FF2B5EF4-FFF2-40B4-BE49-F238E27FC236}">
                        <a16:creationId xmlns:a16="http://schemas.microsoft.com/office/drawing/2014/main" id="{0FCF4768-313F-9395-65B0-B6BDA0D2896C}"/>
                      </a:ext>
                    </a:extLst>
                  </p:cNvPr>
                  <p:cNvGrpSpPr/>
                  <p:nvPr/>
                </p:nvGrpSpPr>
                <p:grpSpPr>
                  <a:xfrm>
                    <a:off x="1635172" y="1476227"/>
                    <a:ext cx="1487590" cy="3270629"/>
                    <a:chOff x="1635172" y="1476227"/>
                    <a:chExt cx="1487590" cy="3270629"/>
                  </a:xfrm>
                </p:grpSpPr>
                <p:sp>
                  <p:nvSpPr>
                    <p:cNvPr id="233" name="台形 232">
                      <a:extLst>
                        <a:ext uri="{FF2B5EF4-FFF2-40B4-BE49-F238E27FC236}">
                          <a16:creationId xmlns:a16="http://schemas.microsoft.com/office/drawing/2014/main" id="{CF522F0A-97DA-90E5-36B8-41FB93F7470F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166255" y="2732415"/>
                      <a:ext cx="409084" cy="378808"/>
                    </a:xfrm>
                    <a:prstGeom prst="trapezoid">
                      <a:avLst>
                        <a:gd name="adj" fmla="val 10850"/>
                      </a:avLst>
                    </a:prstGeom>
                    <a:solidFill>
                      <a:srgbClr val="FFCC99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34" name="四角形: 上の 2 つの角を丸める 233">
                      <a:extLst>
                        <a:ext uri="{FF2B5EF4-FFF2-40B4-BE49-F238E27FC236}">
                          <a16:creationId xmlns:a16="http://schemas.microsoft.com/office/drawing/2014/main" id="{E5B901D9-3A85-67BC-8E1D-B4FBAE6B2A21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635172" y="3017642"/>
                      <a:ext cx="1487590" cy="1729214"/>
                    </a:xfrm>
                    <a:prstGeom prst="round2SameRect">
                      <a:avLst>
                        <a:gd name="adj1" fmla="val 33957"/>
                        <a:gd name="adj2" fmla="val 0"/>
                      </a:avLst>
                    </a:prstGeom>
                    <a:solidFill>
                      <a:schemeClr val="tx1">
                        <a:lumMod val="75000"/>
                        <a:lumOff val="25000"/>
                      </a:schemeClr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35" name="楕円 234">
                      <a:extLst>
                        <a:ext uri="{FF2B5EF4-FFF2-40B4-BE49-F238E27FC236}">
                          <a16:creationId xmlns:a16="http://schemas.microsoft.com/office/drawing/2014/main" id="{DC640A51-BC4D-B7B1-520F-80D94AE66A94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740727" y="1476227"/>
                      <a:ext cx="1260140" cy="1390541"/>
                    </a:xfrm>
                    <a:prstGeom prst="ellipse">
                      <a:avLst/>
                    </a:prstGeom>
                    <a:solidFill>
                      <a:srgbClr val="FFCC99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36" name="楕円 235">
                      <a:extLst>
                        <a:ext uri="{FF2B5EF4-FFF2-40B4-BE49-F238E27FC236}">
                          <a16:creationId xmlns:a16="http://schemas.microsoft.com/office/drawing/2014/main" id="{D50B4FAD-175B-9A34-E5B9-8615CB2B6BA6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311719" y="2493181"/>
                      <a:ext cx="124146" cy="45719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9050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37" name="二等辺三角形 46">
                      <a:extLst>
                        <a:ext uri="{FF2B5EF4-FFF2-40B4-BE49-F238E27FC236}">
                          <a16:creationId xmlns:a16="http://schemas.microsoft.com/office/drawing/2014/main" id="{027D4034-8BDE-ABC3-A2AE-B287D0EC1F08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208604" y="2569495"/>
                      <a:ext cx="340703" cy="169503"/>
                    </a:xfrm>
                    <a:custGeom>
                      <a:avLst/>
                      <a:gdLst>
                        <a:gd name="connsiteX0" fmla="*/ 0 w 345496"/>
                        <a:gd name="connsiteY0" fmla="*/ 157417 h 157417"/>
                        <a:gd name="connsiteX1" fmla="*/ 172748 w 345496"/>
                        <a:gd name="connsiteY1" fmla="*/ 0 h 157417"/>
                        <a:gd name="connsiteX2" fmla="*/ 345496 w 345496"/>
                        <a:gd name="connsiteY2" fmla="*/ 157417 h 157417"/>
                        <a:gd name="connsiteX3" fmla="*/ 0 w 345496"/>
                        <a:gd name="connsiteY3" fmla="*/ 157417 h 157417"/>
                        <a:gd name="connsiteX0" fmla="*/ 0 w 345496"/>
                        <a:gd name="connsiteY0" fmla="*/ 157453 h 157453"/>
                        <a:gd name="connsiteX1" fmla="*/ 172748 w 345496"/>
                        <a:gd name="connsiteY1" fmla="*/ 36 h 157453"/>
                        <a:gd name="connsiteX2" fmla="*/ 345496 w 345496"/>
                        <a:gd name="connsiteY2" fmla="*/ 157453 h 157453"/>
                        <a:gd name="connsiteX3" fmla="*/ 0 w 345496"/>
                        <a:gd name="connsiteY3" fmla="*/ 157453 h 157453"/>
                        <a:gd name="connsiteX0" fmla="*/ 27 w 345523"/>
                        <a:gd name="connsiteY0" fmla="*/ 157444 h 163831"/>
                        <a:gd name="connsiteX1" fmla="*/ 172775 w 345523"/>
                        <a:gd name="connsiteY1" fmla="*/ 27 h 163831"/>
                        <a:gd name="connsiteX2" fmla="*/ 345523 w 345523"/>
                        <a:gd name="connsiteY2" fmla="*/ 157444 h 163831"/>
                        <a:gd name="connsiteX3" fmla="*/ 27 w 345523"/>
                        <a:gd name="connsiteY3" fmla="*/ 157444 h 163831"/>
                        <a:gd name="connsiteX0" fmla="*/ 27 w 345822"/>
                        <a:gd name="connsiteY0" fmla="*/ 157444 h 170071"/>
                        <a:gd name="connsiteX1" fmla="*/ 172775 w 345822"/>
                        <a:gd name="connsiteY1" fmla="*/ 27 h 170071"/>
                        <a:gd name="connsiteX2" fmla="*/ 345523 w 345822"/>
                        <a:gd name="connsiteY2" fmla="*/ 157444 h 170071"/>
                        <a:gd name="connsiteX3" fmla="*/ 27 w 345822"/>
                        <a:gd name="connsiteY3" fmla="*/ 157444 h 170071"/>
                        <a:gd name="connsiteX0" fmla="*/ 27 w 346670"/>
                        <a:gd name="connsiteY0" fmla="*/ 157444 h 167349"/>
                        <a:gd name="connsiteX1" fmla="*/ 172775 w 346670"/>
                        <a:gd name="connsiteY1" fmla="*/ 27 h 167349"/>
                        <a:gd name="connsiteX2" fmla="*/ 345523 w 346670"/>
                        <a:gd name="connsiteY2" fmla="*/ 157444 h 167349"/>
                        <a:gd name="connsiteX3" fmla="*/ 27 w 346670"/>
                        <a:gd name="connsiteY3" fmla="*/ 157444 h 167349"/>
                        <a:gd name="connsiteX0" fmla="*/ 299 w 346942"/>
                        <a:gd name="connsiteY0" fmla="*/ 157444 h 167349"/>
                        <a:gd name="connsiteX1" fmla="*/ 173047 w 346942"/>
                        <a:gd name="connsiteY1" fmla="*/ 27 h 167349"/>
                        <a:gd name="connsiteX2" fmla="*/ 345795 w 346942"/>
                        <a:gd name="connsiteY2" fmla="*/ 157444 h 167349"/>
                        <a:gd name="connsiteX3" fmla="*/ 299 w 346942"/>
                        <a:gd name="connsiteY3" fmla="*/ 157444 h 167349"/>
                        <a:gd name="connsiteX0" fmla="*/ 529 w 347172"/>
                        <a:gd name="connsiteY0" fmla="*/ 157444 h 166436"/>
                        <a:gd name="connsiteX1" fmla="*/ 173277 w 347172"/>
                        <a:gd name="connsiteY1" fmla="*/ 27 h 166436"/>
                        <a:gd name="connsiteX2" fmla="*/ 346025 w 347172"/>
                        <a:gd name="connsiteY2" fmla="*/ 157444 h 166436"/>
                        <a:gd name="connsiteX3" fmla="*/ 529 w 347172"/>
                        <a:gd name="connsiteY3" fmla="*/ 157444 h 16643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347172" h="166436">
                          <a:moveTo>
                            <a:pt x="529" y="157444"/>
                          </a:moveTo>
                          <a:cubicBezTo>
                            <a:pt x="-8564" y="145453"/>
                            <a:pt x="101406" y="-2270"/>
                            <a:pt x="173277" y="27"/>
                          </a:cubicBezTo>
                          <a:cubicBezTo>
                            <a:pt x="245148" y="2324"/>
                            <a:pt x="359879" y="145454"/>
                            <a:pt x="346025" y="157444"/>
                          </a:cubicBezTo>
                          <a:cubicBezTo>
                            <a:pt x="332171" y="169434"/>
                            <a:pt x="9622" y="169435"/>
                            <a:pt x="529" y="157444"/>
                          </a:cubicBezTo>
                          <a:close/>
                        </a:path>
                      </a:pathLst>
                    </a:custGeom>
                    <a:solidFill>
                      <a:srgbClr val="FF0000"/>
                    </a:solidFill>
                    <a:ln w="1905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0" lang="ja-JP" altLang="en-US" kern="0" dirty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grpSp>
                  <p:nvGrpSpPr>
                    <p:cNvPr id="238" name="グループ化 237">
                      <a:extLst>
                        <a:ext uri="{FF2B5EF4-FFF2-40B4-BE49-F238E27FC236}">
                          <a16:creationId xmlns:a16="http://schemas.microsoft.com/office/drawing/2014/main" id="{DC12A6E2-DCE7-CC59-A30C-053A98000334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1924224" y="3015148"/>
                      <a:ext cx="909464" cy="546146"/>
                      <a:chOff x="1859421" y="3015148"/>
                      <a:chExt cx="1039069" cy="558652"/>
                    </a:xfrm>
                  </p:grpSpPr>
                  <p:sp>
                    <p:nvSpPr>
                      <p:cNvPr id="243" name="フリーフォーム: 図形 242">
                        <a:extLst>
                          <a:ext uri="{FF2B5EF4-FFF2-40B4-BE49-F238E27FC236}">
                            <a16:creationId xmlns:a16="http://schemas.microsoft.com/office/drawing/2014/main" id="{ED3AAD95-8CA4-80CE-774B-595E8CDAAD39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10800000" flipV="1">
                        <a:off x="1859421" y="3015148"/>
                        <a:ext cx="1039069" cy="558651"/>
                      </a:xfrm>
                      <a:custGeom>
                        <a:avLst/>
                        <a:gdLst>
                          <a:gd name="connsiteX0" fmla="*/ 950389 w 1039069"/>
                          <a:gd name="connsiteY0" fmla="*/ 0 h 558651"/>
                          <a:gd name="connsiteX1" fmla="*/ 88655 w 1039069"/>
                          <a:gd name="connsiteY1" fmla="*/ 0 h 558651"/>
                          <a:gd name="connsiteX2" fmla="*/ 0 w 1039069"/>
                          <a:gd name="connsiteY2" fmla="*/ 114802 h 558651"/>
                          <a:gd name="connsiteX3" fmla="*/ 194115 w 1039069"/>
                          <a:gd name="connsiteY3" fmla="*/ 205054 h 558651"/>
                          <a:gd name="connsiteX4" fmla="*/ 66942 w 1039069"/>
                          <a:gd name="connsiteY4" fmla="*/ 264182 h 558651"/>
                          <a:gd name="connsiteX5" fmla="*/ 220836 w 1039069"/>
                          <a:gd name="connsiteY5" fmla="*/ 558651 h 558651"/>
                          <a:gd name="connsiteX6" fmla="*/ 818208 w 1039069"/>
                          <a:gd name="connsiteY6" fmla="*/ 558651 h 558651"/>
                          <a:gd name="connsiteX7" fmla="*/ 972120 w 1039069"/>
                          <a:gd name="connsiteY7" fmla="*/ 264146 h 558651"/>
                          <a:gd name="connsiteX8" fmla="*/ 845024 w 1039069"/>
                          <a:gd name="connsiteY8" fmla="*/ 205054 h 558651"/>
                          <a:gd name="connsiteX9" fmla="*/ 1039069 w 1039069"/>
                          <a:gd name="connsiteY9" fmla="*/ 114834 h 558651"/>
                          <a:gd name="connsiteX0" fmla="*/ 950389 w 1039069"/>
                          <a:gd name="connsiteY0" fmla="*/ 0 h 558651"/>
                          <a:gd name="connsiteX1" fmla="*/ 88655 w 1039069"/>
                          <a:gd name="connsiteY1" fmla="*/ 0 h 558651"/>
                          <a:gd name="connsiteX2" fmla="*/ 0 w 1039069"/>
                          <a:gd name="connsiteY2" fmla="*/ 114802 h 558651"/>
                          <a:gd name="connsiteX3" fmla="*/ 194115 w 1039069"/>
                          <a:gd name="connsiteY3" fmla="*/ 205054 h 558651"/>
                          <a:gd name="connsiteX4" fmla="*/ 66942 w 1039069"/>
                          <a:gd name="connsiteY4" fmla="*/ 264182 h 558651"/>
                          <a:gd name="connsiteX5" fmla="*/ 220836 w 1039069"/>
                          <a:gd name="connsiteY5" fmla="*/ 558651 h 558651"/>
                          <a:gd name="connsiteX6" fmla="*/ 537220 w 1039069"/>
                          <a:gd name="connsiteY6" fmla="*/ 556269 h 558651"/>
                          <a:gd name="connsiteX7" fmla="*/ 972120 w 1039069"/>
                          <a:gd name="connsiteY7" fmla="*/ 264146 h 558651"/>
                          <a:gd name="connsiteX8" fmla="*/ 845024 w 1039069"/>
                          <a:gd name="connsiteY8" fmla="*/ 205054 h 558651"/>
                          <a:gd name="connsiteX9" fmla="*/ 1039069 w 1039069"/>
                          <a:gd name="connsiteY9" fmla="*/ 114834 h 558651"/>
                          <a:gd name="connsiteX10" fmla="*/ 950389 w 1039069"/>
                          <a:gd name="connsiteY10" fmla="*/ 0 h 558651"/>
                          <a:gd name="connsiteX0" fmla="*/ 950389 w 1039069"/>
                          <a:gd name="connsiteY0" fmla="*/ 0 h 556269"/>
                          <a:gd name="connsiteX1" fmla="*/ 88655 w 1039069"/>
                          <a:gd name="connsiteY1" fmla="*/ 0 h 556269"/>
                          <a:gd name="connsiteX2" fmla="*/ 0 w 1039069"/>
                          <a:gd name="connsiteY2" fmla="*/ 114802 h 556269"/>
                          <a:gd name="connsiteX3" fmla="*/ 194115 w 1039069"/>
                          <a:gd name="connsiteY3" fmla="*/ 205054 h 556269"/>
                          <a:gd name="connsiteX4" fmla="*/ 66942 w 1039069"/>
                          <a:gd name="connsiteY4" fmla="*/ 264182 h 556269"/>
                          <a:gd name="connsiteX5" fmla="*/ 489917 w 1039069"/>
                          <a:gd name="connsiteY5" fmla="*/ 551507 h 556269"/>
                          <a:gd name="connsiteX6" fmla="*/ 537220 w 1039069"/>
                          <a:gd name="connsiteY6" fmla="*/ 556269 h 556269"/>
                          <a:gd name="connsiteX7" fmla="*/ 972120 w 1039069"/>
                          <a:gd name="connsiteY7" fmla="*/ 264146 h 556269"/>
                          <a:gd name="connsiteX8" fmla="*/ 845024 w 1039069"/>
                          <a:gd name="connsiteY8" fmla="*/ 205054 h 556269"/>
                          <a:gd name="connsiteX9" fmla="*/ 1039069 w 1039069"/>
                          <a:gd name="connsiteY9" fmla="*/ 114834 h 556269"/>
                          <a:gd name="connsiteX10" fmla="*/ 950389 w 1039069"/>
                          <a:gd name="connsiteY10" fmla="*/ 0 h 556269"/>
                          <a:gd name="connsiteX0" fmla="*/ 950389 w 1039069"/>
                          <a:gd name="connsiteY0" fmla="*/ 0 h 558651"/>
                          <a:gd name="connsiteX1" fmla="*/ 88655 w 1039069"/>
                          <a:gd name="connsiteY1" fmla="*/ 0 h 558651"/>
                          <a:gd name="connsiteX2" fmla="*/ 0 w 1039069"/>
                          <a:gd name="connsiteY2" fmla="*/ 114802 h 558651"/>
                          <a:gd name="connsiteX3" fmla="*/ 194115 w 1039069"/>
                          <a:gd name="connsiteY3" fmla="*/ 205054 h 558651"/>
                          <a:gd name="connsiteX4" fmla="*/ 66942 w 1039069"/>
                          <a:gd name="connsiteY4" fmla="*/ 264182 h 558651"/>
                          <a:gd name="connsiteX5" fmla="*/ 489917 w 1039069"/>
                          <a:gd name="connsiteY5" fmla="*/ 558651 h 558651"/>
                          <a:gd name="connsiteX6" fmla="*/ 537220 w 1039069"/>
                          <a:gd name="connsiteY6" fmla="*/ 556269 h 558651"/>
                          <a:gd name="connsiteX7" fmla="*/ 972120 w 1039069"/>
                          <a:gd name="connsiteY7" fmla="*/ 264146 h 558651"/>
                          <a:gd name="connsiteX8" fmla="*/ 845024 w 1039069"/>
                          <a:gd name="connsiteY8" fmla="*/ 205054 h 558651"/>
                          <a:gd name="connsiteX9" fmla="*/ 1039069 w 1039069"/>
                          <a:gd name="connsiteY9" fmla="*/ 114834 h 558651"/>
                          <a:gd name="connsiteX10" fmla="*/ 950389 w 1039069"/>
                          <a:gd name="connsiteY10" fmla="*/ 0 h 558651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</a:cxnLst>
                        <a:rect l="l" t="t" r="r" b="b"/>
                        <a:pathLst>
                          <a:path w="1039069" h="558651">
                            <a:moveTo>
                              <a:pt x="950389" y="0"/>
                            </a:moveTo>
                            <a:lnTo>
                              <a:pt x="88655" y="0"/>
                            </a:lnTo>
                            <a:lnTo>
                              <a:pt x="0" y="114802"/>
                            </a:lnTo>
                            <a:lnTo>
                              <a:pt x="194115" y="205054"/>
                            </a:lnTo>
                            <a:lnTo>
                              <a:pt x="66942" y="264182"/>
                            </a:lnTo>
                            <a:lnTo>
                              <a:pt x="489917" y="558651"/>
                            </a:lnTo>
                            <a:lnTo>
                              <a:pt x="537220" y="556269"/>
                            </a:lnTo>
                            <a:lnTo>
                              <a:pt x="972120" y="264146"/>
                            </a:lnTo>
                            <a:lnTo>
                              <a:pt x="845024" y="205054"/>
                            </a:lnTo>
                            <a:lnTo>
                              <a:pt x="1039069" y="114834"/>
                            </a:lnTo>
                            <a:lnTo>
                              <a:pt x="950389" y="0"/>
                            </a:lnTo>
                            <a:close/>
                          </a:path>
                        </a:pathLst>
                      </a:custGeom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n w="190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  <p:sp>
                    <p:nvSpPr>
                      <p:cNvPr id="244" name="台形 243">
                        <a:extLst>
                          <a:ext uri="{FF2B5EF4-FFF2-40B4-BE49-F238E27FC236}">
                            <a16:creationId xmlns:a16="http://schemas.microsoft.com/office/drawing/2014/main" id="{07699A9A-E27A-A1D9-2908-31AD7245B2D3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10800000">
                        <a:off x="2078868" y="3015149"/>
                        <a:ext cx="600200" cy="558651"/>
                      </a:xfrm>
                      <a:prstGeom prst="trapezoid">
                        <a:avLst>
                          <a:gd name="adj" fmla="val 53719"/>
                        </a:avLst>
                      </a:prstGeom>
                      <a:solidFill>
                        <a:schemeClr val="accent5"/>
                      </a:solidFill>
                      <a:ln w="190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  <p:sp>
                    <p:nvSpPr>
                      <p:cNvPr id="245" name="フリーフォーム: 図形 244">
                        <a:extLst>
                          <a:ext uri="{FF2B5EF4-FFF2-40B4-BE49-F238E27FC236}">
                            <a16:creationId xmlns:a16="http://schemas.microsoft.com/office/drawing/2014/main" id="{C8B9A033-D214-D5F5-5170-8EAC78511E7F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10800000">
                        <a:off x="2291763" y="3124421"/>
                        <a:ext cx="174409" cy="449379"/>
                      </a:xfrm>
                      <a:custGeom>
                        <a:avLst/>
                        <a:gdLst>
                          <a:gd name="connsiteX0" fmla="*/ 129658 w 174409"/>
                          <a:gd name="connsiteY0" fmla="*/ 449379 h 449379"/>
                          <a:gd name="connsiteX1" fmla="*/ 44751 w 174409"/>
                          <a:gd name="connsiteY1" fmla="*/ 449379 h 449379"/>
                          <a:gd name="connsiteX2" fmla="*/ 0 w 174409"/>
                          <a:gd name="connsiteY2" fmla="*/ 162334 h 449379"/>
                          <a:gd name="connsiteX3" fmla="*/ 87204 w 174409"/>
                          <a:gd name="connsiteY3" fmla="*/ 0 h 449379"/>
                          <a:gd name="connsiteX4" fmla="*/ 174409 w 174409"/>
                          <a:gd name="connsiteY4" fmla="*/ 162336 h 449379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74409" h="449379">
                            <a:moveTo>
                              <a:pt x="129658" y="449379"/>
                            </a:moveTo>
                            <a:lnTo>
                              <a:pt x="44751" y="449379"/>
                            </a:lnTo>
                            <a:lnTo>
                              <a:pt x="0" y="162334"/>
                            </a:lnTo>
                            <a:lnTo>
                              <a:pt x="87204" y="0"/>
                            </a:lnTo>
                            <a:lnTo>
                              <a:pt x="174409" y="162336"/>
                            </a:lnTo>
                            <a:close/>
                          </a:path>
                        </a:pathLst>
                      </a:custGeom>
                      <a:solidFill>
                        <a:srgbClr val="C00000"/>
                      </a:solidFill>
                      <a:ln w="190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  <p:sp>
                    <p:nvSpPr>
                      <p:cNvPr id="246" name="台形 245">
                        <a:extLst>
                          <a:ext uri="{FF2B5EF4-FFF2-40B4-BE49-F238E27FC236}">
                            <a16:creationId xmlns:a16="http://schemas.microsoft.com/office/drawing/2014/main" id="{5367186C-2D5E-3E41-57D1-3650848483C2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10800000">
                        <a:off x="2266455" y="3015507"/>
                        <a:ext cx="225025" cy="152082"/>
                      </a:xfrm>
                      <a:prstGeom prst="trapezoid">
                        <a:avLst>
                          <a:gd name="adj" fmla="val 31263"/>
                        </a:avLst>
                      </a:prstGeom>
                      <a:solidFill>
                        <a:srgbClr val="C00000"/>
                      </a:solidFill>
                      <a:ln w="190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</p:grpSp>
                <p:sp>
                  <p:nvSpPr>
                    <p:cNvPr id="239" name="四角形: 角を丸くする 238">
                      <a:extLst>
                        <a:ext uri="{FF2B5EF4-FFF2-40B4-BE49-F238E27FC236}">
                          <a16:creationId xmlns:a16="http://schemas.microsoft.com/office/drawing/2014/main" id="{5DB0A897-F6FD-6483-0AFD-9EE1A0809624}"/>
                        </a:ext>
                      </a:extLst>
                    </p:cNvPr>
                    <p:cNvSpPr/>
                    <p:nvPr/>
                  </p:nvSpPr>
                  <p:spPr bwMode="auto">
                    <a:xfrm rot="20700000">
                      <a:off x="1884409" y="1993412"/>
                      <a:ext cx="290054" cy="77443"/>
                    </a:xfrm>
                    <a:prstGeom prst="roundRect">
                      <a:avLst/>
                    </a:prstGeom>
                    <a:solidFill>
                      <a:schemeClr val="tx1"/>
                    </a:solidFill>
                    <a:ln w="19050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40" name="四角形: 角を丸くする 239">
                      <a:extLst>
                        <a:ext uri="{FF2B5EF4-FFF2-40B4-BE49-F238E27FC236}">
                          <a16:creationId xmlns:a16="http://schemas.microsoft.com/office/drawing/2014/main" id="{8E80B037-83E5-90E0-D635-A6BA1BBBC1B6}"/>
                        </a:ext>
                      </a:extLst>
                    </p:cNvPr>
                    <p:cNvSpPr/>
                    <p:nvPr/>
                  </p:nvSpPr>
                  <p:spPr bwMode="auto">
                    <a:xfrm rot="900000" flipH="1">
                      <a:off x="2586684" y="1993412"/>
                      <a:ext cx="290054" cy="77443"/>
                    </a:xfrm>
                    <a:prstGeom prst="roundRect">
                      <a:avLst/>
                    </a:prstGeom>
                    <a:solidFill>
                      <a:schemeClr val="tx1"/>
                    </a:solidFill>
                    <a:ln w="19050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41" name="楕円 240">
                      <a:extLst>
                        <a:ext uri="{FF2B5EF4-FFF2-40B4-BE49-F238E27FC236}">
                          <a16:creationId xmlns:a16="http://schemas.microsoft.com/office/drawing/2014/main" id="{10D79A6B-9DF2-9367-9994-E4286EEF7AD7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001389" y="2147236"/>
                      <a:ext cx="132316" cy="161446"/>
                    </a:xfrm>
                    <a:prstGeom prst="ellipse">
                      <a:avLst/>
                    </a:prstGeom>
                    <a:solidFill>
                      <a:schemeClr val="tx1"/>
                    </a:solidFill>
                    <a:ln w="19050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 dirty="0"/>
                    </a:p>
                  </p:txBody>
                </p:sp>
                <p:sp>
                  <p:nvSpPr>
                    <p:cNvPr id="242" name="楕円 241">
                      <a:extLst>
                        <a:ext uri="{FF2B5EF4-FFF2-40B4-BE49-F238E27FC236}">
                          <a16:creationId xmlns:a16="http://schemas.microsoft.com/office/drawing/2014/main" id="{9CFD813D-38EC-AC33-C996-56353EC6ACDE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644326" y="2147236"/>
                      <a:ext cx="132316" cy="161446"/>
                    </a:xfrm>
                    <a:prstGeom prst="ellipse">
                      <a:avLst/>
                    </a:prstGeom>
                    <a:solidFill>
                      <a:schemeClr val="tx1"/>
                    </a:solidFill>
                    <a:ln w="19050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  <p:sp>
              <p:nvSpPr>
                <p:cNvPr id="226" name="フリーフォーム: 図形 225">
                  <a:extLst>
                    <a:ext uri="{FF2B5EF4-FFF2-40B4-BE49-F238E27FC236}">
                      <a16:creationId xmlns:a16="http://schemas.microsoft.com/office/drawing/2014/main" id="{2A84538D-0032-F4AC-FC55-FED2E2D47C43}"/>
                    </a:ext>
                  </a:extLst>
                </p:cNvPr>
                <p:cNvSpPr/>
                <p:nvPr/>
              </p:nvSpPr>
              <p:spPr bwMode="auto">
                <a:xfrm rot="19800000">
                  <a:off x="6641858" y="1900359"/>
                  <a:ext cx="806865" cy="365606"/>
                </a:xfrm>
                <a:custGeom>
                  <a:avLst/>
                  <a:gdLst>
                    <a:gd name="connsiteX0" fmla="*/ 467095 w 934191"/>
                    <a:gd name="connsiteY0" fmla="*/ 0 h 278938"/>
                    <a:gd name="connsiteX1" fmla="*/ 905341 w 934191"/>
                    <a:gd name="connsiteY1" fmla="*/ 113564 h 278938"/>
                    <a:gd name="connsiteX2" fmla="*/ 934191 w 934191"/>
                    <a:gd name="connsiteY2" fmla="*/ 139469 h 278938"/>
                    <a:gd name="connsiteX3" fmla="*/ 905341 w 934191"/>
                    <a:gd name="connsiteY3" fmla="*/ 165374 h 278938"/>
                    <a:gd name="connsiteX4" fmla="*/ 467095 w 934191"/>
                    <a:gd name="connsiteY4" fmla="*/ 278938 h 278938"/>
                    <a:gd name="connsiteX5" fmla="*/ 28850 w 934191"/>
                    <a:gd name="connsiteY5" fmla="*/ 165374 h 278938"/>
                    <a:gd name="connsiteX6" fmla="*/ 0 w 934191"/>
                    <a:gd name="connsiteY6" fmla="*/ 139469 h 278938"/>
                    <a:gd name="connsiteX7" fmla="*/ 28850 w 934191"/>
                    <a:gd name="connsiteY7" fmla="*/ 113564 h 278938"/>
                    <a:gd name="connsiteX8" fmla="*/ 467095 w 934191"/>
                    <a:gd name="connsiteY8" fmla="*/ 0 h 2789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934191" h="278938">
                      <a:moveTo>
                        <a:pt x="467095" y="0"/>
                      </a:moveTo>
                      <a:cubicBezTo>
                        <a:pt x="649524" y="0"/>
                        <a:pt x="810364" y="45048"/>
                        <a:pt x="905341" y="113564"/>
                      </a:cubicBezTo>
                      <a:lnTo>
                        <a:pt x="934191" y="139469"/>
                      </a:lnTo>
                      <a:lnTo>
                        <a:pt x="905341" y="165374"/>
                      </a:lnTo>
                      <a:cubicBezTo>
                        <a:pt x="810364" y="233890"/>
                        <a:pt x="649524" y="278938"/>
                        <a:pt x="467095" y="278938"/>
                      </a:cubicBezTo>
                      <a:cubicBezTo>
                        <a:pt x="284666" y="278938"/>
                        <a:pt x="123826" y="233890"/>
                        <a:pt x="28850" y="165374"/>
                      </a:cubicBezTo>
                      <a:lnTo>
                        <a:pt x="0" y="139469"/>
                      </a:lnTo>
                      <a:lnTo>
                        <a:pt x="28850" y="113564"/>
                      </a:lnTo>
                      <a:cubicBezTo>
                        <a:pt x="123826" y="45048"/>
                        <a:pt x="284666" y="0"/>
                        <a:pt x="467095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27" name="フリーフォーム: 図形 226">
                  <a:extLst>
                    <a:ext uri="{FF2B5EF4-FFF2-40B4-BE49-F238E27FC236}">
                      <a16:creationId xmlns:a16="http://schemas.microsoft.com/office/drawing/2014/main" id="{975E64A3-FEE8-E434-1C0D-7D2F4F5B3F54}"/>
                    </a:ext>
                  </a:extLst>
                </p:cNvPr>
                <p:cNvSpPr/>
                <p:nvPr/>
              </p:nvSpPr>
              <p:spPr bwMode="auto">
                <a:xfrm rot="1800000" flipH="1">
                  <a:off x="7157430" y="1900358"/>
                  <a:ext cx="806865" cy="365606"/>
                </a:xfrm>
                <a:custGeom>
                  <a:avLst/>
                  <a:gdLst>
                    <a:gd name="connsiteX0" fmla="*/ 467095 w 934191"/>
                    <a:gd name="connsiteY0" fmla="*/ 0 h 278938"/>
                    <a:gd name="connsiteX1" fmla="*/ 905341 w 934191"/>
                    <a:gd name="connsiteY1" fmla="*/ 113564 h 278938"/>
                    <a:gd name="connsiteX2" fmla="*/ 934191 w 934191"/>
                    <a:gd name="connsiteY2" fmla="*/ 139469 h 278938"/>
                    <a:gd name="connsiteX3" fmla="*/ 905341 w 934191"/>
                    <a:gd name="connsiteY3" fmla="*/ 165374 h 278938"/>
                    <a:gd name="connsiteX4" fmla="*/ 467095 w 934191"/>
                    <a:gd name="connsiteY4" fmla="*/ 278938 h 278938"/>
                    <a:gd name="connsiteX5" fmla="*/ 28850 w 934191"/>
                    <a:gd name="connsiteY5" fmla="*/ 165374 h 278938"/>
                    <a:gd name="connsiteX6" fmla="*/ 0 w 934191"/>
                    <a:gd name="connsiteY6" fmla="*/ 139469 h 278938"/>
                    <a:gd name="connsiteX7" fmla="*/ 28850 w 934191"/>
                    <a:gd name="connsiteY7" fmla="*/ 113564 h 278938"/>
                    <a:gd name="connsiteX8" fmla="*/ 467095 w 934191"/>
                    <a:gd name="connsiteY8" fmla="*/ 0 h 2789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934191" h="278938">
                      <a:moveTo>
                        <a:pt x="467095" y="0"/>
                      </a:moveTo>
                      <a:cubicBezTo>
                        <a:pt x="649524" y="0"/>
                        <a:pt x="810364" y="45048"/>
                        <a:pt x="905341" y="113564"/>
                      </a:cubicBezTo>
                      <a:lnTo>
                        <a:pt x="934191" y="139469"/>
                      </a:lnTo>
                      <a:lnTo>
                        <a:pt x="905341" y="165374"/>
                      </a:lnTo>
                      <a:cubicBezTo>
                        <a:pt x="810364" y="233890"/>
                        <a:pt x="649524" y="278938"/>
                        <a:pt x="467095" y="278938"/>
                      </a:cubicBezTo>
                      <a:cubicBezTo>
                        <a:pt x="284666" y="278938"/>
                        <a:pt x="123826" y="233890"/>
                        <a:pt x="28850" y="165374"/>
                      </a:cubicBezTo>
                      <a:lnTo>
                        <a:pt x="0" y="139469"/>
                      </a:lnTo>
                      <a:lnTo>
                        <a:pt x="28850" y="113564"/>
                      </a:lnTo>
                      <a:cubicBezTo>
                        <a:pt x="123826" y="45048"/>
                        <a:pt x="284666" y="0"/>
                        <a:pt x="467095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28" name="台形 80">
                  <a:extLst>
                    <a:ext uri="{FF2B5EF4-FFF2-40B4-BE49-F238E27FC236}">
                      <a16:creationId xmlns:a16="http://schemas.microsoft.com/office/drawing/2014/main" id="{DA2D4A55-D61A-1ECE-5C23-DA8F39CF6566}"/>
                    </a:ext>
                  </a:extLst>
                </p:cNvPr>
                <p:cNvSpPr/>
                <p:nvPr/>
              </p:nvSpPr>
              <p:spPr bwMode="auto">
                <a:xfrm>
                  <a:off x="7054816" y="3299449"/>
                  <a:ext cx="259855" cy="332170"/>
                </a:xfrm>
                <a:custGeom>
                  <a:avLst/>
                  <a:gdLst>
                    <a:gd name="connsiteX0" fmla="*/ 0 w 229391"/>
                    <a:gd name="connsiteY0" fmla="*/ 106745 h 106745"/>
                    <a:gd name="connsiteX1" fmla="*/ 26686 w 229391"/>
                    <a:gd name="connsiteY1" fmla="*/ 0 h 106745"/>
                    <a:gd name="connsiteX2" fmla="*/ 202705 w 229391"/>
                    <a:gd name="connsiteY2" fmla="*/ 0 h 106745"/>
                    <a:gd name="connsiteX3" fmla="*/ 229391 w 229391"/>
                    <a:gd name="connsiteY3" fmla="*/ 106745 h 106745"/>
                    <a:gd name="connsiteX4" fmla="*/ 0 w 229391"/>
                    <a:gd name="connsiteY4" fmla="*/ 106745 h 106745"/>
                    <a:gd name="connsiteX0" fmla="*/ 0 w 234455"/>
                    <a:gd name="connsiteY0" fmla="*/ 116270 h 116270"/>
                    <a:gd name="connsiteX1" fmla="*/ 26686 w 234455"/>
                    <a:gd name="connsiteY1" fmla="*/ 9525 h 116270"/>
                    <a:gd name="connsiteX2" fmla="*/ 234455 w 234455"/>
                    <a:gd name="connsiteY2" fmla="*/ 0 h 116270"/>
                    <a:gd name="connsiteX3" fmla="*/ 229391 w 234455"/>
                    <a:gd name="connsiteY3" fmla="*/ 116270 h 116270"/>
                    <a:gd name="connsiteX4" fmla="*/ 0 w 234455"/>
                    <a:gd name="connsiteY4" fmla="*/ 116270 h 116270"/>
                    <a:gd name="connsiteX0" fmla="*/ 0 w 234455"/>
                    <a:gd name="connsiteY0" fmla="*/ 116270 h 322645"/>
                    <a:gd name="connsiteX1" fmla="*/ 26686 w 234455"/>
                    <a:gd name="connsiteY1" fmla="*/ 9525 h 322645"/>
                    <a:gd name="connsiteX2" fmla="*/ 234455 w 234455"/>
                    <a:gd name="connsiteY2" fmla="*/ 0 h 322645"/>
                    <a:gd name="connsiteX3" fmla="*/ 130966 w 234455"/>
                    <a:gd name="connsiteY3" fmla="*/ 322645 h 322645"/>
                    <a:gd name="connsiteX4" fmla="*/ 0 w 234455"/>
                    <a:gd name="connsiteY4" fmla="*/ 116270 h 322645"/>
                    <a:gd name="connsiteX0" fmla="*/ 0 w 269380"/>
                    <a:gd name="connsiteY0" fmla="*/ 106745 h 313120"/>
                    <a:gd name="connsiteX1" fmla="*/ 26686 w 269380"/>
                    <a:gd name="connsiteY1" fmla="*/ 0 h 313120"/>
                    <a:gd name="connsiteX2" fmla="*/ 269380 w 269380"/>
                    <a:gd name="connsiteY2" fmla="*/ 98425 h 313120"/>
                    <a:gd name="connsiteX3" fmla="*/ 130966 w 269380"/>
                    <a:gd name="connsiteY3" fmla="*/ 313120 h 313120"/>
                    <a:gd name="connsiteX4" fmla="*/ 0 w 269380"/>
                    <a:gd name="connsiteY4" fmla="*/ 106745 h 313120"/>
                    <a:gd name="connsiteX0" fmla="*/ 0 w 269380"/>
                    <a:gd name="connsiteY0" fmla="*/ 125795 h 332170"/>
                    <a:gd name="connsiteX1" fmla="*/ 71136 w 269380"/>
                    <a:gd name="connsiteY1" fmla="*/ 0 h 332170"/>
                    <a:gd name="connsiteX2" fmla="*/ 269380 w 269380"/>
                    <a:gd name="connsiteY2" fmla="*/ 117475 h 332170"/>
                    <a:gd name="connsiteX3" fmla="*/ 130966 w 269380"/>
                    <a:gd name="connsiteY3" fmla="*/ 332170 h 332170"/>
                    <a:gd name="connsiteX4" fmla="*/ 0 w 269380"/>
                    <a:gd name="connsiteY4" fmla="*/ 125795 h 332170"/>
                    <a:gd name="connsiteX0" fmla="*/ 0 w 259855"/>
                    <a:gd name="connsiteY0" fmla="*/ 138495 h 332170"/>
                    <a:gd name="connsiteX1" fmla="*/ 61611 w 259855"/>
                    <a:gd name="connsiteY1" fmla="*/ 0 h 332170"/>
                    <a:gd name="connsiteX2" fmla="*/ 259855 w 259855"/>
                    <a:gd name="connsiteY2" fmla="*/ 117475 h 332170"/>
                    <a:gd name="connsiteX3" fmla="*/ 121441 w 259855"/>
                    <a:gd name="connsiteY3" fmla="*/ 332170 h 332170"/>
                    <a:gd name="connsiteX4" fmla="*/ 0 w 259855"/>
                    <a:gd name="connsiteY4" fmla="*/ 138495 h 3321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59855" h="332170">
                      <a:moveTo>
                        <a:pt x="0" y="138495"/>
                      </a:moveTo>
                      <a:lnTo>
                        <a:pt x="61611" y="0"/>
                      </a:lnTo>
                      <a:lnTo>
                        <a:pt x="259855" y="117475"/>
                      </a:lnTo>
                      <a:lnTo>
                        <a:pt x="121441" y="332170"/>
                      </a:lnTo>
                      <a:lnTo>
                        <a:pt x="0" y="138495"/>
                      </a:lnTo>
                      <a:close/>
                    </a:path>
                  </a:pathLst>
                </a:custGeom>
                <a:solidFill>
                  <a:schemeClr val="accent5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29" name="台形 80">
                  <a:extLst>
                    <a:ext uri="{FF2B5EF4-FFF2-40B4-BE49-F238E27FC236}">
                      <a16:creationId xmlns:a16="http://schemas.microsoft.com/office/drawing/2014/main" id="{A6388495-6447-7410-E517-8F0F4FAA4345}"/>
                    </a:ext>
                  </a:extLst>
                </p:cNvPr>
                <p:cNvSpPr/>
                <p:nvPr/>
              </p:nvSpPr>
              <p:spPr bwMode="auto">
                <a:xfrm flipH="1">
                  <a:off x="7318180" y="3299449"/>
                  <a:ext cx="259855" cy="332170"/>
                </a:xfrm>
                <a:custGeom>
                  <a:avLst/>
                  <a:gdLst>
                    <a:gd name="connsiteX0" fmla="*/ 0 w 229391"/>
                    <a:gd name="connsiteY0" fmla="*/ 106745 h 106745"/>
                    <a:gd name="connsiteX1" fmla="*/ 26686 w 229391"/>
                    <a:gd name="connsiteY1" fmla="*/ 0 h 106745"/>
                    <a:gd name="connsiteX2" fmla="*/ 202705 w 229391"/>
                    <a:gd name="connsiteY2" fmla="*/ 0 h 106745"/>
                    <a:gd name="connsiteX3" fmla="*/ 229391 w 229391"/>
                    <a:gd name="connsiteY3" fmla="*/ 106745 h 106745"/>
                    <a:gd name="connsiteX4" fmla="*/ 0 w 229391"/>
                    <a:gd name="connsiteY4" fmla="*/ 106745 h 106745"/>
                    <a:gd name="connsiteX0" fmla="*/ 0 w 234455"/>
                    <a:gd name="connsiteY0" fmla="*/ 116270 h 116270"/>
                    <a:gd name="connsiteX1" fmla="*/ 26686 w 234455"/>
                    <a:gd name="connsiteY1" fmla="*/ 9525 h 116270"/>
                    <a:gd name="connsiteX2" fmla="*/ 234455 w 234455"/>
                    <a:gd name="connsiteY2" fmla="*/ 0 h 116270"/>
                    <a:gd name="connsiteX3" fmla="*/ 229391 w 234455"/>
                    <a:gd name="connsiteY3" fmla="*/ 116270 h 116270"/>
                    <a:gd name="connsiteX4" fmla="*/ 0 w 234455"/>
                    <a:gd name="connsiteY4" fmla="*/ 116270 h 116270"/>
                    <a:gd name="connsiteX0" fmla="*/ 0 w 234455"/>
                    <a:gd name="connsiteY0" fmla="*/ 116270 h 322645"/>
                    <a:gd name="connsiteX1" fmla="*/ 26686 w 234455"/>
                    <a:gd name="connsiteY1" fmla="*/ 9525 h 322645"/>
                    <a:gd name="connsiteX2" fmla="*/ 234455 w 234455"/>
                    <a:gd name="connsiteY2" fmla="*/ 0 h 322645"/>
                    <a:gd name="connsiteX3" fmla="*/ 130966 w 234455"/>
                    <a:gd name="connsiteY3" fmla="*/ 322645 h 322645"/>
                    <a:gd name="connsiteX4" fmla="*/ 0 w 234455"/>
                    <a:gd name="connsiteY4" fmla="*/ 116270 h 322645"/>
                    <a:gd name="connsiteX0" fmla="*/ 0 w 269380"/>
                    <a:gd name="connsiteY0" fmla="*/ 106745 h 313120"/>
                    <a:gd name="connsiteX1" fmla="*/ 26686 w 269380"/>
                    <a:gd name="connsiteY1" fmla="*/ 0 h 313120"/>
                    <a:gd name="connsiteX2" fmla="*/ 269380 w 269380"/>
                    <a:gd name="connsiteY2" fmla="*/ 98425 h 313120"/>
                    <a:gd name="connsiteX3" fmla="*/ 130966 w 269380"/>
                    <a:gd name="connsiteY3" fmla="*/ 313120 h 313120"/>
                    <a:gd name="connsiteX4" fmla="*/ 0 w 269380"/>
                    <a:gd name="connsiteY4" fmla="*/ 106745 h 313120"/>
                    <a:gd name="connsiteX0" fmla="*/ 0 w 269380"/>
                    <a:gd name="connsiteY0" fmla="*/ 125795 h 332170"/>
                    <a:gd name="connsiteX1" fmla="*/ 71136 w 269380"/>
                    <a:gd name="connsiteY1" fmla="*/ 0 h 332170"/>
                    <a:gd name="connsiteX2" fmla="*/ 269380 w 269380"/>
                    <a:gd name="connsiteY2" fmla="*/ 117475 h 332170"/>
                    <a:gd name="connsiteX3" fmla="*/ 130966 w 269380"/>
                    <a:gd name="connsiteY3" fmla="*/ 332170 h 332170"/>
                    <a:gd name="connsiteX4" fmla="*/ 0 w 269380"/>
                    <a:gd name="connsiteY4" fmla="*/ 125795 h 332170"/>
                    <a:gd name="connsiteX0" fmla="*/ 0 w 259855"/>
                    <a:gd name="connsiteY0" fmla="*/ 138495 h 332170"/>
                    <a:gd name="connsiteX1" fmla="*/ 61611 w 259855"/>
                    <a:gd name="connsiteY1" fmla="*/ 0 h 332170"/>
                    <a:gd name="connsiteX2" fmla="*/ 259855 w 259855"/>
                    <a:gd name="connsiteY2" fmla="*/ 117475 h 332170"/>
                    <a:gd name="connsiteX3" fmla="*/ 121441 w 259855"/>
                    <a:gd name="connsiteY3" fmla="*/ 332170 h 332170"/>
                    <a:gd name="connsiteX4" fmla="*/ 0 w 259855"/>
                    <a:gd name="connsiteY4" fmla="*/ 138495 h 3321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59855" h="332170">
                      <a:moveTo>
                        <a:pt x="0" y="138495"/>
                      </a:moveTo>
                      <a:lnTo>
                        <a:pt x="61611" y="0"/>
                      </a:lnTo>
                      <a:lnTo>
                        <a:pt x="259855" y="117475"/>
                      </a:lnTo>
                      <a:lnTo>
                        <a:pt x="121441" y="332170"/>
                      </a:lnTo>
                      <a:lnTo>
                        <a:pt x="0" y="138495"/>
                      </a:lnTo>
                      <a:close/>
                    </a:path>
                  </a:pathLst>
                </a:custGeom>
                <a:solidFill>
                  <a:schemeClr val="accent5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224" name="正方形/長方形 223">
                <a:extLst>
                  <a:ext uri="{FF2B5EF4-FFF2-40B4-BE49-F238E27FC236}">
                    <a16:creationId xmlns:a16="http://schemas.microsoft.com/office/drawing/2014/main" id="{06A7BDB1-4B1D-1815-CBE2-4348732D80FA}"/>
                  </a:ext>
                </a:extLst>
              </p:cNvPr>
              <p:cNvSpPr/>
              <p:nvPr/>
            </p:nvSpPr>
            <p:spPr bwMode="auto">
              <a:xfrm>
                <a:off x="1258242" y="5084175"/>
                <a:ext cx="1354498" cy="313130"/>
              </a:xfrm>
              <a:prstGeom prst="rect">
                <a:avLst/>
              </a:prstGeom>
              <a:solidFill>
                <a:srgbClr val="FF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199" name="グループ化 198">
              <a:extLst>
                <a:ext uri="{FF2B5EF4-FFF2-40B4-BE49-F238E27FC236}">
                  <a16:creationId xmlns:a16="http://schemas.microsoft.com/office/drawing/2014/main" id="{4AD66239-57C2-ECC7-927B-FFA556009E35}"/>
                </a:ext>
              </a:extLst>
            </p:cNvPr>
            <p:cNvGrpSpPr/>
            <p:nvPr/>
          </p:nvGrpSpPr>
          <p:grpSpPr>
            <a:xfrm rot="701672">
              <a:off x="3730202" y="3754083"/>
              <a:ext cx="3651866" cy="1413973"/>
              <a:chOff x="98481" y="3754083"/>
              <a:chExt cx="3651866" cy="1413973"/>
            </a:xfrm>
          </p:grpSpPr>
          <p:grpSp>
            <p:nvGrpSpPr>
              <p:cNvPr id="200" name="グループ化 199">
                <a:extLst>
                  <a:ext uri="{FF2B5EF4-FFF2-40B4-BE49-F238E27FC236}">
                    <a16:creationId xmlns:a16="http://schemas.microsoft.com/office/drawing/2014/main" id="{BF96FCBE-F7A8-F429-CBC9-CC4C30C60F5B}"/>
                  </a:ext>
                </a:extLst>
              </p:cNvPr>
              <p:cNvGrpSpPr/>
              <p:nvPr/>
            </p:nvGrpSpPr>
            <p:grpSpPr>
              <a:xfrm>
                <a:off x="98481" y="3808935"/>
                <a:ext cx="3651866" cy="1359121"/>
                <a:chOff x="514391" y="1913544"/>
                <a:chExt cx="7534631" cy="2804181"/>
              </a:xfrm>
            </p:grpSpPr>
            <p:sp>
              <p:nvSpPr>
                <p:cNvPr id="218" name="アーチ 217">
                  <a:extLst>
                    <a:ext uri="{FF2B5EF4-FFF2-40B4-BE49-F238E27FC236}">
                      <a16:creationId xmlns:a16="http://schemas.microsoft.com/office/drawing/2014/main" id="{63A51565-3812-AF12-CED4-01A1C6ABFF5D}"/>
                    </a:ext>
                  </a:extLst>
                </p:cNvPr>
                <p:cNvSpPr/>
                <p:nvPr/>
              </p:nvSpPr>
              <p:spPr bwMode="auto">
                <a:xfrm>
                  <a:off x="1402557" y="1913544"/>
                  <a:ext cx="5748796" cy="2804181"/>
                </a:xfrm>
                <a:prstGeom prst="blockArc">
                  <a:avLst>
                    <a:gd name="adj1" fmla="val 10806391"/>
                    <a:gd name="adj2" fmla="val 21598961"/>
                    <a:gd name="adj3" fmla="val 3843"/>
                  </a:avLst>
                </a:prstGeom>
                <a:solidFill>
                  <a:schemeClr val="bg1">
                    <a:lumMod val="75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19" name="楕円 218">
                  <a:extLst>
                    <a:ext uri="{FF2B5EF4-FFF2-40B4-BE49-F238E27FC236}">
                      <a16:creationId xmlns:a16="http://schemas.microsoft.com/office/drawing/2014/main" id="{468F47B0-FC75-0FE9-1AA7-B889B694E4E8}"/>
                    </a:ext>
                  </a:extLst>
                </p:cNvPr>
                <p:cNvSpPr/>
                <p:nvPr/>
              </p:nvSpPr>
              <p:spPr bwMode="auto">
                <a:xfrm>
                  <a:off x="514391" y="2790655"/>
                  <a:ext cx="1776334" cy="1776330"/>
                </a:xfrm>
                <a:prstGeom prst="ellipse">
                  <a:avLst/>
                </a:prstGeom>
                <a:solidFill>
                  <a:schemeClr val="bg1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20" name="楕円 219">
                  <a:extLst>
                    <a:ext uri="{FF2B5EF4-FFF2-40B4-BE49-F238E27FC236}">
                      <a16:creationId xmlns:a16="http://schemas.microsoft.com/office/drawing/2014/main" id="{1FFDA7C8-05DA-756F-26BF-DFD7D63B32D9}"/>
                    </a:ext>
                  </a:extLst>
                </p:cNvPr>
                <p:cNvSpPr/>
                <p:nvPr/>
              </p:nvSpPr>
              <p:spPr bwMode="auto">
                <a:xfrm>
                  <a:off x="6272688" y="2790656"/>
                  <a:ext cx="1776334" cy="1776331"/>
                </a:xfrm>
                <a:prstGeom prst="ellipse">
                  <a:avLst/>
                </a:prstGeom>
                <a:solidFill>
                  <a:schemeClr val="bg1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201" name="グループ化 200">
                <a:extLst>
                  <a:ext uri="{FF2B5EF4-FFF2-40B4-BE49-F238E27FC236}">
                    <a16:creationId xmlns:a16="http://schemas.microsoft.com/office/drawing/2014/main" id="{D7E10BF4-8DAC-E602-8509-5159087C59DB}"/>
                  </a:ext>
                </a:extLst>
              </p:cNvPr>
              <p:cNvGrpSpPr/>
              <p:nvPr/>
            </p:nvGrpSpPr>
            <p:grpSpPr>
              <a:xfrm>
                <a:off x="1442225" y="3754083"/>
                <a:ext cx="1001050" cy="396787"/>
                <a:chOff x="6083607" y="3192218"/>
                <a:chExt cx="2550901" cy="1011103"/>
              </a:xfrm>
            </p:grpSpPr>
            <p:sp>
              <p:nvSpPr>
                <p:cNvPr id="202" name="四角形: 上の 2 つの角を丸める 201">
                  <a:extLst>
                    <a:ext uri="{FF2B5EF4-FFF2-40B4-BE49-F238E27FC236}">
                      <a16:creationId xmlns:a16="http://schemas.microsoft.com/office/drawing/2014/main" id="{91746D1A-AC91-5150-CA41-E08FF48CB797}"/>
                    </a:ext>
                  </a:extLst>
                </p:cNvPr>
                <p:cNvSpPr/>
                <p:nvPr/>
              </p:nvSpPr>
              <p:spPr bwMode="auto">
                <a:xfrm rot="10800000">
                  <a:off x="7877111" y="3729637"/>
                  <a:ext cx="631692" cy="473684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203" name="グループ化 202">
                  <a:extLst>
                    <a:ext uri="{FF2B5EF4-FFF2-40B4-BE49-F238E27FC236}">
                      <a16:creationId xmlns:a16="http://schemas.microsoft.com/office/drawing/2014/main" id="{9925ACF8-0860-E185-DCAE-E268F7799266}"/>
                    </a:ext>
                  </a:extLst>
                </p:cNvPr>
                <p:cNvGrpSpPr/>
                <p:nvPr/>
              </p:nvGrpSpPr>
              <p:grpSpPr>
                <a:xfrm>
                  <a:off x="7732684" y="3192218"/>
                  <a:ext cx="901824" cy="756700"/>
                  <a:chOff x="8645437" y="3318782"/>
                  <a:chExt cx="901824" cy="756700"/>
                </a:xfrm>
              </p:grpSpPr>
              <p:sp>
                <p:nvSpPr>
                  <p:cNvPr id="212" name="四角形: 上の 2 つの角を丸める 211">
                    <a:extLst>
                      <a:ext uri="{FF2B5EF4-FFF2-40B4-BE49-F238E27FC236}">
                        <a16:creationId xmlns:a16="http://schemas.microsoft.com/office/drawing/2014/main" id="{B3DAE7A4-15F2-AF34-0335-992BE3CCA7C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8778425" y="3487819"/>
                    <a:ext cx="737050" cy="587663"/>
                  </a:xfrm>
                  <a:prstGeom prst="round2SameRect">
                    <a:avLst>
                      <a:gd name="adj1" fmla="val 16667"/>
                      <a:gd name="adj2" fmla="val 50000"/>
                    </a:avLst>
                  </a:prstGeom>
                  <a:solidFill>
                    <a:srgbClr val="FFCC99"/>
                  </a:solidFill>
                  <a:ln w="190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13" name="角丸四角形 105">
                    <a:extLst>
                      <a:ext uri="{FF2B5EF4-FFF2-40B4-BE49-F238E27FC236}">
                        <a16:creationId xmlns:a16="http://schemas.microsoft.com/office/drawing/2014/main" id="{C22D1D6B-792E-4AA7-EA2E-904CF57540FD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8848900" y="3444823"/>
                    <a:ext cx="455692" cy="20361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90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14" name="角丸四角形 106">
                    <a:extLst>
                      <a:ext uri="{FF2B5EF4-FFF2-40B4-BE49-F238E27FC236}">
                        <a16:creationId xmlns:a16="http://schemas.microsoft.com/office/drawing/2014/main" id="{ABFD9B50-F204-2D4B-E43A-40011C366F6C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9052510" y="3444824"/>
                    <a:ext cx="455692" cy="20361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90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15" name="角丸四角形 107">
                    <a:extLst>
                      <a:ext uri="{FF2B5EF4-FFF2-40B4-BE49-F238E27FC236}">
                        <a16:creationId xmlns:a16="http://schemas.microsoft.com/office/drawing/2014/main" id="{83A07EDA-9A64-A47F-A76C-C80D6DB65AEB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9265106" y="3455723"/>
                    <a:ext cx="399209" cy="16510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90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16" name="角丸四角形 105">
                    <a:extLst>
                      <a:ext uri="{FF2B5EF4-FFF2-40B4-BE49-F238E27FC236}">
                        <a16:creationId xmlns:a16="http://schemas.microsoft.com/office/drawing/2014/main" id="{4BC1184F-A734-B6FA-464C-E162A09FA674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8648875" y="3444823"/>
                    <a:ext cx="455692" cy="20361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90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17" name="角丸四角形 104">
                    <a:extLst>
                      <a:ext uri="{FF2B5EF4-FFF2-40B4-BE49-F238E27FC236}">
                        <a16:creationId xmlns:a16="http://schemas.microsoft.com/office/drawing/2014/main" id="{F87D2541-EFDF-E5DF-9FF9-C7D8195DBD22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8645437" y="3584998"/>
                    <a:ext cx="412035" cy="21907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90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204" name="四角形: 上の 2 つの角を丸める 203">
                  <a:extLst>
                    <a:ext uri="{FF2B5EF4-FFF2-40B4-BE49-F238E27FC236}">
                      <a16:creationId xmlns:a16="http://schemas.microsoft.com/office/drawing/2014/main" id="{96CA7130-86E8-5771-E644-EBE2ED4C25E6}"/>
                    </a:ext>
                  </a:extLst>
                </p:cNvPr>
                <p:cNvSpPr/>
                <p:nvPr/>
              </p:nvSpPr>
              <p:spPr bwMode="auto">
                <a:xfrm rot="10800000" flipH="1">
                  <a:off x="6228034" y="3729637"/>
                  <a:ext cx="631692" cy="473684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205" name="グループ化 204">
                  <a:extLst>
                    <a:ext uri="{FF2B5EF4-FFF2-40B4-BE49-F238E27FC236}">
                      <a16:creationId xmlns:a16="http://schemas.microsoft.com/office/drawing/2014/main" id="{F77810A1-0F44-2B22-CD15-100853638BF3}"/>
                    </a:ext>
                  </a:extLst>
                </p:cNvPr>
                <p:cNvGrpSpPr/>
                <p:nvPr/>
              </p:nvGrpSpPr>
              <p:grpSpPr>
                <a:xfrm flipH="1">
                  <a:off x="6083607" y="3192218"/>
                  <a:ext cx="901824" cy="756700"/>
                  <a:chOff x="8645437" y="3318782"/>
                  <a:chExt cx="901824" cy="756700"/>
                </a:xfrm>
              </p:grpSpPr>
              <p:sp>
                <p:nvSpPr>
                  <p:cNvPr id="206" name="四角形: 上の 2 つの角を丸める 205">
                    <a:extLst>
                      <a:ext uri="{FF2B5EF4-FFF2-40B4-BE49-F238E27FC236}">
                        <a16:creationId xmlns:a16="http://schemas.microsoft.com/office/drawing/2014/main" id="{C680BF4F-040C-DC58-BA03-315FF2179DF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8778425" y="3487819"/>
                    <a:ext cx="737050" cy="587663"/>
                  </a:xfrm>
                  <a:prstGeom prst="round2SameRect">
                    <a:avLst>
                      <a:gd name="adj1" fmla="val 16667"/>
                      <a:gd name="adj2" fmla="val 50000"/>
                    </a:avLst>
                  </a:prstGeom>
                  <a:solidFill>
                    <a:srgbClr val="FFCC99"/>
                  </a:solidFill>
                  <a:ln w="190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07" name="角丸四角形 105">
                    <a:extLst>
                      <a:ext uri="{FF2B5EF4-FFF2-40B4-BE49-F238E27FC236}">
                        <a16:creationId xmlns:a16="http://schemas.microsoft.com/office/drawing/2014/main" id="{A9786BD5-3A65-D72F-ABE8-0CD8B4E78A8B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8848900" y="3444823"/>
                    <a:ext cx="455692" cy="20361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90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08" name="角丸四角形 106">
                    <a:extLst>
                      <a:ext uri="{FF2B5EF4-FFF2-40B4-BE49-F238E27FC236}">
                        <a16:creationId xmlns:a16="http://schemas.microsoft.com/office/drawing/2014/main" id="{5B5B7143-7825-ECEB-FF40-991C405E7E33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9052510" y="3444824"/>
                    <a:ext cx="455692" cy="20361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90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09" name="角丸四角形 107">
                    <a:extLst>
                      <a:ext uri="{FF2B5EF4-FFF2-40B4-BE49-F238E27FC236}">
                        <a16:creationId xmlns:a16="http://schemas.microsoft.com/office/drawing/2014/main" id="{74929149-3247-F6EB-D2B8-096B30F7CF3A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9265106" y="3455723"/>
                    <a:ext cx="399209" cy="16510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90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10" name="角丸四角形 105">
                    <a:extLst>
                      <a:ext uri="{FF2B5EF4-FFF2-40B4-BE49-F238E27FC236}">
                        <a16:creationId xmlns:a16="http://schemas.microsoft.com/office/drawing/2014/main" id="{F4DDA3CF-3DF2-3C6F-6B48-CDAD8A7633F2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8648875" y="3444823"/>
                    <a:ext cx="455692" cy="20361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90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11" name="角丸四角形 104">
                    <a:extLst>
                      <a:ext uri="{FF2B5EF4-FFF2-40B4-BE49-F238E27FC236}">
                        <a16:creationId xmlns:a16="http://schemas.microsoft.com/office/drawing/2014/main" id="{454FD751-914D-169C-2D13-DEE50A0FB49D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8645437" y="3584998"/>
                    <a:ext cx="412035" cy="21907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90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</p:grpSp>
      </p:grpSp>
      <p:grpSp>
        <p:nvGrpSpPr>
          <p:cNvPr id="255" name="グループ化 254">
            <a:extLst>
              <a:ext uri="{FF2B5EF4-FFF2-40B4-BE49-F238E27FC236}">
                <a16:creationId xmlns:a16="http://schemas.microsoft.com/office/drawing/2014/main" id="{0A666883-93FC-3054-29E1-6D38763C1A7D}"/>
              </a:ext>
            </a:extLst>
          </p:cNvPr>
          <p:cNvGrpSpPr/>
          <p:nvPr/>
        </p:nvGrpSpPr>
        <p:grpSpPr>
          <a:xfrm>
            <a:off x="3713515" y="1227847"/>
            <a:ext cx="2571746" cy="1546166"/>
            <a:chOff x="3730202" y="78449"/>
            <a:chExt cx="3651865" cy="2195547"/>
          </a:xfrm>
        </p:grpSpPr>
        <p:grpSp>
          <p:nvGrpSpPr>
            <p:cNvPr id="256" name="グループ化 255">
              <a:extLst>
                <a:ext uri="{FF2B5EF4-FFF2-40B4-BE49-F238E27FC236}">
                  <a16:creationId xmlns:a16="http://schemas.microsoft.com/office/drawing/2014/main" id="{49A14BF9-03E2-658A-EBE9-F63231F40379}"/>
                </a:ext>
              </a:extLst>
            </p:cNvPr>
            <p:cNvGrpSpPr/>
            <p:nvPr/>
          </p:nvGrpSpPr>
          <p:grpSpPr>
            <a:xfrm>
              <a:off x="4958974" y="78449"/>
              <a:ext cx="1354498" cy="2195547"/>
              <a:chOff x="1258242" y="78449"/>
              <a:chExt cx="1354498" cy="2195547"/>
            </a:xfrm>
          </p:grpSpPr>
          <p:grpSp>
            <p:nvGrpSpPr>
              <p:cNvPr id="280" name="グループ化 279">
                <a:extLst>
                  <a:ext uri="{FF2B5EF4-FFF2-40B4-BE49-F238E27FC236}">
                    <a16:creationId xmlns:a16="http://schemas.microsoft.com/office/drawing/2014/main" id="{0E494D67-E708-9C30-3B51-03A002F357BA}"/>
                  </a:ext>
                </a:extLst>
              </p:cNvPr>
              <p:cNvGrpSpPr/>
              <p:nvPr/>
            </p:nvGrpSpPr>
            <p:grpSpPr>
              <a:xfrm>
                <a:off x="1690063" y="1567622"/>
                <a:ext cx="487807" cy="388499"/>
                <a:chOff x="6937050" y="3382107"/>
                <a:chExt cx="741599" cy="590624"/>
              </a:xfrm>
            </p:grpSpPr>
            <p:sp>
              <p:nvSpPr>
                <p:cNvPr id="303" name="涙形 64">
                  <a:extLst>
                    <a:ext uri="{FF2B5EF4-FFF2-40B4-BE49-F238E27FC236}">
                      <a16:creationId xmlns:a16="http://schemas.microsoft.com/office/drawing/2014/main" id="{78A9386A-2661-E4E9-6515-35E55EDF1D58}"/>
                    </a:ext>
                  </a:extLst>
                </p:cNvPr>
                <p:cNvSpPr/>
                <p:nvPr/>
              </p:nvSpPr>
              <p:spPr bwMode="auto">
                <a:xfrm>
                  <a:off x="6937050" y="3731748"/>
                  <a:ext cx="370800" cy="240983"/>
                </a:xfrm>
                <a:custGeom>
                  <a:avLst/>
                  <a:gdLst>
                    <a:gd name="connsiteX0" fmla="*/ 0 w 226410"/>
                    <a:gd name="connsiteY0" fmla="*/ 101647 h 203294"/>
                    <a:gd name="connsiteX1" fmla="*/ 113205 w 226410"/>
                    <a:gd name="connsiteY1" fmla="*/ 0 h 203294"/>
                    <a:gd name="connsiteX2" fmla="*/ 226410 w 226410"/>
                    <a:gd name="connsiteY2" fmla="*/ 0 h 203294"/>
                    <a:gd name="connsiteX3" fmla="*/ 226410 w 226410"/>
                    <a:gd name="connsiteY3" fmla="*/ 101647 h 203294"/>
                    <a:gd name="connsiteX4" fmla="*/ 113205 w 226410"/>
                    <a:gd name="connsiteY4" fmla="*/ 203294 h 203294"/>
                    <a:gd name="connsiteX5" fmla="*/ 0 w 226410"/>
                    <a:gd name="connsiteY5" fmla="*/ 101647 h 203294"/>
                    <a:gd name="connsiteX0" fmla="*/ 0 w 226410"/>
                    <a:gd name="connsiteY0" fmla="*/ 101647 h 203294"/>
                    <a:gd name="connsiteX1" fmla="*/ 113205 w 226410"/>
                    <a:gd name="connsiteY1" fmla="*/ 0 h 203294"/>
                    <a:gd name="connsiteX2" fmla="*/ 226410 w 226410"/>
                    <a:gd name="connsiteY2" fmla="*/ 0 h 203294"/>
                    <a:gd name="connsiteX3" fmla="*/ 226410 w 226410"/>
                    <a:gd name="connsiteY3" fmla="*/ 101647 h 203294"/>
                    <a:gd name="connsiteX4" fmla="*/ 113205 w 226410"/>
                    <a:gd name="connsiteY4" fmla="*/ 203294 h 203294"/>
                    <a:gd name="connsiteX5" fmla="*/ 0 w 226410"/>
                    <a:gd name="connsiteY5" fmla="*/ 101647 h 203294"/>
                    <a:gd name="connsiteX0" fmla="*/ 0 w 226410"/>
                    <a:gd name="connsiteY0" fmla="*/ 101647 h 147144"/>
                    <a:gd name="connsiteX1" fmla="*/ 113205 w 226410"/>
                    <a:gd name="connsiteY1" fmla="*/ 0 h 147144"/>
                    <a:gd name="connsiteX2" fmla="*/ 226410 w 226410"/>
                    <a:gd name="connsiteY2" fmla="*/ 0 h 147144"/>
                    <a:gd name="connsiteX3" fmla="*/ 226410 w 226410"/>
                    <a:gd name="connsiteY3" fmla="*/ 101647 h 147144"/>
                    <a:gd name="connsiteX4" fmla="*/ 117015 w 226410"/>
                    <a:gd name="connsiteY4" fmla="*/ 146144 h 147144"/>
                    <a:gd name="connsiteX5" fmla="*/ 0 w 226410"/>
                    <a:gd name="connsiteY5" fmla="*/ 101647 h 1471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26410" h="147144">
                      <a:moveTo>
                        <a:pt x="0" y="101647"/>
                      </a:moveTo>
                      <a:cubicBezTo>
                        <a:pt x="0" y="45509"/>
                        <a:pt x="50684" y="0"/>
                        <a:pt x="113205" y="0"/>
                      </a:cubicBezTo>
                      <a:lnTo>
                        <a:pt x="226410" y="0"/>
                      </a:lnTo>
                      <a:lnTo>
                        <a:pt x="226410" y="101647"/>
                      </a:lnTo>
                      <a:cubicBezTo>
                        <a:pt x="226410" y="157785"/>
                        <a:pt x="179536" y="146144"/>
                        <a:pt x="117015" y="146144"/>
                      </a:cubicBezTo>
                      <a:cubicBezTo>
                        <a:pt x="54494" y="146144"/>
                        <a:pt x="0" y="157785"/>
                        <a:pt x="0" y="101647"/>
                      </a:cubicBezTo>
                      <a:close/>
                    </a:path>
                  </a:pathLst>
                </a:custGeom>
                <a:solidFill>
                  <a:srgbClr val="99000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4" name="フリーフォーム 179">
                  <a:extLst>
                    <a:ext uri="{FF2B5EF4-FFF2-40B4-BE49-F238E27FC236}">
                      <a16:creationId xmlns:a16="http://schemas.microsoft.com/office/drawing/2014/main" id="{F2C9AEB1-751C-8D9C-FF78-5EF079FC9867}"/>
                    </a:ext>
                  </a:extLst>
                </p:cNvPr>
                <p:cNvSpPr/>
                <p:nvPr/>
              </p:nvSpPr>
              <p:spPr bwMode="auto">
                <a:xfrm>
                  <a:off x="7043180" y="3382107"/>
                  <a:ext cx="264670" cy="347491"/>
                </a:xfrm>
                <a:custGeom>
                  <a:avLst/>
                  <a:gdLst>
                    <a:gd name="connsiteX0" fmla="*/ 125730 w 125730"/>
                    <a:gd name="connsiteY0" fmla="*/ 0 h 247650"/>
                    <a:gd name="connsiteX1" fmla="*/ 125730 w 125730"/>
                    <a:gd name="connsiteY1" fmla="*/ 247650 h 247650"/>
                    <a:gd name="connsiteX2" fmla="*/ 53340 w 125730"/>
                    <a:gd name="connsiteY2" fmla="*/ 247650 h 247650"/>
                    <a:gd name="connsiteX3" fmla="*/ 0 w 125730"/>
                    <a:gd name="connsiteY3" fmla="*/ 7620 h 247650"/>
                    <a:gd name="connsiteX4" fmla="*/ 125730 w 125730"/>
                    <a:gd name="connsiteY4" fmla="*/ 0 h 247650"/>
                    <a:gd name="connsiteX0" fmla="*/ 140970 w 140970"/>
                    <a:gd name="connsiteY0" fmla="*/ 0 h 247650"/>
                    <a:gd name="connsiteX1" fmla="*/ 140970 w 140970"/>
                    <a:gd name="connsiteY1" fmla="*/ 247650 h 247650"/>
                    <a:gd name="connsiteX2" fmla="*/ 68580 w 140970"/>
                    <a:gd name="connsiteY2" fmla="*/ 247650 h 247650"/>
                    <a:gd name="connsiteX3" fmla="*/ 0 w 140970"/>
                    <a:gd name="connsiteY3" fmla="*/ 0 h 247650"/>
                    <a:gd name="connsiteX4" fmla="*/ 140970 w 140970"/>
                    <a:gd name="connsiteY4" fmla="*/ 0 h 247650"/>
                    <a:gd name="connsiteX0" fmla="*/ 140970 w 140970"/>
                    <a:gd name="connsiteY0" fmla="*/ 0 h 247650"/>
                    <a:gd name="connsiteX1" fmla="*/ 140970 w 140970"/>
                    <a:gd name="connsiteY1" fmla="*/ 247650 h 247650"/>
                    <a:gd name="connsiteX2" fmla="*/ 45720 w 140970"/>
                    <a:gd name="connsiteY2" fmla="*/ 247650 h 247650"/>
                    <a:gd name="connsiteX3" fmla="*/ 0 w 140970"/>
                    <a:gd name="connsiteY3" fmla="*/ 0 h 247650"/>
                    <a:gd name="connsiteX4" fmla="*/ 140970 w 140970"/>
                    <a:gd name="connsiteY4" fmla="*/ 0 h 247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0970" h="247650">
                      <a:moveTo>
                        <a:pt x="140970" y="0"/>
                      </a:moveTo>
                      <a:lnTo>
                        <a:pt x="140970" y="247650"/>
                      </a:lnTo>
                      <a:lnTo>
                        <a:pt x="45720" y="247650"/>
                      </a:lnTo>
                      <a:lnTo>
                        <a:pt x="0" y="0"/>
                      </a:lnTo>
                      <a:lnTo>
                        <a:pt x="140970" y="0"/>
                      </a:ln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5" name="フリーフォーム 180">
                  <a:extLst>
                    <a:ext uri="{FF2B5EF4-FFF2-40B4-BE49-F238E27FC236}">
                      <a16:creationId xmlns:a16="http://schemas.microsoft.com/office/drawing/2014/main" id="{1791DB68-2D0D-7601-0545-8173E58C8D4F}"/>
                    </a:ext>
                  </a:extLst>
                </p:cNvPr>
                <p:cNvSpPr/>
                <p:nvPr/>
              </p:nvSpPr>
              <p:spPr bwMode="auto">
                <a:xfrm flipH="1">
                  <a:off x="7307847" y="3382107"/>
                  <a:ext cx="264670" cy="347491"/>
                </a:xfrm>
                <a:custGeom>
                  <a:avLst/>
                  <a:gdLst>
                    <a:gd name="connsiteX0" fmla="*/ 125730 w 125730"/>
                    <a:gd name="connsiteY0" fmla="*/ 0 h 247650"/>
                    <a:gd name="connsiteX1" fmla="*/ 125730 w 125730"/>
                    <a:gd name="connsiteY1" fmla="*/ 247650 h 247650"/>
                    <a:gd name="connsiteX2" fmla="*/ 53340 w 125730"/>
                    <a:gd name="connsiteY2" fmla="*/ 247650 h 247650"/>
                    <a:gd name="connsiteX3" fmla="*/ 0 w 125730"/>
                    <a:gd name="connsiteY3" fmla="*/ 7620 h 247650"/>
                    <a:gd name="connsiteX4" fmla="*/ 125730 w 125730"/>
                    <a:gd name="connsiteY4" fmla="*/ 0 h 247650"/>
                    <a:gd name="connsiteX0" fmla="*/ 140970 w 140970"/>
                    <a:gd name="connsiteY0" fmla="*/ 0 h 247650"/>
                    <a:gd name="connsiteX1" fmla="*/ 140970 w 140970"/>
                    <a:gd name="connsiteY1" fmla="*/ 247650 h 247650"/>
                    <a:gd name="connsiteX2" fmla="*/ 68580 w 140970"/>
                    <a:gd name="connsiteY2" fmla="*/ 247650 h 247650"/>
                    <a:gd name="connsiteX3" fmla="*/ 0 w 140970"/>
                    <a:gd name="connsiteY3" fmla="*/ 0 h 247650"/>
                    <a:gd name="connsiteX4" fmla="*/ 140970 w 140970"/>
                    <a:gd name="connsiteY4" fmla="*/ 0 h 247650"/>
                    <a:gd name="connsiteX0" fmla="*/ 140970 w 140970"/>
                    <a:gd name="connsiteY0" fmla="*/ 0 h 247650"/>
                    <a:gd name="connsiteX1" fmla="*/ 140970 w 140970"/>
                    <a:gd name="connsiteY1" fmla="*/ 247650 h 247650"/>
                    <a:gd name="connsiteX2" fmla="*/ 45720 w 140970"/>
                    <a:gd name="connsiteY2" fmla="*/ 247650 h 247650"/>
                    <a:gd name="connsiteX3" fmla="*/ 0 w 140970"/>
                    <a:gd name="connsiteY3" fmla="*/ 0 h 247650"/>
                    <a:gd name="connsiteX4" fmla="*/ 140970 w 140970"/>
                    <a:gd name="connsiteY4" fmla="*/ 0 h 247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0970" h="247650">
                      <a:moveTo>
                        <a:pt x="140970" y="0"/>
                      </a:moveTo>
                      <a:lnTo>
                        <a:pt x="140970" y="247650"/>
                      </a:lnTo>
                      <a:lnTo>
                        <a:pt x="45720" y="247650"/>
                      </a:lnTo>
                      <a:lnTo>
                        <a:pt x="0" y="0"/>
                      </a:lnTo>
                      <a:lnTo>
                        <a:pt x="140970" y="0"/>
                      </a:ln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6" name="涙形 64">
                  <a:extLst>
                    <a:ext uri="{FF2B5EF4-FFF2-40B4-BE49-F238E27FC236}">
                      <a16:creationId xmlns:a16="http://schemas.microsoft.com/office/drawing/2014/main" id="{93F3094C-0F17-5CB7-0951-486A69B6B266}"/>
                    </a:ext>
                  </a:extLst>
                </p:cNvPr>
                <p:cNvSpPr/>
                <p:nvPr/>
              </p:nvSpPr>
              <p:spPr bwMode="auto">
                <a:xfrm flipH="1">
                  <a:off x="7307849" y="3731748"/>
                  <a:ext cx="370800" cy="240983"/>
                </a:xfrm>
                <a:custGeom>
                  <a:avLst/>
                  <a:gdLst>
                    <a:gd name="connsiteX0" fmla="*/ 0 w 226410"/>
                    <a:gd name="connsiteY0" fmla="*/ 101647 h 203294"/>
                    <a:gd name="connsiteX1" fmla="*/ 113205 w 226410"/>
                    <a:gd name="connsiteY1" fmla="*/ 0 h 203294"/>
                    <a:gd name="connsiteX2" fmla="*/ 226410 w 226410"/>
                    <a:gd name="connsiteY2" fmla="*/ 0 h 203294"/>
                    <a:gd name="connsiteX3" fmla="*/ 226410 w 226410"/>
                    <a:gd name="connsiteY3" fmla="*/ 101647 h 203294"/>
                    <a:gd name="connsiteX4" fmla="*/ 113205 w 226410"/>
                    <a:gd name="connsiteY4" fmla="*/ 203294 h 203294"/>
                    <a:gd name="connsiteX5" fmla="*/ 0 w 226410"/>
                    <a:gd name="connsiteY5" fmla="*/ 101647 h 203294"/>
                    <a:gd name="connsiteX0" fmla="*/ 0 w 226410"/>
                    <a:gd name="connsiteY0" fmla="*/ 101647 h 203294"/>
                    <a:gd name="connsiteX1" fmla="*/ 113205 w 226410"/>
                    <a:gd name="connsiteY1" fmla="*/ 0 h 203294"/>
                    <a:gd name="connsiteX2" fmla="*/ 226410 w 226410"/>
                    <a:gd name="connsiteY2" fmla="*/ 0 h 203294"/>
                    <a:gd name="connsiteX3" fmla="*/ 226410 w 226410"/>
                    <a:gd name="connsiteY3" fmla="*/ 101647 h 203294"/>
                    <a:gd name="connsiteX4" fmla="*/ 113205 w 226410"/>
                    <a:gd name="connsiteY4" fmla="*/ 203294 h 203294"/>
                    <a:gd name="connsiteX5" fmla="*/ 0 w 226410"/>
                    <a:gd name="connsiteY5" fmla="*/ 101647 h 203294"/>
                    <a:gd name="connsiteX0" fmla="*/ 0 w 226410"/>
                    <a:gd name="connsiteY0" fmla="*/ 101647 h 147144"/>
                    <a:gd name="connsiteX1" fmla="*/ 113205 w 226410"/>
                    <a:gd name="connsiteY1" fmla="*/ 0 h 147144"/>
                    <a:gd name="connsiteX2" fmla="*/ 226410 w 226410"/>
                    <a:gd name="connsiteY2" fmla="*/ 0 h 147144"/>
                    <a:gd name="connsiteX3" fmla="*/ 226410 w 226410"/>
                    <a:gd name="connsiteY3" fmla="*/ 101647 h 147144"/>
                    <a:gd name="connsiteX4" fmla="*/ 117015 w 226410"/>
                    <a:gd name="connsiteY4" fmla="*/ 146144 h 147144"/>
                    <a:gd name="connsiteX5" fmla="*/ 0 w 226410"/>
                    <a:gd name="connsiteY5" fmla="*/ 101647 h 1471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26410" h="147144">
                      <a:moveTo>
                        <a:pt x="0" y="101647"/>
                      </a:moveTo>
                      <a:cubicBezTo>
                        <a:pt x="0" y="45509"/>
                        <a:pt x="50684" y="0"/>
                        <a:pt x="113205" y="0"/>
                      </a:cubicBezTo>
                      <a:lnTo>
                        <a:pt x="226410" y="0"/>
                      </a:lnTo>
                      <a:lnTo>
                        <a:pt x="226410" y="101647"/>
                      </a:lnTo>
                      <a:cubicBezTo>
                        <a:pt x="226410" y="157785"/>
                        <a:pt x="179536" y="146144"/>
                        <a:pt x="117015" y="146144"/>
                      </a:cubicBezTo>
                      <a:cubicBezTo>
                        <a:pt x="54494" y="146144"/>
                        <a:pt x="0" y="157785"/>
                        <a:pt x="0" y="101647"/>
                      </a:cubicBezTo>
                      <a:close/>
                    </a:path>
                  </a:pathLst>
                </a:custGeom>
                <a:solidFill>
                  <a:srgbClr val="99000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7" name="円/楕円 304">
                  <a:extLst>
                    <a:ext uri="{FF2B5EF4-FFF2-40B4-BE49-F238E27FC236}">
                      <a16:creationId xmlns:a16="http://schemas.microsoft.com/office/drawing/2014/main" id="{46CB9A58-DF32-8844-EB18-EAFB4D420551}"/>
                    </a:ext>
                  </a:extLst>
                </p:cNvPr>
                <p:cNvSpPr/>
                <p:nvPr/>
              </p:nvSpPr>
              <p:spPr bwMode="auto">
                <a:xfrm>
                  <a:off x="7002820" y="3796059"/>
                  <a:ext cx="74876" cy="74875"/>
                </a:xfrm>
                <a:prstGeom prst="ellipse">
                  <a:avLst/>
                </a:prstGeom>
                <a:solidFill>
                  <a:schemeClr val="bg1"/>
                </a:solidFill>
                <a:ln w="127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8" name="円/楕円 305">
                  <a:extLst>
                    <a:ext uri="{FF2B5EF4-FFF2-40B4-BE49-F238E27FC236}">
                      <a16:creationId xmlns:a16="http://schemas.microsoft.com/office/drawing/2014/main" id="{4CBA6F96-BD48-C864-1F08-62D8E3F2752E}"/>
                    </a:ext>
                  </a:extLst>
                </p:cNvPr>
                <p:cNvSpPr/>
                <p:nvPr/>
              </p:nvSpPr>
              <p:spPr bwMode="auto">
                <a:xfrm>
                  <a:off x="7539441" y="3796059"/>
                  <a:ext cx="74876" cy="74875"/>
                </a:xfrm>
                <a:prstGeom prst="ellipse">
                  <a:avLst/>
                </a:prstGeom>
                <a:solidFill>
                  <a:schemeClr val="bg1"/>
                </a:solidFill>
                <a:ln w="127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81" name="台形 280">
                <a:extLst>
                  <a:ext uri="{FF2B5EF4-FFF2-40B4-BE49-F238E27FC236}">
                    <a16:creationId xmlns:a16="http://schemas.microsoft.com/office/drawing/2014/main" id="{0C961A8A-4724-B3BD-27B4-C4BCAB009636}"/>
                  </a:ext>
                </a:extLst>
              </p:cNvPr>
              <p:cNvSpPr/>
              <p:nvPr/>
            </p:nvSpPr>
            <p:spPr bwMode="auto">
              <a:xfrm>
                <a:off x="1561593" y="1127839"/>
                <a:ext cx="748339" cy="456283"/>
              </a:xfrm>
              <a:prstGeom prst="trapezoid">
                <a:avLst>
                  <a:gd name="adj" fmla="val 25463"/>
                </a:avLst>
              </a:prstGeom>
              <a:solidFill>
                <a:srgbClr val="FF99CC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282" name="グループ化 281">
                <a:extLst>
                  <a:ext uri="{FF2B5EF4-FFF2-40B4-BE49-F238E27FC236}">
                    <a16:creationId xmlns:a16="http://schemas.microsoft.com/office/drawing/2014/main" id="{0D574F8B-B8A9-D910-F40E-14BEED9C4130}"/>
                  </a:ext>
                </a:extLst>
              </p:cNvPr>
              <p:cNvGrpSpPr/>
              <p:nvPr/>
            </p:nvGrpSpPr>
            <p:grpSpPr>
              <a:xfrm>
                <a:off x="1612370" y="78449"/>
                <a:ext cx="642538" cy="1126075"/>
                <a:chOff x="2574902" y="1729636"/>
                <a:chExt cx="1637333" cy="2869493"/>
              </a:xfrm>
            </p:grpSpPr>
            <p:sp>
              <p:nvSpPr>
                <p:cNvPr id="284" name="フリーフォーム: 図形 283">
                  <a:extLst>
                    <a:ext uri="{FF2B5EF4-FFF2-40B4-BE49-F238E27FC236}">
                      <a16:creationId xmlns:a16="http://schemas.microsoft.com/office/drawing/2014/main" id="{5E9B0F70-B3E5-81A9-9736-03DC336C738E}"/>
                    </a:ext>
                  </a:extLst>
                </p:cNvPr>
                <p:cNvSpPr/>
                <p:nvPr/>
              </p:nvSpPr>
              <p:spPr bwMode="auto">
                <a:xfrm>
                  <a:off x="3137229" y="3128539"/>
                  <a:ext cx="525336" cy="842170"/>
                </a:xfrm>
                <a:custGeom>
                  <a:avLst/>
                  <a:gdLst>
                    <a:gd name="connsiteX0" fmla="*/ 162726 w 525336"/>
                    <a:gd name="connsiteY0" fmla="*/ 0 h 842170"/>
                    <a:gd name="connsiteX1" fmla="*/ 346270 w 525336"/>
                    <a:gd name="connsiteY1" fmla="*/ 0 h 842170"/>
                    <a:gd name="connsiteX2" fmla="*/ 387463 w 525336"/>
                    <a:gd name="connsiteY2" fmla="*/ 296025 h 842170"/>
                    <a:gd name="connsiteX3" fmla="*/ 525336 w 525336"/>
                    <a:gd name="connsiteY3" fmla="*/ 296025 h 842170"/>
                    <a:gd name="connsiteX4" fmla="*/ 262668 w 525336"/>
                    <a:gd name="connsiteY4" fmla="*/ 842170 h 842170"/>
                    <a:gd name="connsiteX5" fmla="*/ 0 w 525336"/>
                    <a:gd name="connsiteY5" fmla="*/ 296025 h 842170"/>
                    <a:gd name="connsiteX6" fmla="*/ 121533 w 525336"/>
                    <a:gd name="connsiteY6" fmla="*/ 296025 h 8421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525336" h="842170">
                      <a:moveTo>
                        <a:pt x="162726" y="0"/>
                      </a:moveTo>
                      <a:lnTo>
                        <a:pt x="346270" y="0"/>
                      </a:lnTo>
                      <a:lnTo>
                        <a:pt x="387463" y="296025"/>
                      </a:lnTo>
                      <a:lnTo>
                        <a:pt x="525336" y="296025"/>
                      </a:lnTo>
                      <a:lnTo>
                        <a:pt x="262668" y="842170"/>
                      </a:lnTo>
                      <a:lnTo>
                        <a:pt x="0" y="296025"/>
                      </a:lnTo>
                      <a:lnTo>
                        <a:pt x="121533" y="296025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5" name="楕円 284">
                  <a:extLst>
                    <a:ext uri="{FF2B5EF4-FFF2-40B4-BE49-F238E27FC236}">
                      <a16:creationId xmlns:a16="http://schemas.microsoft.com/office/drawing/2014/main" id="{6ED51514-059B-36BC-D76A-8B1F93D8EC94}"/>
                    </a:ext>
                  </a:extLst>
                </p:cNvPr>
                <p:cNvSpPr/>
                <p:nvPr/>
              </p:nvSpPr>
              <p:spPr bwMode="auto">
                <a:xfrm>
                  <a:off x="2676424" y="1729636"/>
                  <a:ext cx="1430606" cy="1435698"/>
                </a:xfrm>
                <a:prstGeom prst="ellipse">
                  <a:avLst/>
                </a:prstGeom>
                <a:solidFill>
                  <a:srgbClr val="C000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6" name="フリーフォーム: 図形 285">
                  <a:extLst>
                    <a:ext uri="{FF2B5EF4-FFF2-40B4-BE49-F238E27FC236}">
                      <a16:creationId xmlns:a16="http://schemas.microsoft.com/office/drawing/2014/main" id="{0EBADEB4-FE78-4C45-4972-31784EE01979}"/>
                    </a:ext>
                  </a:extLst>
                </p:cNvPr>
                <p:cNvSpPr/>
                <p:nvPr/>
              </p:nvSpPr>
              <p:spPr bwMode="auto">
                <a:xfrm>
                  <a:off x="2574902" y="2216420"/>
                  <a:ext cx="1637333" cy="1178207"/>
                </a:xfrm>
                <a:custGeom>
                  <a:avLst/>
                  <a:gdLst>
                    <a:gd name="connsiteX0" fmla="*/ 817969 w 1637333"/>
                    <a:gd name="connsiteY0" fmla="*/ 0 h 834407"/>
                    <a:gd name="connsiteX1" fmla="*/ 1301129 w 1637333"/>
                    <a:gd name="connsiteY1" fmla="*/ 147751 h 834407"/>
                    <a:gd name="connsiteX2" fmla="*/ 1322715 w 1637333"/>
                    <a:gd name="connsiteY2" fmla="*/ 170624 h 834407"/>
                    <a:gd name="connsiteX3" fmla="*/ 1337098 w 1637333"/>
                    <a:gd name="connsiteY3" fmla="*/ 171011 h 834407"/>
                    <a:gd name="connsiteX4" fmla="*/ 1625715 w 1637333"/>
                    <a:gd name="connsiteY4" fmla="*/ 419819 h 834407"/>
                    <a:gd name="connsiteX5" fmla="*/ 1386352 w 1637333"/>
                    <a:gd name="connsiteY5" fmla="*/ 834407 h 834407"/>
                    <a:gd name="connsiteX6" fmla="*/ 1386352 w 1637333"/>
                    <a:gd name="connsiteY6" fmla="*/ 834407 h 834407"/>
                    <a:gd name="connsiteX7" fmla="*/ 1373586 w 1637333"/>
                    <a:gd name="connsiteY7" fmla="*/ 665385 h 834407"/>
                    <a:gd name="connsiteX8" fmla="*/ 1348403 w 1637333"/>
                    <a:gd name="connsiteY8" fmla="*/ 700723 h 834407"/>
                    <a:gd name="connsiteX9" fmla="*/ 1180551 w 1637333"/>
                    <a:gd name="connsiteY9" fmla="*/ 805550 h 834407"/>
                    <a:gd name="connsiteX10" fmla="*/ 1180551 w 1637333"/>
                    <a:gd name="connsiteY10" fmla="*/ 805550 h 834407"/>
                    <a:gd name="connsiteX11" fmla="*/ 1172800 w 1637333"/>
                    <a:gd name="connsiteY11" fmla="*/ 702919 h 834407"/>
                    <a:gd name="connsiteX12" fmla="*/ 1158065 w 1637333"/>
                    <a:gd name="connsiteY12" fmla="*/ 716896 h 834407"/>
                    <a:gd name="connsiteX13" fmla="*/ 1037677 w 1637333"/>
                    <a:gd name="connsiteY13" fmla="*/ 776695 h 834407"/>
                    <a:gd name="connsiteX14" fmla="*/ 1037677 w 1637333"/>
                    <a:gd name="connsiteY14" fmla="*/ 776694 h 834407"/>
                    <a:gd name="connsiteX15" fmla="*/ 1027876 w 1637333"/>
                    <a:gd name="connsiteY15" fmla="*/ 646921 h 834407"/>
                    <a:gd name="connsiteX16" fmla="*/ 935398 w 1637333"/>
                    <a:gd name="connsiteY16" fmla="*/ 663432 h 834407"/>
                    <a:gd name="connsiteX17" fmla="*/ 817969 w 1637333"/>
                    <a:gd name="connsiteY17" fmla="*/ 670240 h 834407"/>
                    <a:gd name="connsiteX18" fmla="*/ 700541 w 1637333"/>
                    <a:gd name="connsiteY18" fmla="*/ 663432 h 834407"/>
                    <a:gd name="connsiteX19" fmla="*/ 609439 w 1637333"/>
                    <a:gd name="connsiteY19" fmla="*/ 647167 h 834407"/>
                    <a:gd name="connsiteX20" fmla="*/ 599656 w 1637333"/>
                    <a:gd name="connsiteY20" fmla="*/ 776694 h 834407"/>
                    <a:gd name="connsiteX21" fmla="*/ 599656 w 1637333"/>
                    <a:gd name="connsiteY21" fmla="*/ 776695 h 834407"/>
                    <a:gd name="connsiteX22" fmla="*/ 479268 w 1637333"/>
                    <a:gd name="connsiteY22" fmla="*/ 716896 h 834407"/>
                    <a:gd name="connsiteX23" fmla="*/ 464534 w 1637333"/>
                    <a:gd name="connsiteY23" fmla="*/ 702919 h 834407"/>
                    <a:gd name="connsiteX24" fmla="*/ 456783 w 1637333"/>
                    <a:gd name="connsiteY24" fmla="*/ 805550 h 834407"/>
                    <a:gd name="connsiteX25" fmla="*/ 456782 w 1637333"/>
                    <a:gd name="connsiteY25" fmla="*/ 805550 h 834407"/>
                    <a:gd name="connsiteX26" fmla="*/ 288930 w 1637333"/>
                    <a:gd name="connsiteY26" fmla="*/ 700723 h 834407"/>
                    <a:gd name="connsiteX27" fmla="*/ 263747 w 1637333"/>
                    <a:gd name="connsiteY27" fmla="*/ 665385 h 834407"/>
                    <a:gd name="connsiteX28" fmla="*/ 250981 w 1637333"/>
                    <a:gd name="connsiteY28" fmla="*/ 834407 h 834407"/>
                    <a:gd name="connsiteX29" fmla="*/ 250981 w 1637333"/>
                    <a:gd name="connsiteY29" fmla="*/ 834407 h 834407"/>
                    <a:gd name="connsiteX30" fmla="*/ 11618 w 1637333"/>
                    <a:gd name="connsiteY30" fmla="*/ 419819 h 834407"/>
                    <a:gd name="connsiteX31" fmla="*/ 300236 w 1637333"/>
                    <a:gd name="connsiteY31" fmla="*/ 171011 h 834407"/>
                    <a:gd name="connsiteX32" fmla="*/ 313187 w 1637333"/>
                    <a:gd name="connsiteY32" fmla="*/ 170663 h 834407"/>
                    <a:gd name="connsiteX33" fmla="*/ 334809 w 1637333"/>
                    <a:gd name="connsiteY33" fmla="*/ 147751 h 834407"/>
                    <a:gd name="connsiteX34" fmla="*/ 817969 w 1637333"/>
                    <a:gd name="connsiteY34" fmla="*/ 0 h 8344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</a:cxnLst>
                  <a:rect l="l" t="t" r="r" b="b"/>
                  <a:pathLst>
                    <a:path w="1637333" h="834407">
                      <a:moveTo>
                        <a:pt x="817969" y="0"/>
                      </a:moveTo>
                      <a:cubicBezTo>
                        <a:pt x="1019094" y="0"/>
                        <a:pt x="1196419" y="58609"/>
                        <a:pt x="1301129" y="147751"/>
                      </a:cubicBezTo>
                      <a:lnTo>
                        <a:pt x="1322715" y="170624"/>
                      </a:lnTo>
                      <a:lnTo>
                        <a:pt x="1337098" y="171011"/>
                      </a:lnTo>
                      <a:cubicBezTo>
                        <a:pt x="1471180" y="186336"/>
                        <a:pt x="1588669" y="281560"/>
                        <a:pt x="1625715" y="419819"/>
                      </a:cubicBezTo>
                      <a:cubicBezTo>
                        <a:pt x="1674102" y="600403"/>
                        <a:pt x="1566936" y="786020"/>
                        <a:pt x="1386352" y="834407"/>
                      </a:cubicBezTo>
                      <a:lnTo>
                        <a:pt x="1386352" y="834407"/>
                      </a:lnTo>
                      <a:lnTo>
                        <a:pt x="1373586" y="665385"/>
                      </a:lnTo>
                      <a:lnTo>
                        <a:pt x="1348403" y="700723"/>
                      </a:lnTo>
                      <a:cubicBezTo>
                        <a:pt x="1305665" y="749962"/>
                        <a:pt x="1248270" y="787405"/>
                        <a:pt x="1180551" y="805550"/>
                      </a:cubicBezTo>
                      <a:lnTo>
                        <a:pt x="1180551" y="805550"/>
                      </a:lnTo>
                      <a:lnTo>
                        <a:pt x="1172800" y="702919"/>
                      </a:lnTo>
                      <a:lnTo>
                        <a:pt x="1158065" y="716896"/>
                      </a:lnTo>
                      <a:cubicBezTo>
                        <a:pt x="1123380" y="743925"/>
                        <a:pt x="1082824" y="764598"/>
                        <a:pt x="1037677" y="776695"/>
                      </a:cubicBezTo>
                      <a:lnTo>
                        <a:pt x="1037677" y="776694"/>
                      </a:lnTo>
                      <a:lnTo>
                        <a:pt x="1027876" y="646921"/>
                      </a:lnTo>
                      <a:lnTo>
                        <a:pt x="935398" y="663432"/>
                      </a:lnTo>
                      <a:cubicBezTo>
                        <a:pt x="897467" y="667896"/>
                        <a:pt x="858194" y="670240"/>
                        <a:pt x="817969" y="670240"/>
                      </a:cubicBezTo>
                      <a:cubicBezTo>
                        <a:pt x="777744" y="670240"/>
                        <a:pt x="738471" y="667896"/>
                        <a:pt x="700541" y="663432"/>
                      </a:cubicBezTo>
                      <a:lnTo>
                        <a:pt x="609439" y="647167"/>
                      </a:lnTo>
                      <a:lnTo>
                        <a:pt x="599656" y="776694"/>
                      </a:lnTo>
                      <a:lnTo>
                        <a:pt x="599656" y="776695"/>
                      </a:lnTo>
                      <a:cubicBezTo>
                        <a:pt x="554510" y="764598"/>
                        <a:pt x="513953" y="743925"/>
                        <a:pt x="479268" y="716896"/>
                      </a:cubicBezTo>
                      <a:lnTo>
                        <a:pt x="464534" y="702919"/>
                      </a:lnTo>
                      <a:lnTo>
                        <a:pt x="456783" y="805550"/>
                      </a:lnTo>
                      <a:lnTo>
                        <a:pt x="456782" y="805550"/>
                      </a:lnTo>
                      <a:cubicBezTo>
                        <a:pt x="389063" y="787405"/>
                        <a:pt x="331669" y="749962"/>
                        <a:pt x="288930" y="700723"/>
                      </a:cubicBezTo>
                      <a:lnTo>
                        <a:pt x="263747" y="665385"/>
                      </a:lnTo>
                      <a:lnTo>
                        <a:pt x="250981" y="834407"/>
                      </a:lnTo>
                      <a:lnTo>
                        <a:pt x="250981" y="834407"/>
                      </a:lnTo>
                      <a:cubicBezTo>
                        <a:pt x="70397" y="786020"/>
                        <a:pt x="-36769" y="600403"/>
                        <a:pt x="11618" y="419819"/>
                      </a:cubicBezTo>
                      <a:cubicBezTo>
                        <a:pt x="48664" y="281560"/>
                        <a:pt x="166153" y="186336"/>
                        <a:pt x="300236" y="171011"/>
                      </a:cubicBezTo>
                      <a:lnTo>
                        <a:pt x="313187" y="170663"/>
                      </a:lnTo>
                      <a:lnTo>
                        <a:pt x="334809" y="147751"/>
                      </a:lnTo>
                      <a:cubicBezTo>
                        <a:pt x="439520" y="58609"/>
                        <a:pt x="616844" y="0"/>
                        <a:pt x="817969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87" name="楕円 286">
                  <a:extLst>
                    <a:ext uri="{FF2B5EF4-FFF2-40B4-BE49-F238E27FC236}">
                      <a16:creationId xmlns:a16="http://schemas.microsoft.com/office/drawing/2014/main" id="{1F187AB5-74D4-D80B-D629-5C91DAB571B0}"/>
                    </a:ext>
                  </a:extLst>
                </p:cNvPr>
                <p:cNvSpPr/>
                <p:nvPr/>
              </p:nvSpPr>
              <p:spPr bwMode="auto">
                <a:xfrm rot="900000" flipH="1">
                  <a:off x="3845018" y="2505609"/>
                  <a:ext cx="357170" cy="502049"/>
                </a:xfrm>
                <a:prstGeom prst="ellipse">
                  <a:avLst/>
                </a:prstGeom>
                <a:solidFill>
                  <a:srgbClr val="FFCC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8" name="楕円 287">
                  <a:extLst>
                    <a:ext uri="{FF2B5EF4-FFF2-40B4-BE49-F238E27FC236}">
                      <a16:creationId xmlns:a16="http://schemas.microsoft.com/office/drawing/2014/main" id="{46FBBC46-AD92-3112-91B3-E016390A644B}"/>
                    </a:ext>
                  </a:extLst>
                </p:cNvPr>
                <p:cNvSpPr/>
                <p:nvPr/>
              </p:nvSpPr>
              <p:spPr bwMode="auto">
                <a:xfrm rot="20700000">
                  <a:off x="2581266" y="2505608"/>
                  <a:ext cx="357170" cy="502049"/>
                </a:xfrm>
                <a:prstGeom prst="ellipse">
                  <a:avLst/>
                </a:prstGeom>
                <a:solidFill>
                  <a:srgbClr val="FFCC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9" name="楕円 288">
                  <a:extLst>
                    <a:ext uri="{FF2B5EF4-FFF2-40B4-BE49-F238E27FC236}">
                      <a16:creationId xmlns:a16="http://schemas.microsoft.com/office/drawing/2014/main" id="{C9F12F90-3977-3E5B-EEAF-61791C9F259C}"/>
                    </a:ext>
                  </a:extLst>
                </p:cNvPr>
                <p:cNvSpPr/>
                <p:nvPr/>
              </p:nvSpPr>
              <p:spPr bwMode="auto">
                <a:xfrm rot="900000" flipH="1">
                  <a:off x="3914539" y="2603328"/>
                  <a:ext cx="218128" cy="306609"/>
                </a:xfrm>
                <a:prstGeom prst="ellipse">
                  <a:avLst/>
                </a:prstGeom>
                <a:solidFill>
                  <a:srgbClr val="FF9966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0" name="楕円 289">
                  <a:extLst>
                    <a:ext uri="{FF2B5EF4-FFF2-40B4-BE49-F238E27FC236}">
                      <a16:creationId xmlns:a16="http://schemas.microsoft.com/office/drawing/2014/main" id="{7BC3F0EC-8EB0-195A-D381-98893DB69A95}"/>
                    </a:ext>
                  </a:extLst>
                </p:cNvPr>
                <p:cNvSpPr/>
                <p:nvPr/>
              </p:nvSpPr>
              <p:spPr bwMode="auto">
                <a:xfrm rot="20700000">
                  <a:off x="2650786" y="2603327"/>
                  <a:ext cx="218129" cy="306609"/>
                </a:xfrm>
                <a:prstGeom prst="ellipse">
                  <a:avLst/>
                </a:prstGeom>
                <a:solidFill>
                  <a:srgbClr val="FF9966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1" name="フリーフォーム: 図形 290">
                  <a:extLst>
                    <a:ext uri="{FF2B5EF4-FFF2-40B4-BE49-F238E27FC236}">
                      <a16:creationId xmlns:a16="http://schemas.microsoft.com/office/drawing/2014/main" id="{DE3DE28C-0A78-2A7F-08FF-43D3D651026A}"/>
                    </a:ext>
                  </a:extLst>
                </p:cNvPr>
                <p:cNvSpPr/>
                <p:nvPr/>
              </p:nvSpPr>
              <p:spPr bwMode="auto">
                <a:xfrm>
                  <a:off x="2656102" y="3425243"/>
                  <a:ext cx="1487590" cy="1173886"/>
                </a:xfrm>
                <a:custGeom>
                  <a:avLst/>
                  <a:gdLst>
                    <a:gd name="connsiteX0" fmla="*/ 453206 w 1487590"/>
                    <a:gd name="connsiteY0" fmla="*/ 0 h 906412"/>
                    <a:gd name="connsiteX1" fmla="*/ 482327 w 1487590"/>
                    <a:gd name="connsiteY1" fmla="*/ 0 h 906412"/>
                    <a:gd name="connsiteX2" fmla="*/ 743795 w 1487590"/>
                    <a:gd name="connsiteY2" fmla="*/ 543650 h 906412"/>
                    <a:gd name="connsiteX3" fmla="*/ 1005263 w 1487590"/>
                    <a:gd name="connsiteY3" fmla="*/ 0 h 906412"/>
                    <a:gd name="connsiteX4" fmla="*/ 1034384 w 1487590"/>
                    <a:gd name="connsiteY4" fmla="*/ 0 h 906412"/>
                    <a:gd name="connsiteX5" fmla="*/ 1487590 w 1487590"/>
                    <a:gd name="connsiteY5" fmla="*/ 453206 h 906412"/>
                    <a:gd name="connsiteX6" fmla="*/ 1487590 w 1487590"/>
                    <a:gd name="connsiteY6" fmla="*/ 906412 h 906412"/>
                    <a:gd name="connsiteX7" fmla="*/ 0 w 1487590"/>
                    <a:gd name="connsiteY7" fmla="*/ 906412 h 906412"/>
                    <a:gd name="connsiteX8" fmla="*/ 0 w 1487590"/>
                    <a:gd name="connsiteY8" fmla="*/ 453206 h 906412"/>
                    <a:gd name="connsiteX9" fmla="*/ 453206 w 1487590"/>
                    <a:gd name="connsiteY9" fmla="*/ 0 h 9064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487590" h="906412">
                      <a:moveTo>
                        <a:pt x="453206" y="0"/>
                      </a:moveTo>
                      <a:lnTo>
                        <a:pt x="482327" y="0"/>
                      </a:lnTo>
                      <a:lnTo>
                        <a:pt x="743795" y="543650"/>
                      </a:lnTo>
                      <a:lnTo>
                        <a:pt x="1005263" y="0"/>
                      </a:lnTo>
                      <a:lnTo>
                        <a:pt x="1034384" y="0"/>
                      </a:lnTo>
                      <a:cubicBezTo>
                        <a:pt x="1284683" y="0"/>
                        <a:pt x="1487590" y="202907"/>
                        <a:pt x="1487590" y="453206"/>
                      </a:cubicBezTo>
                      <a:lnTo>
                        <a:pt x="1487590" y="906412"/>
                      </a:lnTo>
                      <a:lnTo>
                        <a:pt x="0" y="906412"/>
                      </a:lnTo>
                      <a:lnTo>
                        <a:pt x="0" y="453206"/>
                      </a:lnTo>
                      <a:cubicBezTo>
                        <a:pt x="0" y="202907"/>
                        <a:pt x="202907" y="0"/>
                        <a:pt x="453206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292" name="楕円 291">
                  <a:extLst>
                    <a:ext uri="{FF2B5EF4-FFF2-40B4-BE49-F238E27FC236}">
                      <a16:creationId xmlns:a16="http://schemas.microsoft.com/office/drawing/2014/main" id="{CDD677A2-54F1-93EA-6558-9C996C1B1095}"/>
                    </a:ext>
                  </a:extLst>
                </p:cNvPr>
                <p:cNvSpPr/>
                <p:nvPr/>
              </p:nvSpPr>
              <p:spPr bwMode="auto">
                <a:xfrm>
                  <a:off x="2761657" y="1883827"/>
                  <a:ext cx="1260140" cy="1390541"/>
                </a:xfrm>
                <a:prstGeom prst="ellipse">
                  <a:avLst/>
                </a:prstGeom>
                <a:solidFill>
                  <a:srgbClr val="FFCC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3" name="楕円 292">
                  <a:extLst>
                    <a:ext uri="{FF2B5EF4-FFF2-40B4-BE49-F238E27FC236}">
                      <a16:creationId xmlns:a16="http://schemas.microsoft.com/office/drawing/2014/main" id="{5907D078-AD5B-26AA-7BD8-123973D7A490}"/>
                    </a:ext>
                  </a:extLst>
                </p:cNvPr>
                <p:cNvSpPr/>
                <p:nvPr/>
              </p:nvSpPr>
              <p:spPr bwMode="auto">
                <a:xfrm>
                  <a:off x="3332649" y="2900781"/>
                  <a:ext cx="124146" cy="45719"/>
                </a:xfrm>
                <a:prstGeom prst="ellipse">
                  <a:avLst/>
                </a:prstGeom>
                <a:solidFill>
                  <a:srgbClr val="FF9966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4" name="二等辺三角形 46">
                  <a:extLst>
                    <a:ext uri="{FF2B5EF4-FFF2-40B4-BE49-F238E27FC236}">
                      <a16:creationId xmlns:a16="http://schemas.microsoft.com/office/drawing/2014/main" id="{CC8F23C6-D2DF-8CC4-6825-02211DBD8971}"/>
                    </a:ext>
                  </a:extLst>
                </p:cNvPr>
                <p:cNvSpPr/>
                <p:nvPr/>
              </p:nvSpPr>
              <p:spPr bwMode="auto">
                <a:xfrm>
                  <a:off x="3231078" y="3028520"/>
                  <a:ext cx="337615" cy="135617"/>
                </a:xfrm>
                <a:custGeom>
                  <a:avLst/>
                  <a:gdLst>
                    <a:gd name="connsiteX0" fmla="*/ 0 w 345496"/>
                    <a:gd name="connsiteY0" fmla="*/ 157417 h 157417"/>
                    <a:gd name="connsiteX1" fmla="*/ 172748 w 345496"/>
                    <a:gd name="connsiteY1" fmla="*/ 0 h 157417"/>
                    <a:gd name="connsiteX2" fmla="*/ 345496 w 345496"/>
                    <a:gd name="connsiteY2" fmla="*/ 157417 h 157417"/>
                    <a:gd name="connsiteX3" fmla="*/ 0 w 345496"/>
                    <a:gd name="connsiteY3" fmla="*/ 157417 h 157417"/>
                    <a:gd name="connsiteX0" fmla="*/ 0 w 345496"/>
                    <a:gd name="connsiteY0" fmla="*/ 157453 h 157453"/>
                    <a:gd name="connsiteX1" fmla="*/ 172748 w 345496"/>
                    <a:gd name="connsiteY1" fmla="*/ 36 h 157453"/>
                    <a:gd name="connsiteX2" fmla="*/ 345496 w 345496"/>
                    <a:gd name="connsiteY2" fmla="*/ 157453 h 157453"/>
                    <a:gd name="connsiteX3" fmla="*/ 0 w 345496"/>
                    <a:gd name="connsiteY3" fmla="*/ 157453 h 157453"/>
                    <a:gd name="connsiteX0" fmla="*/ 27 w 345523"/>
                    <a:gd name="connsiteY0" fmla="*/ 157444 h 163831"/>
                    <a:gd name="connsiteX1" fmla="*/ 172775 w 345523"/>
                    <a:gd name="connsiteY1" fmla="*/ 27 h 163831"/>
                    <a:gd name="connsiteX2" fmla="*/ 345523 w 345523"/>
                    <a:gd name="connsiteY2" fmla="*/ 157444 h 163831"/>
                    <a:gd name="connsiteX3" fmla="*/ 27 w 345523"/>
                    <a:gd name="connsiteY3" fmla="*/ 157444 h 163831"/>
                    <a:gd name="connsiteX0" fmla="*/ 27 w 345822"/>
                    <a:gd name="connsiteY0" fmla="*/ 157444 h 170071"/>
                    <a:gd name="connsiteX1" fmla="*/ 172775 w 345822"/>
                    <a:gd name="connsiteY1" fmla="*/ 27 h 170071"/>
                    <a:gd name="connsiteX2" fmla="*/ 345523 w 345822"/>
                    <a:gd name="connsiteY2" fmla="*/ 157444 h 170071"/>
                    <a:gd name="connsiteX3" fmla="*/ 27 w 345822"/>
                    <a:gd name="connsiteY3" fmla="*/ 157444 h 170071"/>
                    <a:gd name="connsiteX0" fmla="*/ 27 w 346670"/>
                    <a:gd name="connsiteY0" fmla="*/ 157444 h 167349"/>
                    <a:gd name="connsiteX1" fmla="*/ 172775 w 346670"/>
                    <a:gd name="connsiteY1" fmla="*/ 27 h 167349"/>
                    <a:gd name="connsiteX2" fmla="*/ 345523 w 346670"/>
                    <a:gd name="connsiteY2" fmla="*/ 157444 h 167349"/>
                    <a:gd name="connsiteX3" fmla="*/ 27 w 346670"/>
                    <a:gd name="connsiteY3" fmla="*/ 157444 h 167349"/>
                    <a:gd name="connsiteX0" fmla="*/ 299 w 346942"/>
                    <a:gd name="connsiteY0" fmla="*/ 157444 h 167349"/>
                    <a:gd name="connsiteX1" fmla="*/ 173047 w 346942"/>
                    <a:gd name="connsiteY1" fmla="*/ 27 h 167349"/>
                    <a:gd name="connsiteX2" fmla="*/ 345795 w 346942"/>
                    <a:gd name="connsiteY2" fmla="*/ 157444 h 167349"/>
                    <a:gd name="connsiteX3" fmla="*/ 299 w 346942"/>
                    <a:gd name="connsiteY3" fmla="*/ 157444 h 167349"/>
                    <a:gd name="connsiteX0" fmla="*/ 529 w 347172"/>
                    <a:gd name="connsiteY0" fmla="*/ 157444 h 166436"/>
                    <a:gd name="connsiteX1" fmla="*/ 173277 w 347172"/>
                    <a:gd name="connsiteY1" fmla="*/ 27 h 166436"/>
                    <a:gd name="connsiteX2" fmla="*/ 346025 w 347172"/>
                    <a:gd name="connsiteY2" fmla="*/ 157444 h 166436"/>
                    <a:gd name="connsiteX3" fmla="*/ 529 w 347172"/>
                    <a:gd name="connsiteY3" fmla="*/ 157444 h 1664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47172" h="166436">
                      <a:moveTo>
                        <a:pt x="529" y="157444"/>
                      </a:moveTo>
                      <a:cubicBezTo>
                        <a:pt x="-8564" y="145453"/>
                        <a:pt x="101406" y="-2270"/>
                        <a:pt x="173277" y="27"/>
                      </a:cubicBezTo>
                      <a:cubicBezTo>
                        <a:pt x="245148" y="2324"/>
                        <a:pt x="359879" y="145454"/>
                        <a:pt x="346025" y="157444"/>
                      </a:cubicBezTo>
                      <a:cubicBezTo>
                        <a:pt x="332171" y="169434"/>
                        <a:pt x="9622" y="169435"/>
                        <a:pt x="529" y="157444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905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95" name="四角形: 角を丸くする 294">
                  <a:extLst>
                    <a:ext uri="{FF2B5EF4-FFF2-40B4-BE49-F238E27FC236}">
                      <a16:creationId xmlns:a16="http://schemas.microsoft.com/office/drawing/2014/main" id="{F0070AFD-CEBF-0339-C379-1E0214465D05}"/>
                    </a:ext>
                  </a:extLst>
                </p:cNvPr>
                <p:cNvSpPr/>
                <p:nvPr/>
              </p:nvSpPr>
              <p:spPr bwMode="auto">
                <a:xfrm rot="20700000">
                  <a:off x="2901233" y="2432197"/>
                  <a:ext cx="290052" cy="45720"/>
                </a:xfrm>
                <a:prstGeom prst="roundRect">
                  <a:avLst/>
                </a:pr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96" name="四角形: 角を丸くする 295">
                  <a:extLst>
                    <a:ext uri="{FF2B5EF4-FFF2-40B4-BE49-F238E27FC236}">
                      <a16:creationId xmlns:a16="http://schemas.microsoft.com/office/drawing/2014/main" id="{12323D6C-6D9E-CFF9-AB02-5123AF90070F}"/>
                    </a:ext>
                  </a:extLst>
                </p:cNvPr>
                <p:cNvSpPr/>
                <p:nvPr/>
              </p:nvSpPr>
              <p:spPr bwMode="auto">
                <a:xfrm rot="900000" flipH="1">
                  <a:off x="3611717" y="2432197"/>
                  <a:ext cx="290052" cy="45720"/>
                </a:xfrm>
                <a:prstGeom prst="roundRect">
                  <a:avLst/>
                </a:pr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7" name="フリーフォーム: 図形 296">
                  <a:extLst>
                    <a:ext uri="{FF2B5EF4-FFF2-40B4-BE49-F238E27FC236}">
                      <a16:creationId xmlns:a16="http://schemas.microsoft.com/office/drawing/2014/main" id="{2DE083D0-4C6F-1040-5EF9-5FFA7149BA41}"/>
                    </a:ext>
                  </a:extLst>
                </p:cNvPr>
                <p:cNvSpPr/>
                <p:nvPr/>
              </p:nvSpPr>
              <p:spPr bwMode="auto">
                <a:xfrm>
                  <a:off x="2944850" y="2535787"/>
                  <a:ext cx="225397" cy="199544"/>
                </a:xfrm>
                <a:custGeom>
                  <a:avLst/>
                  <a:gdLst>
                    <a:gd name="connsiteX0" fmla="*/ 143627 w 225397"/>
                    <a:gd name="connsiteY0" fmla="*/ 0 h 199544"/>
                    <a:gd name="connsiteX1" fmla="*/ 225397 w 225397"/>
                    <a:gd name="connsiteY1" fmla="*/ 99772 h 199544"/>
                    <a:gd name="connsiteX2" fmla="*/ 143627 w 225397"/>
                    <a:gd name="connsiteY2" fmla="*/ 199544 h 199544"/>
                    <a:gd name="connsiteX3" fmla="*/ 61857 w 225397"/>
                    <a:gd name="connsiteY3" fmla="*/ 99772 h 199544"/>
                    <a:gd name="connsiteX4" fmla="*/ 64829 w 225397"/>
                    <a:gd name="connsiteY4" fmla="*/ 81814 h 199544"/>
                    <a:gd name="connsiteX5" fmla="*/ 0 w 225397"/>
                    <a:gd name="connsiteY5" fmla="*/ 13533 h 199544"/>
                    <a:gd name="connsiteX6" fmla="*/ 83401 w 225397"/>
                    <a:gd name="connsiteY6" fmla="*/ 33578 h 199544"/>
                    <a:gd name="connsiteX7" fmla="*/ 85807 w 225397"/>
                    <a:gd name="connsiteY7" fmla="*/ 29223 h 199544"/>
                    <a:gd name="connsiteX8" fmla="*/ 143627 w 225397"/>
                    <a:gd name="connsiteY8" fmla="*/ 0 h 1995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25397" h="199544">
                      <a:moveTo>
                        <a:pt x="143627" y="0"/>
                      </a:moveTo>
                      <a:cubicBezTo>
                        <a:pt x="188787" y="0"/>
                        <a:pt x="225397" y="44669"/>
                        <a:pt x="225397" y="99772"/>
                      </a:cubicBezTo>
                      <a:cubicBezTo>
                        <a:pt x="225397" y="154875"/>
                        <a:pt x="188787" y="199544"/>
                        <a:pt x="143627" y="199544"/>
                      </a:cubicBezTo>
                      <a:cubicBezTo>
                        <a:pt x="98467" y="199544"/>
                        <a:pt x="61857" y="154875"/>
                        <a:pt x="61857" y="99772"/>
                      </a:cubicBezTo>
                      <a:lnTo>
                        <a:pt x="64829" y="81814"/>
                      </a:lnTo>
                      <a:lnTo>
                        <a:pt x="0" y="13533"/>
                      </a:lnTo>
                      <a:lnTo>
                        <a:pt x="83401" y="33578"/>
                      </a:lnTo>
                      <a:lnTo>
                        <a:pt x="85807" y="29223"/>
                      </a:lnTo>
                      <a:cubicBezTo>
                        <a:pt x="100605" y="11167"/>
                        <a:pt x="121047" y="0"/>
                        <a:pt x="143627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8" name="フリーフォーム: 図形 297">
                  <a:extLst>
                    <a:ext uri="{FF2B5EF4-FFF2-40B4-BE49-F238E27FC236}">
                      <a16:creationId xmlns:a16="http://schemas.microsoft.com/office/drawing/2014/main" id="{4E97328A-8F5D-CE45-F7C5-AE21290F76C4}"/>
                    </a:ext>
                  </a:extLst>
                </p:cNvPr>
                <p:cNvSpPr/>
                <p:nvPr/>
              </p:nvSpPr>
              <p:spPr bwMode="auto">
                <a:xfrm>
                  <a:off x="3649644" y="2535787"/>
                  <a:ext cx="218375" cy="199544"/>
                </a:xfrm>
                <a:custGeom>
                  <a:avLst/>
                  <a:gdLst>
                    <a:gd name="connsiteX0" fmla="*/ 81770 w 218375"/>
                    <a:gd name="connsiteY0" fmla="*/ 0 h 199544"/>
                    <a:gd name="connsiteX1" fmla="*/ 139590 w 218375"/>
                    <a:gd name="connsiteY1" fmla="*/ 29223 h 199544"/>
                    <a:gd name="connsiteX2" fmla="*/ 141174 w 218375"/>
                    <a:gd name="connsiteY2" fmla="*/ 32088 h 199544"/>
                    <a:gd name="connsiteX3" fmla="*/ 218375 w 218375"/>
                    <a:gd name="connsiteY3" fmla="*/ 13533 h 199544"/>
                    <a:gd name="connsiteX4" fmla="*/ 159527 w 218375"/>
                    <a:gd name="connsiteY4" fmla="*/ 75515 h 199544"/>
                    <a:gd name="connsiteX5" fmla="*/ 163540 w 218375"/>
                    <a:gd name="connsiteY5" fmla="*/ 99772 h 199544"/>
                    <a:gd name="connsiteX6" fmla="*/ 81770 w 218375"/>
                    <a:gd name="connsiteY6" fmla="*/ 199544 h 199544"/>
                    <a:gd name="connsiteX7" fmla="*/ 0 w 218375"/>
                    <a:gd name="connsiteY7" fmla="*/ 99772 h 199544"/>
                    <a:gd name="connsiteX8" fmla="*/ 81770 w 218375"/>
                    <a:gd name="connsiteY8" fmla="*/ 0 h 1995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18375" h="199544">
                      <a:moveTo>
                        <a:pt x="81770" y="0"/>
                      </a:moveTo>
                      <a:cubicBezTo>
                        <a:pt x="104350" y="0"/>
                        <a:pt x="124793" y="11167"/>
                        <a:pt x="139590" y="29223"/>
                      </a:cubicBezTo>
                      <a:lnTo>
                        <a:pt x="141174" y="32088"/>
                      </a:lnTo>
                      <a:lnTo>
                        <a:pt x="218375" y="13533"/>
                      </a:lnTo>
                      <a:lnTo>
                        <a:pt x="159527" y="75515"/>
                      </a:lnTo>
                      <a:lnTo>
                        <a:pt x="163540" y="99772"/>
                      </a:lnTo>
                      <a:cubicBezTo>
                        <a:pt x="163540" y="154875"/>
                        <a:pt x="126930" y="199544"/>
                        <a:pt x="81770" y="199544"/>
                      </a:cubicBezTo>
                      <a:cubicBezTo>
                        <a:pt x="36610" y="199544"/>
                        <a:pt x="0" y="154875"/>
                        <a:pt x="0" y="99772"/>
                      </a:cubicBezTo>
                      <a:cubicBezTo>
                        <a:pt x="0" y="44669"/>
                        <a:pt x="36610" y="0"/>
                        <a:pt x="81770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9" name="フリーフォーム: 図形 298">
                  <a:extLst>
                    <a:ext uri="{FF2B5EF4-FFF2-40B4-BE49-F238E27FC236}">
                      <a16:creationId xmlns:a16="http://schemas.microsoft.com/office/drawing/2014/main" id="{A6C08EE7-7E7B-8D61-9191-24C5ED60FA69}"/>
                    </a:ext>
                  </a:extLst>
                </p:cNvPr>
                <p:cNvSpPr/>
                <p:nvPr/>
              </p:nvSpPr>
              <p:spPr bwMode="auto">
                <a:xfrm flipH="1">
                  <a:off x="2772883" y="1838475"/>
                  <a:ext cx="1242706" cy="546233"/>
                </a:xfrm>
                <a:custGeom>
                  <a:avLst/>
                  <a:gdLst>
                    <a:gd name="connsiteX0" fmla="*/ 433641 w 1300763"/>
                    <a:gd name="connsiteY0" fmla="*/ 0 h 649974"/>
                    <a:gd name="connsiteX1" fmla="*/ 394771 w 1300763"/>
                    <a:gd name="connsiteY1" fmla="*/ 14016 h 649974"/>
                    <a:gd name="connsiteX2" fmla="*/ 193259 w 1300763"/>
                    <a:gd name="connsiteY2" fmla="*/ 158358 h 649974"/>
                    <a:gd name="connsiteX3" fmla="*/ 4919 w 1300763"/>
                    <a:gd name="connsiteY3" fmla="*/ 610240 h 649974"/>
                    <a:gd name="connsiteX4" fmla="*/ 13625 w 1300763"/>
                    <a:gd name="connsiteY4" fmla="*/ 636349 h 649974"/>
                    <a:gd name="connsiteX5" fmla="*/ 39734 w 1300763"/>
                    <a:gd name="connsiteY5" fmla="*/ 645055 h 649974"/>
                    <a:gd name="connsiteX6" fmla="*/ 491617 w 1300763"/>
                    <a:gd name="connsiteY6" fmla="*/ 456715 h 649974"/>
                    <a:gd name="connsiteX7" fmla="*/ 649012 w 1300763"/>
                    <a:gd name="connsiteY7" fmla="*/ 225626 h 649974"/>
                    <a:gd name="connsiteX8" fmla="*/ 650382 w 1300763"/>
                    <a:gd name="connsiteY8" fmla="*/ 220708 h 649974"/>
                    <a:gd name="connsiteX9" fmla="*/ 651751 w 1300763"/>
                    <a:gd name="connsiteY9" fmla="*/ 225626 h 649974"/>
                    <a:gd name="connsiteX10" fmla="*/ 809147 w 1300763"/>
                    <a:gd name="connsiteY10" fmla="*/ 456715 h 649974"/>
                    <a:gd name="connsiteX11" fmla="*/ 1261029 w 1300763"/>
                    <a:gd name="connsiteY11" fmla="*/ 645055 h 649974"/>
                    <a:gd name="connsiteX12" fmla="*/ 1287138 w 1300763"/>
                    <a:gd name="connsiteY12" fmla="*/ 636349 h 649974"/>
                    <a:gd name="connsiteX13" fmla="*/ 1295844 w 1300763"/>
                    <a:gd name="connsiteY13" fmla="*/ 610240 h 649974"/>
                    <a:gd name="connsiteX14" fmla="*/ 1107504 w 1300763"/>
                    <a:gd name="connsiteY14" fmla="*/ 158358 h 649974"/>
                    <a:gd name="connsiteX15" fmla="*/ 905993 w 1300763"/>
                    <a:gd name="connsiteY15" fmla="*/ 14016 h 649974"/>
                    <a:gd name="connsiteX16" fmla="*/ 868045 w 1300763"/>
                    <a:gd name="connsiteY16" fmla="*/ 333 h 649974"/>
                    <a:gd name="connsiteX17" fmla="*/ 651085 w 1300763"/>
                    <a:gd name="connsiteY17" fmla="*/ 149426 h 649974"/>
                    <a:gd name="connsiteX0" fmla="*/ 651085 w 1300763"/>
                    <a:gd name="connsiteY0" fmla="*/ 149426 h 649974"/>
                    <a:gd name="connsiteX1" fmla="*/ 433641 w 1300763"/>
                    <a:gd name="connsiteY1" fmla="*/ 0 h 649974"/>
                    <a:gd name="connsiteX2" fmla="*/ 394771 w 1300763"/>
                    <a:gd name="connsiteY2" fmla="*/ 14016 h 649974"/>
                    <a:gd name="connsiteX3" fmla="*/ 193259 w 1300763"/>
                    <a:gd name="connsiteY3" fmla="*/ 158358 h 649974"/>
                    <a:gd name="connsiteX4" fmla="*/ 4919 w 1300763"/>
                    <a:gd name="connsiteY4" fmla="*/ 610240 h 649974"/>
                    <a:gd name="connsiteX5" fmla="*/ 13625 w 1300763"/>
                    <a:gd name="connsiteY5" fmla="*/ 636349 h 649974"/>
                    <a:gd name="connsiteX6" fmla="*/ 39734 w 1300763"/>
                    <a:gd name="connsiteY6" fmla="*/ 645055 h 649974"/>
                    <a:gd name="connsiteX7" fmla="*/ 491617 w 1300763"/>
                    <a:gd name="connsiteY7" fmla="*/ 456715 h 649974"/>
                    <a:gd name="connsiteX8" fmla="*/ 649012 w 1300763"/>
                    <a:gd name="connsiteY8" fmla="*/ 225626 h 649974"/>
                    <a:gd name="connsiteX9" fmla="*/ 650382 w 1300763"/>
                    <a:gd name="connsiteY9" fmla="*/ 220708 h 649974"/>
                    <a:gd name="connsiteX10" fmla="*/ 651751 w 1300763"/>
                    <a:gd name="connsiteY10" fmla="*/ 225626 h 649974"/>
                    <a:gd name="connsiteX11" fmla="*/ 809147 w 1300763"/>
                    <a:gd name="connsiteY11" fmla="*/ 456715 h 649974"/>
                    <a:gd name="connsiteX12" fmla="*/ 1261029 w 1300763"/>
                    <a:gd name="connsiteY12" fmla="*/ 645055 h 649974"/>
                    <a:gd name="connsiteX13" fmla="*/ 1287138 w 1300763"/>
                    <a:gd name="connsiteY13" fmla="*/ 636349 h 649974"/>
                    <a:gd name="connsiteX14" fmla="*/ 1295844 w 1300763"/>
                    <a:gd name="connsiteY14" fmla="*/ 610240 h 649974"/>
                    <a:gd name="connsiteX15" fmla="*/ 1107504 w 1300763"/>
                    <a:gd name="connsiteY15" fmla="*/ 158358 h 649974"/>
                    <a:gd name="connsiteX16" fmla="*/ 905993 w 1300763"/>
                    <a:gd name="connsiteY16" fmla="*/ 14016 h 649974"/>
                    <a:gd name="connsiteX17" fmla="*/ 868045 w 1300763"/>
                    <a:gd name="connsiteY17" fmla="*/ 333 h 649974"/>
                    <a:gd name="connsiteX18" fmla="*/ 742525 w 1300763"/>
                    <a:gd name="connsiteY18" fmla="*/ 240866 h 649974"/>
                    <a:gd name="connsiteX0" fmla="*/ 651085 w 1300763"/>
                    <a:gd name="connsiteY0" fmla="*/ 149426 h 649974"/>
                    <a:gd name="connsiteX1" fmla="*/ 433641 w 1300763"/>
                    <a:gd name="connsiteY1" fmla="*/ 0 h 649974"/>
                    <a:gd name="connsiteX2" fmla="*/ 394771 w 1300763"/>
                    <a:gd name="connsiteY2" fmla="*/ 14016 h 649974"/>
                    <a:gd name="connsiteX3" fmla="*/ 193259 w 1300763"/>
                    <a:gd name="connsiteY3" fmla="*/ 158358 h 649974"/>
                    <a:gd name="connsiteX4" fmla="*/ 4919 w 1300763"/>
                    <a:gd name="connsiteY4" fmla="*/ 610240 h 649974"/>
                    <a:gd name="connsiteX5" fmla="*/ 13625 w 1300763"/>
                    <a:gd name="connsiteY5" fmla="*/ 636349 h 649974"/>
                    <a:gd name="connsiteX6" fmla="*/ 39734 w 1300763"/>
                    <a:gd name="connsiteY6" fmla="*/ 645055 h 649974"/>
                    <a:gd name="connsiteX7" fmla="*/ 491617 w 1300763"/>
                    <a:gd name="connsiteY7" fmla="*/ 456715 h 649974"/>
                    <a:gd name="connsiteX8" fmla="*/ 649012 w 1300763"/>
                    <a:gd name="connsiteY8" fmla="*/ 225626 h 649974"/>
                    <a:gd name="connsiteX9" fmla="*/ 650382 w 1300763"/>
                    <a:gd name="connsiteY9" fmla="*/ 220708 h 649974"/>
                    <a:gd name="connsiteX10" fmla="*/ 651751 w 1300763"/>
                    <a:gd name="connsiteY10" fmla="*/ 225626 h 649974"/>
                    <a:gd name="connsiteX11" fmla="*/ 809147 w 1300763"/>
                    <a:gd name="connsiteY11" fmla="*/ 456715 h 649974"/>
                    <a:gd name="connsiteX12" fmla="*/ 1261029 w 1300763"/>
                    <a:gd name="connsiteY12" fmla="*/ 645055 h 649974"/>
                    <a:gd name="connsiteX13" fmla="*/ 1287138 w 1300763"/>
                    <a:gd name="connsiteY13" fmla="*/ 636349 h 649974"/>
                    <a:gd name="connsiteX14" fmla="*/ 1295844 w 1300763"/>
                    <a:gd name="connsiteY14" fmla="*/ 610240 h 649974"/>
                    <a:gd name="connsiteX15" fmla="*/ 1107504 w 1300763"/>
                    <a:gd name="connsiteY15" fmla="*/ 158358 h 649974"/>
                    <a:gd name="connsiteX16" fmla="*/ 905993 w 1300763"/>
                    <a:gd name="connsiteY16" fmla="*/ 14016 h 649974"/>
                    <a:gd name="connsiteX17" fmla="*/ 868045 w 1300763"/>
                    <a:gd name="connsiteY17" fmla="*/ 333 h 649974"/>
                    <a:gd name="connsiteX0" fmla="*/ 433641 w 1300763"/>
                    <a:gd name="connsiteY0" fmla="*/ 0 h 649974"/>
                    <a:gd name="connsiteX1" fmla="*/ 394771 w 1300763"/>
                    <a:gd name="connsiteY1" fmla="*/ 14016 h 649974"/>
                    <a:gd name="connsiteX2" fmla="*/ 193259 w 1300763"/>
                    <a:gd name="connsiteY2" fmla="*/ 158358 h 649974"/>
                    <a:gd name="connsiteX3" fmla="*/ 4919 w 1300763"/>
                    <a:gd name="connsiteY3" fmla="*/ 610240 h 649974"/>
                    <a:gd name="connsiteX4" fmla="*/ 13625 w 1300763"/>
                    <a:gd name="connsiteY4" fmla="*/ 636349 h 649974"/>
                    <a:gd name="connsiteX5" fmla="*/ 39734 w 1300763"/>
                    <a:gd name="connsiteY5" fmla="*/ 645055 h 649974"/>
                    <a:gd name="connsiteX6" fmla="*/ 491617 w 1300763"/>
                    <a:gd name="connsiteY6" fmla="*/ 456715 h 649974"/>
                    <a:gd name="connsiteX7" fmla="*/ 649012 w 1300763"/>
                    <a:gd name="connsiteY7" fmla="*/ 225626 h 649974"/>
                    <a:gd name="connsiteX8" fmla="*/ 650382 w 1300763"/>
                    <a:gd name="connsiteY8" fmla="*/ 220708 h 649974"/>
                    <a:gd name="connsiteX9" fmla="*/ 651751 w 1300763"/>
                    <a:gd name="connsiteY9" fmla="*/ 225626 h 649974"/>
                    <a:gd name="connsiteX10" fmla="*/ 809147 w 1300763"/>
                    <a:gd name="connsiteY10" fmla="*/ 456715 h 649974"/>
                    <a:gd name="connsiteX11" fmla="*/ 1261029 w 1300763"/>
                    <a:gd name="connsiteY11" fmla="*/ 645055 h 649974"/>
                    <a:gd name="connsiteX12" fmla="*/ 1287138 w 1300763"/>
                    <a:gd name="connsiteY12" fmla="*/ 636349 h 649974"/>
                    <a:gd name="connsiteX13" fmla="*/ 1295844 w 1300763"/>
                    <a:gd name="connsiteY13" fmla="*/ 610240 h 649974"/>
                    <a:gd name="connsiteX14" fmla="*/ 1107504 w 1300763"/>
                    <a:gd name="connsiteY14" fmla="*/ 158358 h 649974"/>
                    <a:gd name="connsiteX15" fmla="*/ 905993 w 1300763"/>
                    <a:gd name="connsiteY15" fmla="*/ 14016 h 649974"/>
                    <a:gd name="connsiteX16" fmla="*/ 868045 w 1300763"/>
                    <a:gd name="connsiteY16" fmla="*/ 333 h 6499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300763" h="649974">
                      <a:moveTo>
                        <a:pt x="433641" y="0"/>
                      </a:moveTo>
                      <a:lnTo>
                        <a:pt x="394771" y="14016"/>
                      </a:lnTo>
                      <a:cubicBezTo>
                        <a:pt x="325663" y="46754"/>
                        <a:pt x="256217" y="95401"/>
                        <a:pt x="193259" y="158358"/>
                      </a:cubicBezTo>
                      <a:cubicBezTo>
                        <a:pt x="49356" y="302261"/>
                        <a:pt x="-19778" y="480064"/>
                        <a:pt x="4919" y="610240"/>
                      </a:cubicBezTo>
                      <a:lnTo>
                        <a:pt x="13625" y="636349"/>
                      </a:lnTo>
                      <a:lnTo>
                        <a:pt x="39734" y="645055"/>
                      </a:lnTo>
                      <a:cubicBezTo>
                        <a:pt x="169910" y="669752"/>
                        <a:pt x="347713" y="600619"/>
                        <a:pt x="491617" y="456715"/>
                      </a:cubicBezTo>
                      <a:cubicBezTo>
                        <a:pt x="563568" y="384764"/>
                        <a:pt x="616828" y="304337"/>
                        <a:pt x="649012" y="225626"/>
                      </a:cubicBezTo>
                      <a:lnTo>
                        <a:pt x="650382" y="220708"/>
                      </a:lnTo>
                      <a:lnTo>
                        <a:pt x="651751" y="225626"/>
                      </a:lnTo>
                      <a:cubicBezTo>
                        <a:pt x="683936" y="304337"/>
                        <a:pt x="737195" y="384764"/>
                        <a:pt x="809147" y="456715"/>
                      </a:cubicBezTo>
                      <a:cubicBezTo>
                        <a:pt x="953050" y="600619"/>
                        <a:pt x="1130853" y="669752"/>
                        <a:pt x="1261029" y="645055"/>
                      </a:cubicBezTo>
                      <a:lnTo>
                        <a:pt x="1287138" y="636349"/>
                      </a:lnTo>
                      <a:lnTo>
                        <a:pt x="1295844" y="610240"/>
                      </a:lnTo>
                      <a:cubicBezTo>
                        <a:pt x="1320541" y="480064"/>
                        <a:pt x="1251407" y="302261"/>
                        <a:pt x="1107504" y="158358"/>
                      </a:cubicBezTo>
                      <a:cubicBezTo>
                        <a:pt x="1044547" y="95401"/>
                        <a:pt x="975100" y="46754"/>
                        <a:pt x="905993" y="14016"/>
                      </a:cubicBezTo>
                      <a:lnTo>
                        <a:pt x="868045" y="333"/>
                      </a:lnTo>
                    </a:path>
                  </a:pathLst>
                </a:custGeom>
                <a:solidFill>
                  <a:srgbClr val="C000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300" name="グループ化 299">
                  <a:extLst>
                    <a:ext uri="{FF2B5EF4-FFF2-40B4-BE49-F238E27FC236}">
                      <a16:creationId xmlns:a16="http://schemas.microsoft.com/office/drawing/2014/main" id="{97EDB263-D845-BE24-AFB7-475FB4AFBC75}"/>
                    </a:ext>
                  </a:extLst>
                </p:cNvPr>
                <p:cNvGrpSpPr/>
                <p:nvPr/>
              </p:nvGrpSpPr>
              <p:grpSpPr>
                <a:xfrm>
                  <a:off x="2945154" y="3396552"/>
                  <a:ext cx="909464" cy="780051"/>
                  <a:chOff x="8750422" y="7845937"/>
                  <a:chExt cx="909464" cy="565121"/>
                </a:xfrm>
              </p:grpSpPr>
              <p:sp>
                <p:nvSpPr>
                  <p:cNvPr id="301" name="フリーフォーム: 図形 300">
                    <a:extLst>
                      <a:ext uri="{FF2B5EF4-FFF2-40B4-BE49-F238E27FC236}">
                        <a16:creationId xmlns:a16="http://schemas.microsoft.com/office/drawing/2014/main" id="{1D86BAE6-E4DD-4A59-7F03-A738904E5459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8998674" y="7972006"/>
                    <a:ext cx="412982" cy="429341"/>
                  </a:xfrm>
                  <a:custGeom>
                    <a:avLst/>
                    <a:gdLst>
                      <a:gd name="connsiteX0" fmla="*/ 412982 w 412982"/>
                      <a:gd name="connsiteY0" fmla="*/ 429341 h 429341"/>
                      <a:gd name="connsiteX1" fmla="*/ 0 w 412982"/>
                      <a:gd name="connsiteY1" fmla="*/ 429341 h 429341"/>
                      <a:gd name="connsiteX2" fmla="*/ 206491 w 412982"/>
                      <a:gd name="connsiteY2" fmla="*/ 0 h 42934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412982" h="429341">
                        <a:moveTo>
                          <a:pt x="412982" y="429341"/>
                        </a:moveTo>
                        <a:lnTo>
                          <a:pt x="0" y="429341"/>
                        </a:lnTo>
                        <a:lnTo>
                          <a:pt x="206491" y="0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 dirty="0"/>
                  </a:p>
                </p:txBody>
              </p:sp>
              <p:sp>
                <p:nvSpPr>
                  <p:cNvPr id="302" name="フリーフォーム: 図形 301">
                    <a:extLst>
                      <a:ext uri="{FF2B5EF4-FFF2-40B4-BE49-F238E27FC236}">
                        <a16:creationId xmlns:a16="http://schemas.microsoft.com/office/drawing/2014/main" id="{8C0A96E0-F57D-CDA4-FA4C-41ADDF1D0B0E}"/>
                      </a:ext>
                    </a:extLst>
                  </p:cNvPr>
                  <p:cNvSpPr/>
                  <p:nvPr/>
                </p:nvSpPr>
                <p:spPr bwMode="auto">
                  <a:xfrm rot="10800000" flipV="1">
                    <a:off x="8750422" y="7845937"/>
                    <a:ext cx="909464" cy="565121"/>
                  </a:xfrm>
                  <a:custGeom>
                    <a:avLst/>
                    <a:gdLst>
                      <a:gd name="connsiteX0" fmla="*/ 192053 w 909464"/>
                      <a:gd name="connsiteY0" fmla="*/ 0 h 546145"/>
                      <a:gd name="connsiteX1" fmla="*/ 77597 w 909464"/>
                      <a:gd name="connsiteY1" fmla="*/ 0 h 546145"/>
                      <a:gd name="connsiteX2" fmla="*/ 0 w 909464"/>
                      <a:gd name="connsiteY2" fmla="*/ 112232 h 546145"/>
                      <a:gd name="connsiteX3" fmla="*/ 169903 w 909464"/>
                      <a:gd name="connsiteY3" fmla="*/ 200464 h 546145"/>
                      <a:gd name="connsiteX4" fmla="*/ 58592 w 909464"/>
                      <a:gd name="connsiteY4" fmla="*/ 258268 h 546145"/>
                      <a:gd name="connsiteX5" fmla="*/ 428809 w 909464"/>
                      <a:gd name="connsiteY5" fmla="*/ 546145 h 546145"/>
                      <a:gd name="connsiteX6" fmla="*/ 454038 w 909464"/>
                      <a:gd name="connsiteY6" fmla="*/ 544726 h 546145"/>
                      <a:gd name="connsiteX7" fmla="*/ 831845 w 909464"/>
                      <a:gd name="connsiteY7" fmla="*/ 0 h 546145"/>
                      <a:gd name="connsiteX8" fmla="*/ 717389 w 909464"/>
                      <a:gd name="connsiteY8" fmla="*/ 0 h 546145"/>
                      <a:gd name="connsiteX9" fmla="*/ 455442 w 909464"/>
                      <a:gd name="connsiteY9" fmla="*/ 544647 h 546145"/>
                      <a:gd name="connsiteX10" fmla="*/ 470212 w 909464"/>
                      <a:gd name="connsiteY10" fmla="*/ 543816 h 546145"/>
                      <a:gd name="connsiteX11" fmla="*/ 850866 w 909464"/>
                      <a:gd name="connsiteY11" fmla="*/ 258233 h 546145"/>
                      <a:gd name="connsiteX12" fmla="*/ 739623 w 909464"/>
                      <a:gd name="connsiteY12" fmla="*/ 200464 h 546145"/>
                      <a:gd name="connsiteX13" fmla="*/ 909464 w 909464"/>
                      <a:gd name="connsiteY13" fmla="*/ 112264 h 546145"/>
                      <a:gd name="connsiteX0" fmla="*/ 192053 w 909464"/>
                      <a:gd name="connsiteY0" fmla="*/ 18976 h 565121"/>
                      <a:gd name="connsiteX1" fmla="*/ 77597 w 909464"/>
                      <a:gd name="connsiteY1" fmla="*/ 18976 h 565121"/>
                      <a:gd name="connsiteX2" fmla="*/ 0 w 909464"/>
                      <a:gd name="connsiteY2" fmla="*/ 131208 h 565121"/>
                      <a:gd name="connsiteX3" fmla="*/ 169903 w 909464"/>
                      <a:gd name="connsiteY3" fmla="*/ 219440 h 565121"/>
                      <a:gd name="connsiteX4" fmla="*/ 58592 w 909464"/>
                      <a:gd name="connsiteY4" fmla="*/ 277244 h 565121"/>
                      <a:gd name="connsiteX5" fmla="*/ 428809 w 909464"/>
                      <a:gd name="connsiteY5" fmla="*/ 565121 h 565121"/>
                      <a:gd name="connsiteX6" fmla="*/ 454038 w 909464"/>
                      <a:gd name="connsiteY6" fmla="*/ 563702 h 565121"/>
                      <a:gd name="connsiteX7" fmla="*/ 192053 w 909464"/>
                      <a:gd name="connsiteY7" fmla="*/ 18976 h 565121"/>
                      <a:gd name="connsiteX8" fmla="*/ 831845 w 909464"/>
                      <a:gd name="connsiteY8" fmla="*/ 18976 h 565121"/>
                      <a:gd name="connsiteX9" fmla="*/ 672145 w 909464"/>
                      <a:gd name="connsiteY9" fmla="*/ 0 h 565121"/>
                      <a:gd name="connsiteX10" fmla="*/ 455442 w 909464"/>
                      <a:gd name="connsiteY10" fmla="*/ 563623 h 565121"/>
                      <a:gd name="connsiteX11" fmla="*/ 470212 w 909464"/>
                      <a:gd name="connsiteY11" fmla="*/ 562792 h 565121"/>
                      <a:gd name="connsiteX12" fmla="*/ 850866 w 909464"/>
                      <a:gd name="connsiteY12" fmla="*/ 277209 h 565121"/>
                      <a:gd name="connsiteX13" fmla="*/ 739623 w 909464"/>
                      <a:gd name="connsiteY13" fmla="*/ 219440 h 565121"/>
                      <a:gd name="connsiteX14" fmla="*/ 909464 w 909464"/>
                      <a:gd name="connsiteY14" fmla="*/ 131240 h 565121"/>
                      <a:gd name="connsiteX15" fmla="*/ 831845 w 909464"/>
                      <a:gd name="connsiteY15" fmla="*/ 18976 h 565121"/>
                      <a:gd name="connsiteX0" fmla="*/ 234916 w 909464"/>
                      <a:gd name="connsiteY0" fmla="*/ 0 h 578922"/>
                      <a:gd name="connsiteX1" fmla="*/ 77597 w 909464"/>
                      <a:gd name="connsiteY1" fmla="*/ 32777 h 578922"/>
                      <a:gd name="connsiteX2" fmla="*/ 0 w 909464"/>
                      <a:gd name="connsiteY2" fmla="*/ 145009 h 578922"/>
                      <a:gd name="connsiteX3" fmla="*/ 169903 w 909464"/>
                      <a:gd name="connsiteY3" fmla="*/ 233241 h 578922"/>
                      <a:gd name="connsiteX4" fmla="*/ 58592 w 909464"/>
                      <a:gd name="connsiteY4" fmla="*/ 291045 h 578922"/>
                      <a:gd name="connsiteX5" fmla="*/ 428809 w 909464"/>
                      <a:gd name="connsiteY5" fmla="*/ 578922 h 578922"/>
                      <a:gd name="connsiteX6" fmla="*/ 454038 w 909464"/>
                      <a:gd name="connsiteY6" fmla="*/ 577503 h 578922"/>
                      <a:gd name="connsiteX7" fmla="*/ 234916 w 909464"/>
                      <a:gd name="connsiteY7" fmla="*/ 0 h 578922"/>
                      <a:gd name="connsiteX8" fmla="*/ 831845 w 909464"/>
                      <a:gd name="connsiteY8" fmla="*/ 32777 h 578922"/>
                      <a:gd name="connsiteX9" fmla="*/ 672145 w 909464"/>
                      <a:gd name="connsiteY9" fmla="*/ 13801 h 578922"/>
                      <a:gd name="connsiteX10" fmla="*/ 455442 w 909464"/>
                      <a:gd name="connsiteY10" fmla="*/ 577424 h 578922"/>
                      <a:gd name="connsiteX11" fmla="*/ 470212 w 909464"/>
                      <a:gd name="connsiteY11" fmla="*/ 576593 h 578922"/>
                      <a:gd name="connsiteX12" fmla="*/ 850866 w 909464"/>
                      <a:gd name="connsiteY12" fmla="*/ 291010 h 578922"/>
                      <a:gd name="connsiteX13" fmla="*/ 739623 w 909464"/>
                      <a:gd name="connsiteY13" fmla="*/ 233241 h 578922"/>
                      <a:gd name="connsiteX14" fmla="*/ 909464 w 909464"/>
                      <a:gd name="connsiteY14" fmla="*/ 145041 h 578922"/>
                      <a:gd name="connsiteX15" fmla="*/ 831845 w 909464"/>
                      <a:gd name="connsiteY15" fmla="*/ 32777 h 578922"/>
                      <a:gd name="connsiteX0" fmla="*/ 234916 w 909464"/>
                      <a:gd name="connsiteY0" fmla="*/ 3451 h 565121"/>
                      <a:gd name="connsiteX1" fmla="*/ 77597 w 909464"/>
                      <a:gd name="connsiteY1" fmla="*/ 18976 h 565121"/>
                      <a:gd name="connsiteX2" fmla="*/ 0 w 909464"/>
                      <a:gd name="connsiteY2" fmla="*/ 131208 h 565121"/>
                      <a:gd name="connsiteX3" fmla="*/ 169903 w 909464"/>
                      <a:gd name="connsiteY3" fmla="*/ 219440 h 565121"/>
                      <a:gd name="connsiteX4" fmla="*/ 58592 w 909464"/>
                      <a:gd name="connsiteY4" fmla="*/ 277244 h 565121"/>
                      <a:gd name="connsiteX5" fmla="*/ 428809 w 909464"/>
                      <a:gd name="connsiteY5" fmla="*/ 565121 h 565121"/>
                      <a:gd name="connsiteX6" fmla="*/ 454038 w 909464"/>
                      <a:gd name="connsiteY6" fmla="*/ 563702 h 565121"/>
                      <a:gd name="connsiteX7" fmla="*/ 234916 w 909464"/>
                      <a:gd name="connsiteY7" fmla="*/ 3451 h 565121"/>
                      <a:gd name="connsiteX8" fmla="*/ 831845 w 909464"/>
                      <a:gd name="connsiteY8" fmla="*/ 18976 h 565121"/>
                      <a:gd name="connsiteX9" fmla="*/ 672145 w 909464"/>
                      <a:gd name="connsiteY9" fmla="*/ 0 h 565121"/>
                      <a:gd name="connsiteX10" fmla="*/ 455442 w 909464"/>
                      <a:gd name="connsiteY10" fmla="*/ 563623 h 565121"/>
                      <a:gd name="connsiteX11" fmla="*/ 470212 w 909464"/>
                      <a:gd name="connsiteY11" fmla="*/ 562792 h 565121"/>
                      <a:gd name="connsiteX12" fmla="*/ 850866 w 909464"/>
                      <a:gd name="connsiteY12" fmla="*/ 277209 h 565121"/>
                      <a:gd name="connsiteX13" fmla="*/ 739623 w 909464"/>
                      <a:gd name="connsiteY13" fmla="*/ 219440 h 565121"/>
                      <a:gd name="connsiteX14" fmla="*/ 909464 w 909464"/>
                      <a:gd name="connsiteY14" fmla="*/ 131240 h 565121"/>
                      <a:gd name="connsiteX15" fmla="*/ 831845 w 909464"/>
                      <a:gd name="connsiteY15" fmla="*/ 18976 h 56512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</a:cxnLst>
                    <a:rect l="l" t="t" r="r" b="b"/>
                    <a:pathLst>
                      <a:path w="909464" h="565121">
                        <a:moveTo>
                          <a:pt x="234916" y="3451"/>
                        </a:moveTo>
                        <a:lnTo>
                          <a:pt x="77597" y="18976"/>
                        </a:lnTo>
                        <a:lnTo>
                          <a:pt x="0" y="131208"/>
                        </a:lnTo>
                        <a:lnTo>
                          <a:pt x="169903" y="219440"/>
                        </a:lnTo>
                        <a:lnTo>
                          <a:pt x="58592" y="277244"/>
                        </a:lnTo>
                        <a:lnTo>
                          <a:pt x="428809" y="565121"/>
                        </a:lnTo>
                        <a:lnTo>
                          <a:pt x="454038" y="563702"/>
                        </a:lnTo>
                        <a:lnTo>
                          <a:pt x="234916" y="3451"/>
                        </a:lnTo>
                        <a:close/>
                        <a:moveTo>
                          <a:pt x="831845" y="18976"/>
                        </a:moveTo>
                        <a:lnTo>
                          <a:pt x="672145" y="0"/>
                        </a:lnTo>
                        <a:lnTo>
                          <a:pt x="455442" y="563623"/>
                        </a:lnTo>
                        <a:lnTo>
                          <a:pt x="470212" y="562792"/>
                        </a:lnTo>
                        <a:lnTo>
                          <a:pt x="850866" y="277209"/>
                        </a:lnTo>
                        <a:lnTo>
                          <a:pt x="739623" y="219440"/>
                        </a:lnTo>
                        <a:lnTo>
                          <a:pt x="909464" y="131240"/>
                        </a:lnTo>
                        <a:lnTo>
                          <a:pt x="831845" y="18976"/>
                        </a:lnTo>
                        <a:close/>
                      </a:path>
                    </a:pathLst>
                  </a:custGeom>
                  <a:solidFill>
                    <a:srgbClr val="FF99CC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  <p:sp>
            <p:nvSpPr>
              <p:cNvPr id="283" name="正方形/長方形 282">
                <a:extLst>
                  <a:ext uri="{FF2B5EF4-FFF2-40B4-BE49-F238E27FC236}">
                    <a16:creationId xmlns:a16="http://schemas.microsoft.com/office/drawing/2014/main" id="{0D6C680B-51CA-9BEC-57AE-2FE31486C90D}"/>
                  </a:ext>
                </a:extLst>
              </p:cNvPr>
              <p:cNvSpPr/>
              <p:nvPr/>
            </p:nvSpPr>
            <p:spPr bwMode="auto">
              <a:xfrm>
                <a:off x="1258242" y="1960866"/>
                <a:ext cx="1354498" cy="313130"/>
              </a:xfrm>
              <a:prstGeom prst="rect">
                <a:avLst/>
              </a:prstGeom>
              <a:solidFill>
                <a:srgbClr val="FF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257" name="グループ化 256">
              <a:extLst>
                <a:ext uri="{FF2B5EF4-FFF2-40B4-BE49-F238E27FC236}">
                  <a16:creationId xmlns:a16="http://schemas.microsoft.com/office/drawing/2014/main" id="{3872B055-9935-0C81-37DA-63D5022C487B}"/>
                </a:ext>
              </a:extLst>
            </p:cNvPr>
            <p:cNvGrpSpPr/>
            <p:nvPr/>
          </p:nvGrpSpPr>
          <p:grpSpPr>
            <a:xfrm rot="701672">
              <a:off x="3730202" y="652410"/>
              <a:ext cx="3651865" cy="1416240"/>
              <a:chOff x="98481" y="652410"/>
              <a:chExt cx="3651865" cy="1416240"/>
            </a:xfrm>
          </p:grpSpPr>
          <p:grpSp>
            <p:nvGrpSpPr>
              <p:cNvPr id="258" name="グループ化 257">
                <a:extLst>
                  <a:ext uri="{FF2B5EF4-FFF2-40B4-BE49-F238E27FC236}">
                    <a16:creationId xmlns:a16="http://schemas.microsoft.com/office/drawing/2014/main" id="{550F047E-ABCA-D956-591C-D7BC2B14F0EE}"/>
                  </a:ext>
                </a:extLst>
              </p:cNvPr>
              <p:cNvGrpSpPr/>
              <p:nvPr/>
            </p:nvGrpSpPr>
            <p:grpSpPr>
              <a:xfrm>
                <a:off x="98481" y="709529"/>
                <a:ext cx="3651865" cy="1359121"/>
                <a:chOff x="514391" y="1913544"/>
                <a:chExt cx="7534630" cy="2804181"/>
              </a:xfrm>
            </p:grpSpPr>
            <p:sp>
              <p:nvSpPr>
                <p:cNvPr id="277" name="アーチ 276">
                  <a:extLst>
                    <a:ext uri="{FF2B5EF4-FFF2-40B4-BE49-F238E27FC236}">
                      <a16:creationId xmlns:a16="http://schemas.microsoft.com/office/drawing/2014/main" id="{115F3FB0-8289-0DA0-CD74-32A5F983EBC6}"/>
                    </a:ext>
                  </a:extLst>
                </p:cNvPr>
                <p:cNvSpPr/>
                <p:nvPr/>
              </p:nvSpPr>
              <p:spPr bwMode="auto">
                <a:xfrm>
                  <a:off x="1402557" y="1913544"/>
                  <a:ext cx="5748796" cy="2804181"/>
                </a:xfrm>
                <a:prstGeom prst="blockArc">
                  <a:avLst>
                    <a:gd name="adj1" fmla="val 10806391"/>
                    <a:gd name="adj2" fmla="val 21598961"/>
                    <a:gd name="adj3" fmla="val 3843"/>
                  </a:avLst>
                </a:prstGeom>
                <a:solidFill>
                  <a:schemeClr val="bg1">
                    <a:lumMod val="75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78" name="楕円 277">
                  <a:extLst>
                    <a:ext uri="{FF2B5EF4-FFF2-40B4-BE49-F238E27FC236}">
                      <a16:creationId xmlns:a16="http://schemas.microsoft.com/office/drawing/2014/main" id="{32D88D00-25E0-13F9-165A-B1BD11DA5344}"/>
                    </a:ext>
                  </a:extLst>
                </p:cNvPr>
                <p:cNvSpPr/>
                <p:nvPr/>
              </p:nvSpPr>
              <p:spPr bwMode="auto">
                <a:xfrm>
                  <a:off x="514391" y="2790655"/>
                  <a:ext cx="1776334" cy="1776330"/>
                </a:xfrm>
                <a:prstGeom prst="ellipse">
                  <a:avLst/>
                </a:prstGeom>
                <a:solidFill>
                  <a:schemeClr val="bg1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79" name="楕円 278">
                  <a:extLst>
                    <a:ext uri="{FF2B5EF4-FFF2-40B4-BE49-F238E27FC236}">
                      <a16:creationId xmlns:a16="http://schemas.microsoft.com/office/drawing/2014/main" id="{1933A7C5-11AD-058D-DE1E-91E11C28AD27}"/>
                    </a:ext>
                  </a:extLst>
                </p:cNvPr>
                <p:cNvSpPr/>
                <p:nvPr/>
              </p:nvSpPr>
              <p:spPr bwMode="auto">
                <a:xfrm>
                  <a:off x="6272687" y="2790655"/>
                  <a:ext cx="1776334" cy="1776330"/>
                </a:xfrm>
                <a:prstGeom prst="ellipse">
                  <a:avLst/>
                </a:prstGeom>
                <a:solidFill>
                  <a:schemeClr val="bg1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259" name="グループ化 258">
                <a:extLst>
                  <a:ext uri="{FF2B5EF4-FFF2-40B4-BE49-F238E27FC236}">
                    <a16:creationId xmlns:a16="http://schemas.microsoft.com/office/drawing/2014/main" id="{B5FA5A85-3AD7-B761-CBA0-F73238B70EE0}"/>
                  </a:ext>
                </a:extLst>
              </p:cNvPr>
              <p:cNvGrpSpPr/>
              <p:nvPr/>
            </p:nvGrpSpPr>
            <p:grpSpPr>
              <a:xfrm>
                <a:off x="1442225" y="652410"/>
                <a:ext cx="1001050" cy="396787"/>
                <a:chOff x="2141335" y="1842120"/>
                <a:chExt cx="1521867" cy="603224"/>
              </a:xfrm>
            </p:grpSpPr>
            <p:sp>
              <p:nvSpPr>
                <p:cNvPr id="260" name="四角形: 上の 2 つの角を丸める 259">
                  <a:extLst>
                    <a:ext uri="{FF2B5EF4-FFF2-40B4-BE49-F238E27FC236}">
                      <a16:creationId xmlns:a16="http://schemas.microsoft.com/office/drawing/2014/main" id="{54BE95B9-7EA7-2489-EA20-AD76C8AD59BB}"/>
                    </a:ext>
                  </a:extLst>
                </p:cNvPr>
                <p:cNvSpPr/>
                <p:nvPr/>
              </p:nvSpPr>
              <p:spPr bwMode="auto">
                <a:xfrm rot="10800000">
                  <a:off x="3211339" y="2162744"/>
                  <a:ext cx="376867" cy="282600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99CC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261" name="グループ化 260">
                  <a:extLst>
                    <a:ext uri="{FF2B5EF4-FFF2-40B4-BE49-F238E27FC236}">
                      <a16:creationId xmlns:a16="http://schemas.microsoft.com/office/drawing/2014/main" id="{F270BE11-E8A0-60B6-5AE3-B2C8CA88EED1}"/>
                    </a:ext>
                  </a:extLst>
                </p:cNvPr>
                <p:cNvGrpSpPr/>
                <p:nvPr/>
              </p:nvGrpSpPr>
              <p:grpSpPr>
                <a:xfrm>
                  <a:off x="2141335" y="1842120"/>
                  <a:ext cx="1521867" cy="603224"/>
                  <a:chOff x="2141335" y="3192218"/>
                  <a:chExt cx="2550901" cy="1011103"/>
                </a:xfrm>
              </p:grpSpPr>
              <p:grpSp>
                <p:nvGrpSpPr>
                  <p:cNvPr id="262" name="グループ化 261">
                    <a:extLst>
                      <a:ext uri="{FF2B5EF4-FFF2-40B4-BE49-F238E27FC236}">
                        <a16:creationId xmlns:a16="http://schemas.microsoft.com/office/drawing/2014/main" id="{7BB89167-32DE-F338-F8A2-D101E9123673}"/>
                      </a:ext>
                    </a:extLst>
                  </p:cNvPr>
                  <p:cNvGrpSpPr/>
                  <p:nvPr/>
                </p:nvGrpSpPr>
                <p:grpSpPr>
                  <a:xfrm>
                    <a:off x="3790412" y="3192218"/>
                    <a:ext cx="901824" cy="756700"/>
                    <a:chOff x="8645437" y="3318782"/>
                    <a:chExt cx="901824" cy="756700"/>
                  </a:xfrm>
                </p:grpSpPr>
                <p:sp>
                  <p:nvSpPr>
                    <p:cNvPr id="271" name="四角形: 上の 2 つの角を丸める 270">
                      <a:extLst>
                        <a:ext uri="{FF2B5EF4-FFF2-40B4-BE49-F238E27FC236}">
                          <a16:creationId xmlns:a16="http://schemas.microsoft.com/office/drawing/2014/main" id="{AA02FA4D-E578-D24E-B197-34063FFD4EDA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8778425" y="3487819"/>
                      <a:ext cx="737050" cy="587663"/>
                    </a:xfrm>
                    <a:prstGeom prst="round2SameRect">
                      <a:avLst>
                        <a:gd name="adj1" fmla="val 16667"/>
                        <a:gd name="adj2" fmla="val 50000"/>
                      </a:avLst>
                    </a:prstGeom>
                    <a:solidFill>
                      <a:srgbClr val="FFCC99"/>
                    </a:solidFill>
                    <a:ln w="1905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0"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272" name="角丸四角形 105">
                      <a:extLst>
                        <a:ext uri="{FF2B5EF4-FFF2-40B4-BE49-F238E27FC236}">
                          <a16:creationId xmlns:a16="http://schemas.microsoft.com/office/drawing/2014/main" id="{926AA839-A9DB-966D-895F-354116872A8A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8848900" y="3444823"/>
                      <a:ext cx="455692" cy="20361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905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0"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273" name="角丸四角形 106">
                      <a:extLst>
                        <a:ext uri="{FF2B5EF4-FFF2-40B4-BE49-F238E27FC236}">
                          <a16:creationId xmlns:a16="http://schemas.microsoft.com/office/drawing/2014/main" id="{7C037280-2AE0-C7BE-E306-BFAB46F24F79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9052510" y="3444824"/>
                      <a:ext cx="455692" cy="20361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905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0"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274" name="角丸四角形 107">
                      <a:extLst>
                        <a:ext uri="{FF2B5EF4-FFF2-40B4-BE49-F238E27FC236}">
                          <a16:creationId xmlns:a16="http://schemas.microsoft.com/office/drawing/2014/main" id="{662FEC85-6BD1-1CF8-6D01-1A1D40D6A5DD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9265106" y="3455723"/>
                      <a:ext cx="399209" cy="16510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905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0"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275" name="角丸四角形 105">
                      <a:extLst>
                        <a:ext uri="{FF2B5EF4-FFF2-40B4-BE49-F238E27FC236}">
                          <a16:creationId xmlns:a16="http://schemas.microsoft.com/office/drawing/2014/main" id="{20C05112-B67C-FEA9-68B2-A1DDCB241E31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8648875" y="3444823"/>
                      <a:ext cx="455692" cy="20361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905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0"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276" name="角丸四角形 104">
                      <a:extLst>
                        <a:ext uri="{FF2B5EF4-FFF2-40B4-BE49-F238E27FC236}">
                          <a16:creationId xmlns:a16="http://schemas.microsoft.com/office/drawing/2014/main" id="{EA94353D-072A-BE8E-6BD2-B061A6EFDC02}"/>
                        </a:ext>
                      </a:extLst>
                    </p:cNvPr>
                    <p:cNvSpPr/>
                    <p:nvPr/>
                  </p:nvSpPr>
                  <p:spPr>
                    <a:xfrm rot="19800000">
                      <a:off x="8645437" y="3584998"/>
                      <a:ext cx="412035" cy="219076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905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0"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263" name="四角形: 上の 2 つの角を丸める 262">
                    <a:extLst>
                      <a:ext uri="{FF2B5EF4-FFF2-40B4-BE49-F238E27FC236}">
                        <a16:creationId xmlns:a16="http://schemas.microsoft.com/office/drawing/2014/main" id="{2534E896-FD3C-451C-8A30-9CAA140F72A0}"/>
                      </a:ext>
                    </a:extLst>
                  </p:cNvPr>
                  <p:cNvSpPr/>
                  <p:nvPr/>
                </p:nvSpPr>
                <p:spPr bwMode="auto">
                  <a:xfrm rot="10800000" flipH="1">
                    <a:off x="2285762" y="3729637"/>
                    <a:ext cx="631692" cy="473684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FF99CC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grpSp>
                <p:nvGrpSpPr>
                  <p:cNvPr id="264" name="グループ化 263">
                    <a:extLst>
                      <a:ext uri="{FF2B5EF4-FFF2-40B4-BE49-F238E27FC236}">
                        <a16:creationId xmlns:a16="http://schemas.microsoft.com/office/drawing/2014/main" id="{61EF22D9-AA77-5653-E37A-AB07496187A3}"/>
                      </a:ext>
                    </a:extLst>
                  </p:cNvPr>
                  <p:cNvGrpSpPr/>
                  <p:nvPr/>
                </p:nvGrpSpPr>
                <p:grpSpPr>
                  <a:xfrm flipH="1">
                    <a:off x="2141335" y="3192218"/>
                    <a:ext cx="901824" cy="756700"/>
                    <a:chOff x="8645437" y="3318782"/>
                    <a:chExt cx="901824" cy="756700"/>
                  </a:xfrm>
                </p:grpSpPr>
                <p:sp>
                  <p:nvSpPr>
                    <p:cNvPr id="265" name="四角形: 上の 2 つの角を丸める 264">
                      <a:extLst>
                        <a:ext uri="{FF2B5EF4-FFF2-40B4-BE49-F238E27FC236}">
                          <a16:creationId xmlns:a16="http://schemas.microsoft.com/office/drawing/2014/main" id="{668AD0EE-BCB6-382C-8D07-0E617B204183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8778425" y="3487819"/>
                      <a:ext cx="737050" cy="587663"/>
                    </a:xfrm>
                    <a:prstGeom prst="round2SameRect">
                      <a:avLst>
                        <a:gd name="adj1" fmla="val 16667"/>
                        <a:gd name="adj2" fmla="val 50000"/>
                      </a:avLst>
                    </a:prstGeom>
                    <a:solidFill>
                      <a:srgbClr val="FFCC99"/>
                    </a:solidFill>
                    <a:ln w="1905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0"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266" name="角丸四角形 105">
                      <a:extLst>
                        <a:ext uri="{FF2B5EF4-FFF2-40B4-BE49-F238E27FC236}">
                          <a16:creationId xmlns:a16="http://schemas.microsoft.com/office/drawing/2014/main" id="{94AFBF6C-643E-55F5-42AA-DED0BF4A7741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8848900" y="3444823"/>
                      <a:ext cx="455692" cy="20361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905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0"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267" name="角丸四角形 106">
                      <a:extLst>
                        <a:ext uri="{FF2B5EF4-FFF2-40B4-BE49-F238E27FC236}">
                          <a16:creationId xmlns:a16="http://schemas.microsoft.com/office/drawing/2014/main" id="{759AFDF0-3920-A89A-02F1-25D2C8503A6F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9052510" y="3444824"/>
                      <a:ext cx="455692" cy="20361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905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0"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268" name="角丸四角形 107">
                      <a:extLst>
                        <a:ext uri="{FF2B5EF4-FFF2-40B4-BE49-F238E27FC236}">
                          <a16:creationId xmlns:a16="http://schemas.microsoft.com/office/drawing/2014/main" id="{BF5C6BFA-E8A7-74C2-FA4E-67531DE1454B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9265106" y="3455723"/>
                      <a:ext cx="399209" cy="16510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905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0"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269" name="角丸四角形 105">
                      <a:extLst>
                        <a:ext uri="{FF2B5EF4-FFF2-40B4-BE49-F238E27FC236}">
                          <a16:creationId xmlns:a16="http://schemas.microsoft.com/office/drawing/2014/main" id="{25C63DCC-8C8A-D197-23FC-C991675A1C77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8648875" y="3444823"/>
                      <a:ext cx="455692" cy="20361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905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0"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270" name="角丸四角形 104">
                      <a:extLst>
                        <a:ext uri="{FF2B5EF4-FFF2-40B4-BE49-F238E27FC236}">
                          <a16:creationId xmlns:a16="http://schemas.microsoft.com/office/drawing/2014/main" id="{FC5A15B9-74E8-D67A-6E8C-2DCF4AC6E9C2}"/>
                        </a:ext>
                      </a:extLst>
                    </p:cNvPr>
                    <p:cNvSpPr/>
                    <p:nvPr/>
                  </p:nvSpPr>
                  <p:spPr>
                    <a:xfrm rot="19800000">
                      <a:off x="8645437" y="3584998"/>
                      <a:ext cx="412035" cy="219076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905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0"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</p:grpSp>
          </p:grpSp>
        </p:grpSp>
      </p:grpSp>
      <p:grpSp>
        <p:nvGrpSpPr>
          <p:cNvPr id="309" name="グループ化 308">
            <a:extLst>
              <a:ext uri="{FF2B5EF4-FFF2-40B4-BE49-F238E27FC236}">
                <a16:creationId xmlns:a16="http://schemas.microsoft.com/office/drawing/2014/main" id="{BE8E79AD-6104-E72E-F52F-C548E83689CC}"/>
              </a:ext>
            </a:extLst>
          </p:cNvPr>
          <p:cNvGrpSpPr/>
          <p:nvPr/>
        </p:nvGrpSpPr>
        <p:grpSpPr>
          <a:xfrm>
            <a:off x="6589871" y="4329100"/>
            <a:ext cx="2571748" cy="1564394"/>
            <a:chOff x="7242591" y="3175874"/>
            <a:chExt cx="3651866" cy="2221431"/>
          </a:xfrm>
        </p:grpSpPr>
        <p:grpSp>
          <p:nvGrpSpPr>
            <p:cNvPr id="310" name="グループ化 309">
              <a:extLst>
                <a:ext uri="{FF2B5EF4-FFF2-40B4-BE49-F238E27FC236}">
                  <a16:creationId xmlns:a16="http://schemas.microsoft.com/office/drawing/2014/main" id="{557697BF-E319-09C6-FECA-60DB99B8B6FA}"/>
                </a:ext>
              </a:extLst>
            </p:cNvPr>
            <p:cNvGrpSpPr/>
            <p:nvPr/>
          </p:nvGrpSpPr>
          <p:grpSpPr>
            <a:xfrm>
              <a:off x="8314242" y="3175874"/>
              <a:ext cx="1354498" cy="2221431"/>
              <a:chOff x="1258242" y="3175874"/>
              <a:chExt cx="1354498" cy="2221431"/>
            </a:xfrm>
          </p:grpSpPr>
          <p:grpSp>
            <p:nvGrpSpPr>
              <p:cNvPr id="333" name="グループ化 332">
                <a:extLst>
                  <a:ext uri="{FF2B5EF4-FFF2-40B4-BE49-F238E27FC236}">
                    <a16:creationId xmlns:a16="http://schemas.microsoft.com/office/drawing/2014/main" id="{32920660-570B-4034-8E9E-C323F246DFFD}"/>
                  </a:ext>
                </a:extLst>
              </p:cNvPr>
              <p:cNvGrpSpPr/>
              <p:nvPr/>
            </p:nvGrpSpPr>
            <p:grpSpPr>
              <a:xfrm>
                <a:off x="1624638" y="4909099"/>
                <a:ext cx="613638" cy="172874"/>
                <a:chOff x="8489346" y="3755674"/>
                <a:chExt cx="780551" cy="240986"/>
              </a:xfrm>
            </p:grpSpPr>
            <p:sp>
              <p:nvSpPr>
                <p:cNvPr id="363" name="涙形 64">
                  <a:extLst>
                    <a:ext uri="{FF2B5EF4-FFF2-40B4-BE49-F238E27FC236}">
                      <a16:creationId xmlns:a16="http://schemas.microsoft.com/office/drawing/2014/main" id="{FA3B33BE-2F1C-738C-3E92-1EADDF8B5E6B}"/>
                    </a:ext>
                  </a:extLst>
                </p:cNvPr>
                <p:cNvSpPr/>
                <p:nvPr/>
              </p:nvSpPr>
              <p:spPr bwMode="auto">
                <a:xfrm>
                  <a:off x="8489346" y="3755677"/>
                  <a:ext cx="370800" cy="240983"/>
                </a:xfrm>
                <a:custGeom>
                  <a:avLst/>
                  <a:gdLst>
                    <a:gd name="connsiteX0" fmla="*/ 0 w 226410"/>
                    <a:gd name="connsiteY0" fmla="*/ 101647 h 203294"/>
                    <a:gd name="connsiteX1" fmla="*/ 113205 w 226410"/>
                    <a:gd name="connsiteY1" fmla="*/ 0 h 203294"/>
                    <a:gd name="connsiteX2" fmla="*/ 226410 w 226410"/>
                    <a:gd name="connsiteY2" fmla="*/ 0 h 203294"/>
                    <a:gd name="connsiteX3" fmla="*/ 226410 w 226410"/>
                    <a:gd name="connsiteY3" fmla="*/ 101647 h 203294"/>
                    <a:gd name="connsiteX4" fmla="*/ 113205 w 226410"/>
                    <a:gd name="connsiteY4" fmla="*/ 203294 h 203294"/>
                    <a:gd name="connsiteX5" fmla="*/ 0 w 226410"/>
                    <a:gd name="connsiteY5" fmla="*/ 101647 h 203294"/>
                    <a:gd name="connsiteX0" fmla="*/ 0 w 226410"/>
                    <a:gd name="connsiteY0" fmla="*/ 101647 h 203294"/>
                    <a:gd name="connsiteX1" fmla="*/ 113205 w 226410"/>
                    <a:gd name="connsiteY1" fmla="*/ 0 h 203294"/>
                    <a:gd name="connsiteX2" fmla="*/ 226410 w 226410"/>
                    <a:gd name="connsiteY2" fmla="*/ 0 h 203294"/>
                    <a:gd name="connsiteX3" fmla="*/ 226410 w 226410"/>
                    <a:gd name="connsiteY3" fmla="*/ 101647 h 203294"/>
                    <a:gd name="connsiteX4" fmla="*/ 113205 w 226410"/>
                    <a:gd name="connsiteY4" fmla="*/ 203294 h 203294"/>
                    <a:gd name="connsiteX5" fmla="*/ 0 w 226410"/>
                    <a:gd name="connsiteY5" fmla="*/ 101647 h 203294"/>
                    <a:gd name="connsiteX0" fmla="*/ 0 w 226410"/>
                    <a:gd name="connsiteY0" fmla="*/ 101647 h 147144"/>
                    <a:gd name="connsiteX1" fmla="*/ 113205 w 226410"/>
                    <a:gd name="connsiteY1" fmla="*/ 0 h 147144"/>
                    <a:gd name="connsiteX2" fmla="*/ 226410 w 226410"/>
                    <a:gd name="connsiteY2" fmla="*/ 0 h 147144"/>
                    <a:gd name="connsiteX3" fmla="*/ 226410 w 226410"/>
                    <a:gd name="connsiteY3" fmla="*/ 101647 h 147144"/>
                    <a:gd name="connsiteX4" fmla="*/ 117015 w 226410"/>
                    <a:gd name="connsiteY4" fmla="*/ 146144 h 147144"/>
                    <a:gd name="connsiteX5" fmla="*/ 0 w 226410"/>
                    <a:gd name="connsiteY5" fmla="*/ 101647 h 1471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26410" h="147144">
                      <a:moveTo>
                        <a:pt x="0" y="101647"/>
                      </a:moveTo>
                      <a:cubicBezTo>
                        <a:pt x="0" y="45509"/>
                        <a:pt x="50684" y="0"/>
                        <a:pt x="113205" y="0"/>
                      </a:cubicBezTo>
                      <a:lnTo>
                        <a:pt x="226410" y="0"/>
                      </a:lnTo>
                      <a:lnTo>
                        <a:pt x="226410" y="101647"/>
                      </a:lnTo>
                      <a:cubicBezTo>
                        <a:pt x="226410" y="157785"/>
                        <a:pt x="179536" y="146144"/>
                        <a:pt x="117015" y="146144"/>
                      </a:cubicBezTo>
                      <a:cubicBezTo>
                        <a:pt x="54494" y="146144"/>
                        <a:pt x="0" y="157785"/>
                        <a:pt x="0" y="101647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4" name="涙形 64">
                  <a:extLst>
                    <a:ext uri="{FF2B5EF4-FFF2-40B4-BE49-F238E27FC236}">
                      <a16:creationId xmlns:a16="http://schemas.microsoft.com/office/drawing/2014/main" id="{9792AB48-9E89-3D96-984C-1607D00DC6A8}"/>
                    </a:ext>
                  </a:extLst>
                </p:cNvPr>
                <p:cNvSpPr/>
                <p:nvPr/>
              </p:nvSpPr>
              <p:spPr bwMode="auto">
                <a:xfrm flipH="1">
                  <a:off x="8899097" y="3755674"/>
                  <a:ext cx="370800" cy="240983"/>
                </a:xfrm>
                <a:custGeom>
                  <a:avLst/>
                  <a:gdLst>
                    <a:gd name="connsiteX0" fmla="*/ 0 w 226410"/>
                    <a:gd name="connsiteY0" fmla="*/ 101647 h 203294"/>
                    <a:gd name="connsiteX1" fmla="*/ 113205 w 226410"/>
                    <a:gd name="connsiteY1" fmla="*/ 0 h 203294"/>
                    <a:gd name="connsiteX2" fmla="*/ 226410 w 226410"/>
                    <a:gd name="connsiteY2" fmla="*/ 0 h 203294"/>
                    <a:gd name="connsiteX3" fmla="*/ 226410 w 226410"/>
                    <a:gd name="connsiteY3" fmla="*/ 101647 h 203294"/>
                    <a:gd name="connsiteX4" fmla="*/ 113205 w 226410"/>
                    <a:gd name="connsiteY4" fmla="*/ 203294 h 203294"/>
                    <a:gd name="connsiteX5" fmla="*/ 0 w 226410"/>
                    <a:gd name="connsiteY5" fmla="*/ 101647 h 203294"/>
                    <a:gd name="connsiteX0" fmla="*/ 0 w 226410"/>
                    <a:gd name="connsiteY0" fmla="*/ 101647 h 203294"/>
                    <a:gd name="connsiteX1" fmla="*/ 113205 w 226410"/>
                    <a:gd name="connsiteY1" fmla="*/ 0 h 203294"/>
                    <a:gd name="connsiteX2" fmla="*/ 226410 w 226410"/>
                    <a:gd name="connsiteY2" fmla="*/ 0 h 203294"/>
                    <a:gd name="connsiteX3" fmla="*/ 226410 w 226410"/>
                    <a:gd name="connsiteY3" fmla="*/ 101647 h 203294"/>
                    <a:gd name="connsiteX4" fmla="*/ 113205 w 226410"/>
                    <a:gd name="connsiteY4" fmla="*/ 203294 h 203294"/>
                    <a:gd name="connsiteX5" fmla="*/ 0 w 226410"/>
                    <a:gd name="connsiteY5" fmla="*/ 101647 h 203294"/>
                    <a:gd name="connsiteX0" fmla="*/ 0 w 226410"/>
                    <a:gd name="connsiteY0" fmla="*/ 101647 h 147144"/>
                    <a:gd name="connsiteX1" fmla="*/ 113205 w 226410"/>
                    <a:gd name="connsiteY1" fmla="*/ 0 h 147144"/>
                    <a:gd name="connsiteX2" fmla="*/ 226410 w 226410"/>
                    <a:gd name="connsiteY2" fmla="*/ 0 h 147144"/>
                    <a:gd name="connsiteX3" fmla="*/ 226410 w 226410"/>
                    <a:gd name="connsiteY3" fmla="*/ 101647 h 147144"/>
                    <a:gd name="connsiteX4" fmla="*/ 117015 w 226410"/>
                    <a:gd name="connsiteY4" fmla="*/ 146144 h 147144"/>
                    <a:gd name="connsiteX5" fmla="*/ 0 w 226410"/>
                    <a:gd name="connsiteY5" fmla="*/ 101647 h 1471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26410" h="147144">
                      <a:moveTo>
                        <a:pt x="0" y="101647"/>
                      </a:moveTo>
                      <a:cubicBezTo>
                        <a:pt x="0" y="45509"/>
                        <a:pt x="50684" y="0"/>
                        <a:pt x="113205" y="0"/>
                      </a:cubicBezTo>
                      <a:lnTo>
                        <a:pt x="226410" y="0"/>
                      </a:lnTo>
                      <a:lnTo>
                        <a:pt x="226410" y="101647"/>
                      </a:lnTo>
                      <a:cubicBezTo>
                        <a:pt x="226410" y="157785"/>
                        <a:pt x="179536" y="146144"/>
                        <a:pt x="117015" y="146144"/>
                      </a:cubicBezTo>
                      <a:cubicBezTo>
                        <a:pt x="54494" y="146144"/>
                        <a:pt x="0" y="157785"/>
                        <a:pt x="0" y="101647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5" name="円/楕円 304">
                  <a:extLst>
                    <a:ext uri="{FF2B5EF4-FFF2-40B4-BE49-F238E27FC236}">
                      <a16:creationId xmlns:a16="http://schemas.microsoft.com/office/drawing/2014/main" id="{87CF8D33-5A4B-8B8F-16A9-1274EDE852BA}"/>
                    </a:ext>
                  </a:extLst>
                </p:cNvPr>
                <p:cNvSpPr/>
                <p:nvPr/>
              </p:nvSpPr>
              <p:spPr bwMode="auto">
                <a:xfrm>
                  <a:off x="8576627" y="3819988"/>
                  <a:ext cx="74876" cy="74876"/>
                </a:xfrm>
                <a:prstGeom prst="ellipse">
                  <a:avLst/>
                </a:prstGeom>
                <a:solidFill>
                  <a:schemeClr val="bg1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6" name="円/楕円 305">
                  <a:extLst>
                    <a:ext uri="{FF2B5EF4-FFF2-40B4-BE49-F238E27FC236}">
                      <a16:creationId xmlns:a16="http://schemas.microsoft.com/office/drawing/2014/main" id="{0302C426-A07E-7373-7930-DABD012657C6}"/>
                    </a:ext>
                  </a:extLst>
                </p:cNvPr>
                <p:cNvSpPr/>
                <p:nvPr/>
              </p:nvSpPr>
              <p:spPr bwMode="auto">
                <a:xfrm>
                  <a:off x="9130690" y="3819988"/>
                  <a:ext cx="74876" cy="74876"/>
                </a:xfrm>
                <a:prstGeom prst="ellipse">
                  <a:avLst/>
                </a:prstGeom>
                <a:solidFill>
                  <a:schemeClr val="bg1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34" name="フリーフォーム: 図形 333">
                <a:extLst>
                  <a:ext uri="{FF2B5EF4-FFF2-40B4-BE49-F238E27FC236}">
                    <a16:creationId xmlns:a16="http://schemas.microsoft.com/office/drawing/2014/main" id="{08869982-D4F9-FD02-E7E9-A6912A6A971A}"/>
                  </a:ext>
                </a:extLst>
              </p:cNvPr>
              <p:cNvSpPr/>
              <p:nvPr/>
            </p:nvSpPr>
            <p:spPr bwMode="auto">
              <a:xfrm rot="10800000" flipH="1" flipV="1">
                <a:off x="1663072" y="4364165"/>
                <a:ext cx="539246" cy="548311"/>
              </a:xfrm>
              <a:custGeom>
                <a:avLst/>
                <a:gdLst>
                  <a:gd name="connsiteX0" fmla="*/ 405100 w 819799"/>
                  <a:gd name="connsiteY0" fmla="*/ 0 h 833581"/>
                  <a:gd name="connsiteX1" fmla="*/ 819799 w 819799"/>
                  <a:gd name="connsiteY1" fmla="*/ 0 h 833581"/>
                  <a:gd name="connsiteX2" fmla="*/ 693797 w 819799"/>
                  <a:gd name="connsiteY2" fmla="*/ 833578 h 833581"/>
                  <a:gd name="connsiteX3" fmla="*/ 431292 w 819799"/>
                  <a:gd name="connsiteY3" fmla="*/ 833578 h 833581"/>
                  <a:gd name="connsiteX4" fmla="*/ 415606 w 819799"/>
                  <a:gd name="connsiteY4" fmla="*/ 334345 h 833581"/>
                  <a:gd name="connsiteX5" fmla="*/ 388508 w 819799"/>
                  <a:gd name="connsiteY5" fmla="*/ 833581 h 833581"/>
                  <a:gd name="connsiteX6" fmla="*/ 126003 w 819799"/>
                  <a:gd name="connsiteY6" fmla="*/ 833581 h 833581"/>
                  <a:gd name="connsiteX7" fmla="*/ 0 w 819799"/>
                  <a:gd name="connsiteY7" fmla="*/ 3 h 833581"/>
                  <a:gd name="connsiteX8" fmla="*/ 405100 w 819799"/>
                  <a:gd name="connsiteY8" fmla="*/ 3 h 8335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19799" h="833581">
                    <a:moveTo>
                      <a:pt x="405100" y="0"/>
                    </a:moveTo>
                    <a:lnTo>
                      <a:pt x="819799" y="0"/>
                    </a:lnTo>
                    <a:lnTo>
                      <a:pt x="693797" y="833578"/>
                    </a:lnTo>
                    <a:lnTo>
                      <a:pt x="431292" y="833578"/>
                    </a:lnTo>
                    <a:lnTo>
                      <a:pt x="415606" y="334345"/>
                    </a:lnTo>
                    <a:lnTo>
                      <a:pt x="388508" y="833581"/>
                    </a:lnTo>
                    <a:lnTo>
                      <a:pt x="126003" y="833581"/>
                    </a:lnTo>
                    <a:lnTo>
                      <a:pt x="0" y="3"/>
                    </a:lnTo>
                    <a:lnTo>
                      <a:pt x="405100" y="3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35" name="グループ化 334">
                <a:extLst>
                  <a:ext uri="{FF2B5EF4-FFF2-40B4-BE49-F238E27FC236}">
                    <a16:creationId xmlns:a16="http://schemas.microsoft.com/office/drawing/2014/main" id="{F6EF3EE7-3BB2-FF34-4196-D164BA4F4E99}"/>
                  </a:ext>
                </a:extLst>
              </p:cNvPr>
              <p:cNvGrpSpPr/>
              <p:nvPr/>
            </p:nvGrpSpPr>
            <p:grpSpPr>
              <a:xfrm>
                <a:off x="1607117" y="3175874"/>
                <a:ext cx="636099" cy="1348251"/>
                <a:chOff x="6503789" y="1718810"/>
                <a:chExt cx="1620922" cy="3435646"/>
              </a:xfrm>
            </p:grpSpPr>
            <p:grpSp>
              <p:nvGrpSpPr>
                <p:cNvPr id="337" name="グループ化 336">
                  <a:extLst>
                    <a:ext uri="{FF2B5EF4-FFF2-40B4-BE49-F238E27FC236}">
                      <a16:creationId xmlns:a16="http://schemas.microsoft.com/office/drawing/2014/main" id="{481A513D-9D53-4907-4C94-E68E27D5FBCC}"/>
                    </a:ext>
                  </a:extLst>
                </p:cNvPr>
                <p:cNvGrpSpPr/>
                <p:nvPr/>
              </p:nvGrpSpPr>
              <p:grpSpPr>
                <a:xfrm>
                  <a:off x="6503789" y="1718810"/>
                  <a:ext cx="1620922" cy="3435646"/>
                  <a:chOff x="1560336" y="1311210"/>
                  <a:chExt cx="1620922" cy="3435646"/>
                </a:xfrm>
              </p:grpSpPr>
              <p:sp>
                <p:nvSpPr>
                  <p:cNvPr id="342" name="楕円 341">
                    <a:extLst>
                      <a:ext uri="{FF2B5EF4-FFF2-40B4-BE49-F238E27FC236}">
                        <a16:creationId xmlns:a16="http://schemas.microsoft.com/office/drawing/2014/main" id="{3FA5BF1A-99D3-2CB0-FF6A-5901CAD1D05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623081" y="1311210"/>
                    <a:ext cx="1491594" cy="1443602"/>
                  </a:xfrm>
                  <a:prstGeom prst="ellipse">
                    <a:avLst/>
                  </a:prstGeom>
                  <a:solidFill>
                    <a:schemeClr val="tx1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343" name="グループ化 342">
                    <a:extLst>
                      <a:ext uri="{FF2B5EF4-FFF2-40B4-BE49-F238E27FC236}">
                        <a16:creationId xmlns:a16="http://schemas.microsoft.com/office/drawing/2014/main" id="{BCFDBEC8-0F2D-F777-4A82-EFDE1AF27E9A}"/>
                      </a:ext>
                    </a:extLst>
                  </p:cNvPr>
                  <p:cNvGrpSpPr/>
                  <p:nvPr/>
                </p:nvGrpSpPr>
                <p:grpSpPr>
                  <a:xfrm>
                    <a:off x="1560336" y="2020335"/>
                    <a:ext cx="1620922" cy="502050"/>
                    <a:chOff x="1560336" y="2020335"/>
                    <a:chExt cx="1620922" cy="502050"/>
                  </a:xfrm>
                </p:grpSpPr>
                <p:sp>
                  <p:nvSpPr>
                    <p:cNvPr id="359" name="楕円 358">
                      <a:extLst>
                        <a:ext uri="{FF2B5EF4-FFF2-40B4-BE49-F238E27FC236}">
                          <a16:creationId xmlns:a16="http://schemas.microsoft.com/office/drawing/2014/main" id="{132121A5-69F6-89B5-4CF4-329F660090C9}"/>
                        </a:ext>
                      </a:extLst>
                    </p:cNvPr>
                    <p:cNvSpPr/>
                    <p:nvPr/>
                  </p:nvSpPr>
                  <p:spPr bwMode="auto">
                    <a:xfrm rot="900000" flipH="1">
                      <a:off x="2824088" y="2020336"/>
                      <a:ext cx="357170" cy="502049"/>
                    </a:xfrm>
                    <a:prstGeom prst="ellipse">
                      <a:avLst/>
                    </a:prstGeom>
                    <a:solidFill>
                      <a:srgbClr val="FFCC99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60" name="楕円 359">
                      <a:extLst>
                        <a:ext uri="{FF2B5EF4-FFF2-40B4-BE49-F238E27FC236}">
                          <a16:creationId xmlns:a16="http://schemas.microsoft.com/office/drawing/2014/main" id="{7D15231F-DADE-B20B-2AAD-CE4A830FB998}"/>
                        </a:ext>
                      </a:extLst>
                    </p:cNvPr>
                    <p:cNvSpPr/>
                    <p:nvPr/>
                  </p:nvSpPr>
                  <p:spPr bwMode="auto">
                    <a:xfrm rot="900000" flipH="1">
                      <a:off x="2893608" y="2118055"/>
                      <a:ext cx="218129" cy="306609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905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61" name="楕円 360">
                      <a:extLst>
                        <a:ext uri="{FF2B5EF4-FFF2-40B4-BE49-F238E27FC236}">
                          <a16:creationId xmlns:a16="http://schemas.microsoft.com/office/drawing/2014/main" id="{842A2F21-8D53-DF10-2463-8E9C5CB2F186}"/>
                        </a:ext>
                      </a:extLst>
                    </p:cNvPr>
                    <p:cNvSpPr/>
                    <p:nvPr/>
                  </p:nvSpPr>
                  <p:spPr bwMode="auto">
                    <a:xfrm rot="20700000">
                      <a:off x="1560336" y="2020335"/>
                      <a:ext cx="357170" cy="502049"/>
                    </a:xfrm>
                    <a:prstGeom prst="ellipse">
                      <a:avLst/>
                    </a:prstGeom>
                    <a:solidFill>
                      <a:srgbClr val="FFCC99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62" name="楕円 361">
                      <a:extLst>
                        <a:ext uri="{FF2B5EF4-FFF2-40B4-BE49-F238E27FC236}">
                          <a16:creationId xmlns:a16="http://schemas.microsoft.com/office/drawing/2014/main" id="{58BD597E-2554-F573-AEC6-74BE625E0870}"/>
                        </a:ext>
                      </a:extLst>
                    </p:cNvPr>
                    <p:cNvSpPr/>
                    <p:nvPr/>
                  </p:nvSpPr>
                  <p:spPr bwMode="auto">
                    <a:xfrm rot="20700000">
                      <a:off x="1629856" y="2118054"/>
                      <a:ext cx="218129" cy="306609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905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344" name="グループ化 343">
                    <a:extLst>
                      <a:ext uri="{FF2B5EF4-FFF2-40B4-BE49-F238E27FC236}">
                        <a16:creationId xmlns:a16="http://schemas.microsoft.com/office/drawing/2014/main" id="{939A4D55-C7E0-3AE8-D0CF-1E8C0DF7B362}"/>
                      </a:ext>
                    </a:extLst>
                  </p:cNvPr>
                  <p:cNvGrpSpPr/>
                  <p:nvPr/>
                </p:nvGrpSpPr>
                <p:grpSpPr>
                  <a:xfrm>
                    <a:off x="1635172" y="1476227"/>
                    <a:ext cx="1487590" cy="3270629"/>
                    <a:chOff x="1635172" y="1476227"/>
                    <a:chExt cx="1487590" cy="3270629"/>
                  </a:xfrm>
                </p:grpSpPr>
                <p:sp>
                  <p:nvSpPr>
                    <p:cNvPr id="345" name="台形 344">
                      <a:extLst>
                        <a:ext uri="{FF2B5EF4-FFF2-40B4-BE49-F238E27FC236}">
                          <a16:creationId xmlns:a16="http://schemas.microsoft.com/office/drawing/2014/main" id="{D6984AFA-89A6-0531-B257-4173BFC0F182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166255" y="2732415"/>
                      <a:ext cx="409084" cy="378808"/>
                    </a:xfrm>
                    <a:prstGeom prst="trapezoid">
                      <a:avLst>
                        <a:gd name="adj" fmla="val 10850"/>
                      </a:avLst>
                    </a:prstGeom>
                    <a:solidFill>
                      <a:srgbClr val="FFCC99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46" name="四角形: 上の 2 つの角を丸める 345">
                      <a:extLst>
                        <a:ext uri="{FF2B5EF4-FFF2-40B4-BE49-F238E27FC236}">
                          <a16:creationId xmlns:a16="http://schemas.microsoft.com/office/drawing/2014/main" id="{896D4581-5FB1-2AEA-D518-B1482E9FF6B5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635172" y="3017642"/>
                      <a:ext cx="1487590" cy="1729214"/>
                    </a:xfrm>
                    <a:prstGeom prst="round2SameRect">
                      <a:avLst>
                        <a:gd name="adj1" fmla="val 33957"/>
                        <a:gd name="adj2" fmla="val 0"/>
                      </a:avLst>
                    </a:prstGeom>
                    <a:solidFill>
                      <a:schemeClr val="tx1">
                        <a:lumMod val="75000"/>
                        <a:lumOff val="25000"/>
                      </a:schemeClr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347" name="楕円 346">
                      <a:extLst>
                        <a:ext uri="{FF2B5EF4-FFF2-40B4-BE49-F238E27FC236}">
                          <a16:creationId xmlns:a16="http://schemas.microsoft.com/office/drawing/2014/main" id="{71C0D684-146A-747E-7DDD-AC69D469255F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740727" y="1476227"/>
                      <a:ext cx="1260140" cy="1390541"/>
                    </a:xfrm>
                    <a:prstGeom prst="ellipse">
                      <a:avLst/>
                    </a:prstGeom>
                    <a:solidFill>
                      <a:srgbClr val="FFCC99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48" name="楕円 347">
                      <a:extLst>
                        <a:ext uri="{FF2B5EF4-FFF2-40B4-BE49-F238E27FC236}">
                          <a16:creationId xmlns:a16="http://schemas.microsoft.com/office/drawing/2014/main" id="{72E7AE8B-8F6C-E18B-CE0E-45BA78422CBC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311719" y="2493181"/>
                      <a:ext cx="124146" cy="45719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9050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49" name="二等辺三角形 46">
                      <a:extLst>
                        <a:ext uri="{FF2B5EF4-FFF2-40B4-BE49-F238E27FC236}">
                          <a16:creationId xmlns:a16="http://schemas.microsoft.com/office/drawing/2014/main" id="{3CDD11BF-0002-9FD8-2B72-D01FBA1CAAD8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208604" y="2569495"/>
                      <a:ext cx="340703" cy="169503"/>
                    </a:xfrm>
                    <a:custGeom>
                      <a:avLst/>
                      <a:gdLst>
                        <a:gd name="connsiteX0" fmla="*/ 0 w 345496"/>
                        <a:gd name="connsiteY0" fmla="*/ 157417 h 157417"/>
                        <a:gd name="connsiteX1" fmla="*/ 172748 w 345496"/>
                        <a:gd name="connsiteY1" fmla="*/ 0 h 157417"/>
                        <a:gd name="connsiteX2" fmla="*/ 345496 w 345496"/>
                        <a:gd name="connsiteY2" fmla="*/ 157417 h 157417"/>
                        <a:gd name="connsiteX3" fmla="*/ 0 w 345496"/>
                        <a:gd name="connsiteY3" fmla="*/ 157417 h 157417"/>
                        <a:gd name="connsiteX0" fmla="*/ 0 w 345496"/>
                        <a:gd name="connsiteY0" fmla="*/ 157453 h 157453"/>
                        <a:gd name="connsiteX1" fmla="*/ 172748 w 345496"/>
                        <a:gd name="connsiteY1" fmla="*/ 36 h 157453"/>
                        <a:gd name="connsiteX2" fmla="*/ 345496 w 345496"/>
                        <a:gd name="connsiteY2" fmla="*/ 157453 h 157453"/>
                        <a:gd name="connsiteX3" fmla="*/ 0 w 345496"/>
                        <a:gd name="connsiteY3" fmla="*/ 157453 h 157453"/>
                        <a:gd name="connsiteX0" fmla="*/ 27 w 345523"/>
                        <a:gd name="connsiteY0" fmla="*/ 157444 h 163831"/>
                        <a:gd name="connsiteX1" fmla="*/ 172775 w 345523"/>
                        <a:gd name="connsiteY1" fmla="*/ 27 h 163831"/>
                        <a:gd name="connsiteX2" fmla="*/ 345523 w 345523"/>
                        <a:gd name="connsiteY2" fmla="*/ 157444 h 163831"/>
                        <a:gd name="connsiteX3" fmla="*/ 27 w 345523"/>
                        <a:gd name="connsiteY3" fmla="*/ 157444 h 163831"/>
                        <a:gd name="connsiteX0" fmla="*/ 27 w 345822"/>
                        <a:gd name="connsiteY0" fmla="*/ 157444 h 170071"/>
                        <a:gd name="connsiteX1" fmla="*/ 172775 w 345822"/>
                        <a:gd name="connsiteY1" fmla="*/ 27 h 170071"/>
                        <a:gd name="connsiteX2" fmla="*/ 345523 w 345822"/>
                        <a:gd name="connsiteY2" fmla="*/ 157444 h 170071"/>
                        <a:gd name="connsiteX3" fmla="*/ 27 w 345822"/>
                        <a:gd name="connsiteY3" fmla="*/ 157444 h 170071"/>
                        <a:gd name="connsiteX0" fmla="*/ 27 w 346670"/>
                        <a:gd name="connsiteY0" fmla="*/ 157444 h 167349"/>
                        <a:gd name="connsiteX1" fmla="*/ 172775 w 346670"/>
                        <a:gd name="connsiteY1" fmla="*/ 27 h 167349"/>
                        <a:gd name="connsiteX2" fmla="*/ 345523 w 346670"/>
                        <a:gd name="connsiteY2" fmla="*/ 157444 h 167349"/>
                        <a:gd name="connsiteX3" fmla="*/ 27 w 346670"/>
                        <a:gd name="connsiteY3" fmla="*/ 157444 h 167349"/>
                        <a:gd name="connsiteX0" fmla="*/ 299 w 346942"/>
                        <a:gd name="connsiteY0" fmla="*/ 157444 h 167349"/>
                        <a:gd name="connsiteX1" fmla="*/ 173047 w 346942"/>
                        <a:gd name="connsiteY1" fmla="*/ 27 h 167349"/>
                        <a:gd name="connsiteX2" fmla="*/ 345795 w 346942"/>
                        <a:gd name="connsiteY2" fmla="*/ 157444 h 167349"/>
                        <a:gd name="connsiteX3" fmla="*/ 299 w 346942"/>
                        <a:gd name="connsiteY3" fmla="*/ 157444 h 167349"/>
                        <a:gd name="connsiteX0" fmla="*/ 529 w 347172"/>
                        <a:gd name="connsiteY0" fmla="*/ 157444 h 166436"/>
                        <a:gd name="connsiteX1" fmla="*/ 173277 w 347172"/>
                        <a:gd name="connsiteY1" fmla="*/ 27 h 166436"/>
                        <a:gd name="connsiteX2" fmla="*/ 346025 w 347172"/>
                        <a:gd name="connsiteY2" fmla="*/ 157444 h 166436"/>
                        <a:gd name="connsiteX3" fmla="*/ 529 w 347172"/>
                        <a:gd name="connsiteY3" fmla="*/ 157444 h 16643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347172" h="166436">
                          <a:moveTo>
                            <a:pt x="529" y="157444"/>
                          </a:moveTo>
                          <a:cubicBezTo>
                            <a:pt x="-8564" y="145453"/>
                            <a:pt x="101406" y="-2270"/>
                            <a:pt x="173277" y="27"/>
                          </a:cubicBezTo>
                          <a:cubicBezTo>
                            <a:pt x="245148" y="2324"/>
                            <a:pt x="359879" y="145454"/>
                            <a:pt x="346025" y="157444"/>
                          </a:cubicBezTo>
                          <a:cubicBezTo>
                            <a:pt x="332171" y="169434"/>
                            <a:pt x="9622" y="169435"/>
                            <a:pt x="529" y="157444"/>
                          </a:cubicBezTo>
                          <a:close/>
                        </a:path>
                      </a:pathLst>
                    </a:custGeom>
                    <a:solidFill>
                      <a:srgbClr val="FF0000"/>
                    </a:solidFill>
                    <a:ln w="1905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0" lang="ja-JP" altLang="en-US" kern="0" dirty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grpSp>
                  <p:nvGrpSpPr>
                    <p:cNvPr id="350" name="グループ化 349">
                      <a:extLst>
                        <a:ext uri="{FF2B5EF4-FFF2-40B4-BE49-F238E27FC236}">
                          <a16:creationId xmlns:a16="http://schemas.microsoft.com/office/drawing/2014/main" id="{D5256A53-32F1-6286-924B-9A623EE81E65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1924224" y="3015148"/>
                      <a:ext cx="909464" cy="546146"/>
                      <a:chOff x="1859421" y="3015148"/>
                      <a:chExt cx="1039069" cy="558652"/>
                    </a:xfrm>
                  </p:grpSpPr>
                  <p:sp>
                    <p:nvSpPr>
                      <p:cNvPr id="355" name="フリーフォーム: 図形 354">
                        <a:extLst>
                          <a:ext uri="{FF2B5EF4-FFF2-40B4-BE49-F238E27FC236}">
                            <a16:creationId xmlns:a16="http://schemas.microsoft.com/office/drawing/2014/main" id="{42931F38-325E-5E47-1FE0-FCC1B80ED89B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10800000" flipV="1">
                        <a:off x="1859421" y="3015148"/>
                        <a:ext cx="1039069" cy="558651"/>
                      </a:xfrm>
                      <a:custGeom>
                        <a:avLst/>
                        <a:gdLst>
                          <a:gd name="connsiteX0" fmla="*/ 950389 w 1039069"/>
                          <a:gd name="connsiteY0" fmla="*/ 0 h 558651"/>
                          <a:gd name="connsiteX1" fmla="*/ 88655 w 1039069"/>
                          <a:gd name="connsiteY1" fmla="*/ 0 h 558651"/>
                          <a:gd name="connsiteX2" fmla="*/ 0 w 1039069"/>
                          <a:gd name="connsiteY2" fmla="*/ 114802 h 558651"/>
                          <a:gd name="connsiteX3" fmla="*/ 194115 w 1039069"/>
                          <a:gd name="connsiteY3" fmla="*/ 205054 h 558651"/>
                          <a:gd name="connsiteX4" fmla="*/ 66942 w 1039069"/>
                          <a:gd name="connsiteY4" fmla="*/ 264182 h 558651"/>
                          <a:gd name="connsiteX5" fmla="*/ 220836 w 1039069"/>
                          <a:gd name="connsiteY5" fmla="*/ 558651 h 558651"/>
                          <a:gd name="connsiteX6" fmla="*/ 818208 w 1039069"/>
                          <a:gd name="connsiteY6" fmla="*/ 558651 h 558651"/>
                          <a:gd name="connsiteX7" fmla="*/ 972120 w 1039069"/>
                          <a:gd name="connsiteY7" fmla="*/ 264146 h 558651"/>
                          <a:gd name="connsiteX8" fmla="*/ 845024 w 1039069"/>
                          <a:gd name="connsiteY8" fmla="*/ 205054 h 558651"/>
                          <a:gd name="connsiteX9" fmla="*/ 1039069 w 1039069"/>
                          <a:gd name="connsiteY9" fmla="*/ 114834 h 558651"/>
                          <a:gd name="connsiteX0" fmla="*/ 950389 w 1039069"/>
                          <a:gd name="connsiteY0" fmla="*/ 0 h 558651"/>
                          <a:gd name="connsiteX1" fmla="*/ 88655 w 1039069"/>
                          <a:gd name="connsiteY1" fmla="*/ 0 h 558651"/>
                          <a:gd name="connsiteX2" fmla="*/ 0 w 1039069"/>
                          <a:gd name="connsiteY2" fmla="*/ 114802 h 558651"/>
                          <a:gd name="connsiteX3" fmla="*/ 194115 w 1039069"/>
                          <a:gd name="connsiteY3" fmla="*/ 205054 h 558651"/>
                          <a:gd name="connsiteX4" fmla="*/ 66942 w 1039069"/>
                          <a:gd name="connsiteY4" fmla="*/ 264182 h 558651"/>
                          <a:gd name="connsiteX5" fmla="*/ 220836 w 1039069"/>
                          <a:gd name="connsiteY5" fmla="*/ 558651 h 558651"/>
                          <a:gd name="connsiteX6" fmla="*/ 537220 w 1039069"/>
                          <a:gd name="connsiteY6" fmla="*/ 556269 h 558651"/>
                          <a:gd name="connsiteX7" fmla="*/ 972120 w 1039069"/>
                          <a:gd name="connsiteY7" fmla="*/ 264146 h 558651"/>
                          <a:gd name="connsiteX8" fmla="*/ 845024 w 1039069"/>
                          <a:gd name="connsiteY8" fmla="*/ 205054 h 558651"/>
                          <a:gd name="connsiteX9" fmla="*/ 1039069 w 1039069"/>
                          <a:gd name="connsiteY9" fmla="*/ 114834 h 558651"/>
                          <a:gd name="connsiteX10" fmla="*/ 950389 w 1039069"/>
                          <a:gd name="connsiteY10" fmla="*/ 0 h 558651"/>
                          <a:gd name="connsiteX0" fmla="*/ 950389 w 1039069"/>
                          <a:gd name="connsiteY0" fmla="*/ 0 h 556269"/>
                          <a:gd name="connsiteX1" fmla="*/ 88655 w 1039069"/>
                          <a:gd name="connsiteY1" fmla="*/ 0 h 556269"/>
                          <a:gd name="connsiteX2" fmla="*/ 0 w 1039069"/>
                          <a:gd name="connsiteY2" fmla="*/ 114802 h 556269"/>
                          <a:gd name="connsiteX3" fmla="*/ 194115 w 1039069"/>
                          <a:gd name="connsiteY3" fmla="*/ 205054 h 556269"/>
                          <a:gd name="connsiteX4" fmla="*/ 66942 w 1039069"/>
                          <a:gd name="connsiteY4" fmla="*/ 264182 h 556269"/>
                          <a:gd name="connsiteX5" fmla="*/ 489917 w 1039069"/>
                          <a:gd name="connsiteY5" fmla="*/ 551507 h 556269"/>
                          <a:gd name="connsiteX6" fmla="*/ 537220 w 1039069"/>
                          <a:gd name="connsiteY6" fmla="*/ 556269 h 556269"/>
                          <a:gd name="connsiteX7" fmla="*/ 972120 w 1039069"/>
                          <a:gd name="connsiteY7" fmla="*/ 264146 h 556269"/>
                          <a:gd name="connsiteX8" fmla="*/ 845024 w 1039069"/>
                          <a:gd name="connsiteY8" fmla="*/ 205054 h 556269"/>
                          <a:gd name="connsiteX9" fmla="*/ 1039069 w 1039069"/>
                          <a:gd name="connsiteY9" fmla="*/ 114834 h 556269"/>
                          <a:gd name="connsiteX10" fmla="*/ 950389 w 1039069"/>
                          <a:gd name="connsiteY10" fmla="*/ 0 h 556269"/>
                          <a:gd name="connsiteX0" fmla="*/ 950389 w 1039069"/>
                          <a:gd name="connsiteY0" fmla="*/ 0 h 558651"/>
                          <a:gd name="connsiteX1" fmla="*/ 88655 w 1039069"/>
                          <a:gd name="connsiteY1" fmla="*/ 0 h 558651"/>
                          <a:gd name="connsiteX2" fmla="*/ 0 w 1039069"/>
                          <a:gd name="connsiteY2" fmla="*/ 114802 h 558651"/>
                          <a:gd name="connsiteX3" fmla="*/ 194115 w 1039069"/>
                          <a:gd name="connsiteY3" fmla="*/ 205054 h 558651"/>
                          <a:gd name="connsiteX4" fmla="*/ 66942 w 1039069"/>
                          <a:gd name="connsiteY4" fmla="*/ 264182 h 558651"/>
                          <a:gd name="connsiteX5" fmla="*/ 489917 w 1039069"/>
                          <a:gd name="connsiteY5" fmla="*/ 558651 h 558651"/>
                          <a:gd name="connsiteX6" fmla="*/ 537220 w 1039069"/>
                          <a:gd name="connsiteY6" fmla="*/ 556269 h 558651"/>
                          <a:gd name="connsiteX7" fmla="*/ 972120 w 1039069"/>
                          <a:gd name="connsiteY7" fmla="*/ 264146 h 558651"/>
                          <a:gd name="connsiteX8" fmla="*/ 845024 w 1039069"/>
                          <a:gd name="connsiteY8" fmla="*/ 205054 h 558651"/>
                          <a:gd name="connsiteX9" fmla="*/ 1039069 w 1039069"/>
                          <a:gd name="connsiteY9" fmla="*/ 114834 h 558651"/>
                          <a:gd name="connsiteX10" fmla="*/ 950389 w 1039069"/>
                          <a:gd name="connsiteY10" fmla="*/ 0 h 558651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</a:cxnLst>
                        <a:rect l="l" t="t" r="r" b="b"/>
                        <a:pathLst>
                          <a:path w="1039069" h="558651">
                            <a:moveTo>
                              <a:pt x="950389" y="0"/>
                            </a:moveTo>
                            <a:lnTo>
                              <a:pt x="88655" y="0"/>
                            </a:lnTo>
                            <a:lnTo>
                              <a:pt x="0" y="114802"/>
                            </a:lnTo>
                            <a:lnTo>
                              <a:pt x="194115" y="205054"/>
                            </a:lnTo>
                            <a:lnTo>
                              <a:pt x="66942" y="264182"/>
                            </a:lnTo>
                            <a:lnTo>
                              <a:pt x="489917" y="558651"/>
                            </a:lnTo>
                            <a:lnTo>
                              <a:pt x="537220" y="556269"/>
                            </a:lnTo>
                            <a:lnTo>
                              <a:pt x="972120" y="264146"/>
                            </a:lnTo>
                            <a:lnTo>
                              <a:pt x="845024" y="205054"/>
                            </a:lnTo>
                            <a:lnTo>
                              <a:pt x="1039069" y="114834"/>
                            </a:lnTo>
                            <a:lnTo>
                              <a:pt x="950389" y="0"/>
                            </a:lnTo>
                            <a:close/>
                          </a:path>
                        </a:pathLst>
                      </a:custGeom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n w="190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  <p:sp>
                    <p:nvSpPr>
                      <p:cNvPr id="356" name="台形 355">
                        <a:extLst>
                          <a:ext uri="{FF2B5EF4-FFF2-40B4-BE49-F238E27FC236}">
                            <a16:creationId xmlns:a16="http://schemas.microsoft.com/office/drawing/2014/main" id="{0854D965-F59C-10DB-2D9C-1888BA517287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10800000">
                        <a:off x="2078868" y="3015149"/>
                        <a:ext cx="600200" cy="558651"/>
                      </a:xfrm>
                      <a:prstGeom prst="trapezoid">
                        <a:avLst>
                          <a:gd name="adj" fmla="val 53719"/>
                        </a:avLst>
                      </a:prstGeom>
                      <a:solidFill>
                        <a:schemeClr val="accent5"/>
                      </a:solidFill>
                      <a:ln w="190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  <p:sp>
                    <p:nvSpPr>
                      <p:cNvPr id="357" name="フリーフォーム: 図形 356">
                        <a:extLst>
                          <a:ext uri="{FF2B5EF4-FFF2-40B4-BE49-F238E27FC236}">
                            <a16:creationId xmlns:a16="http://schemas.microsoft.com/office/drawing/2014/main" id="{F9F6917E-1BD3-BC49-9B54-0FE0C3D3F51C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10800000">
                        <a:off x="2291763" y="3124421"/>
                        <a:ext cx="174409" cy="449379"/>
                      </a:xfrm>
                      <a:custGeom>
                        <a:avLst/>
                        <a:gdLst>
                          <a:gd name="connsiteX0" fmla="*/ 129658 w 174409"/>
                          <a:gd name="connsiteY0" fmla="*/ 449379 h 449379"/>
                          <a:gd name="connsiteX1" fmla="*/ 44751 w 174409"/>
                          <a:gd name="connsiteY1" fmla="*/ 449379 h 449379"/>
                          <a:gd name="connsiteX2" fmla="*/ 0 w 174409"/>
                          <a:gd name="connsiteY2" fmla="*/ 162334 h 449379"/>
                          <a:gd name="connsiteX3" fmla="*/ 87204 w 174409"/>
                          <a:gd name="connsiteY3" fmla="*/ 0 h 449379"/>
                          <a:gd name="connsiteX4" fmla="*/ 174409 w 174409"/>
                          <a:gd name="connsiteY4" fmla="*/ 162336 h 449379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74409" h="449379">
                            <a:moveTo>
                              <a:pt x="129658" y="449379"/>
                            </a:moveTo>
                            <a:lnTo>
                              <a:pt x="44751" y="449379"/>
                            </a:lnTo>
                            <a:lnTo>
                              <a:pt x="0" y="162334"/>
                            </a:lnTo>
                            <a:lnTo>
                              <a:pt x="87204" y="0"/>
                            </a:lnTo>
                            <a:lnTo>
                              <a:pt x="174409" y="162336"/>
                            </a:lnTo>
                            <a:close/>
                          </a:path>
                        </a:pathLst>
                      </a:custGeom>
                      <a:solidFill>
                        <a:srgbClr val="C00000"/>
                      </a:solidFill>
                      <a:ln w="190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  <p:sp>
                    <p:nvSpPr>
                      <p:cNvPr id="358" name="台形 357">
                        <a:extLst>
                          <a:ext uri="{FF2B5EF4-FFF2-40B4-BE49-F238E27FC236}">
                            <a16:creationId xmlns:a16="http://schemas.microsoft.com/office/drawing/2014/main" id="{DF7133DE-2C18-4D94-4911-3EB61116A569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10800000">
                        <a:off x="2266455" y="3015507"/>
                        <a:ext cx="225025" cy="152082"/>
                      </a:xfrm>
                      <a:prstGeom prst="trapezoid">
                        <a:avLst>
                          <a:gd name="adj" fmla="val 31263"/>
                        </a:avLst>
                      </a:prstGeom>
                      <a:solidFill>
                        <a:srgbClr val="C00000"/>
                      </a:solidFill>
                      <a:ln w="190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</p:grpSp>
                <p:sp>
                  <p:nvSpPr>
                    <p:cNvPr id="351" name="四角形: 角を丸くする 350">
                      <a:extLst>
                        <a:ext uri="{FF2B5EF4-FFF2-40B4-BE49-F238E27FC236}">
                          <a16:creationId xmlns:a16="http://schemas.microsoft.com/office/drawing/2014/main" id="{19F3B14D-FED5-2566-9E68-6506ED313BB8}"/>
                        </a:ext>
                      </a:extLst>
                    </p:cNvPr>
                    <p:cNvSpPr/>
                    <p:nvPr/>
                  </p:nvSpPr>
                  <p:spPr bwMode="auto">
                    <a:xfrm rot="20700000">
                      <a:off x="1884409" y="1993412"/>
                      <a:ext cx="290054" cy="77443"/>
                    </a:xfrm>
                    <a:prstGeom prst="roundRect">
                      <a:avLst/>
                    </a:prstGeom>
                    <a:solidFill>
                      <a:schemeClr val="tx1"/>
                    </a:solidFill>
                    <a:ln w="19050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52" name="四角形: 角を丸くする 351">
                      <a:extLst>
                        <a:ext uri="{FF2B5EF4-FFF2-40B4-BE49-F238E27FC236}">
                          <a16:creationId xmlns:a16="http://schemas.microsoft.com/office/drawing/2014/main" id="{F91E8854-A053-F6BA-F825-50C155F82090}"/>
                        </a:ext>
                      </a:extLst>
                    </p:cNvPr>
                    <p:cNvSpPr/>
                    <p:nvPr/>
                  </p:nvSpPr>
                  <p:spPr bwMode="auto">
                    <a:xfrm rot="900000" flipH="1">
                      <a:off x="2586684" y="1993412"/>
                      <a:ext cx="290054" cy="77443"/>
                    </a:xfrm>
                    <a:prstGeom prst="roundRect">
                      <a:avLst/>
                    </a:prstGeom>
                    <a:solidFill>
                      <a:schemeClr val="tx1"/>
                    </a:solidFill>
                    <a:ln w="19050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53" name="楕円 352">
                      <a:extLst>
                        <a:ext uri="{FF2B5EF4-FFF2-40B4-BE49-F238E27FC236}">
                          <a16:creationId xmlns:a16="http://schemas.microsoft.com/office/drawing/2014/main" id="{6D2A6734-762A-5485-0F47-12610F21118A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001389" y="2147236"/>
                      <a:ext cx="132316" cy="161446"/>
                    </a:xfrm>
                    <a:prstGeom prst="ellipse">
                      <a:avLst/>
                    </a:prstGeom>
                    <a:solidFill>
                      <a:schemeClr val="tx1"/>
                    </a:solidFill>
                    <a:ln w="19050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 dirty="0"/>
                    </a:p>
                  </p:txBody>
                </p:sp>
                <p:sp>
                  <p:nvSpPr>
                    <p:cNvPr id="354" name="楕円 353">
                      <a:extLst>
                        <a:ext uri="{FF2B5EF4-FFF2-40B4-BE49-F238E27FC236}">
                          <a16:creationId xmlns:a16="http://schemas.microsoft.com/office/drawing/2014/main" id="{142FCE75-477E-F182-06A0-9A26C9DA27D5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644326" y="2147236"/>
                      <a:ext cx="132316" cy="161446"/>
                    </a:xfrm>
                    <a:prstGeom prst="ellipse">
                      <a:avLst/>
                    </a:prstGeom>
                    <a:solidFill>
                      <a:schemeClr val="tx1"/>
                    </a:solidFill>
                    <a:ln w="19050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  <p:sp>
              <p:nvSpPr>
                <p:cNvPr id="338" name="フリーフォーム: 図形 337">
                  <a:extLst>
                    <a:ext uri="{FF2B5EF4-FFF2-40B4-BE49-F238E27FC236}">
                      <a16:creationId xmlns:a16="http://schemas.microsoft.com/office/drawing/2014/main" id="{96B938F6-5B19-4B25-4D8A-648621CAB727}"/>
                    </a:ext>
                  </a:extLst>
                </p:cNvPr>
                <p:cNvSpPr/>
                <p:nvPr/>
              </p:nvSpPr>
              <p:spPr bwMode="auto">
                <a:xfrm rot="19800000">
                  <a:off x="6641858" y="1900359"/>
                  <a:ext cx="806865" cy="365606"/>
                </a:xfrm>
                <a:custGeom>
                  <a:avLst/>
                  <a:gdLst>
                    <a:gd name="connsiteX0" fmla="*/ 467095 w 934191"/>
                    <a:gd name="connsiteY0" fmla="*/ 0 h 278938"/>
                    <a:gd name="connsiteX1" fmla="*/ 905341 w 934191"/>
                    <a:gd name="connsiteY1" fmla="*/ 113564 h 278938"/>
                    <a:gd name="connsiteX2" fmla="*/ 934191 w 934191"/>
                    <a:gd name="connsiteY2" fmla="*/ 139469 h 278938"/>
                    <a:gd name="connsiteX3" fmla="*/ 905341 w 934191"/>
                    <a:gd name="connsiteY3" fmla="*/ 165374 h 278938"/>
                    <a:gd name="connsiteX4" fmla="*/ 467095 w 934191"/>
                    <a:gd name="connsiteY4" fmla="*/ 278938 h 278938"/>
                    <a:gd name="connsiteX5" fmla="*/ 28850 w 934191"/>
                    <a:gd name="connsiteY5" fmla="*/ 165374 h 278938"/>
                    <a:gd name="connsiteX6" fmla="*/ 0 w 934191"/>
                    <a:gd name="connsiteY6" fmla="*/ 139469 h 278938"/>
                    <a:gd name="connsiteX7" fmla="*/ 28850 w 934191"/>
                    <a:gd name="connsiteY7" fmla="*/ 113564 h 278938"/>
                    <a:gd name="connsiteX8" fmla="*/ 467095 w 934191"/>
                    <a:gd name="connsiteY8" fmla="*/ 0 h 2789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934191" h="278938">
                      <a:moveTo>
                        <a:pt x="467095" y="0"/>
                      </a:moveTo>
                      <a:cubicBezTo>
                        <a:pt x="649524" y="0"/>
                        <a:pt x="810364" y="45048"/>
                        <a:pt x="905341" y="113564"/>
                      </a:cubicBezTo>
                      <a:lnTo>
                        <a:pt x="934191" y="139469"/>
                      </a:lnTo>
                      <a:lnTo>
                        <a:pt x="905341" y="165374"/>
                      </a:lnTo>
                      <a:cubicBezTo>
                        <a:pt x="810364" y="233890"/>
                        <a:pt x="649524" y="278938"/>
                        <a:pt x="467095" y="278938"/>
                      </a:cubicBezTo>
                      <a:cubicBezTo>
                        <a:pt x="284666" y="278938"/>
                        <a:pt x="123826" y="233890"/>
                        <a:pt x="28850" y="165374"/>
                      </a:cubicBezTo>
                      <a:lnTo>
                        <a:pt x="0" y="139469"/>
                      </a:lnTo>
                      <a:lnTo>
                        <a:pt x="28850" y="113564"/>
                      </a:lnTo>
                      <a:cubicBezTo>
                        <a:pt x="123826" y="45048"/>
                        <a:pt x="284666" y="0"/>
                        <a:pt x="467095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39" name="フリーフォーム: 図形 338">
                  <a:extLst>
                    <a:ext uri="{FF2B5EF4-FFF2-40B4-BE49-F238E27FC236}">
                      <a16:creationId xmlns:a16="http://schemas.microsoft.com/office/drawing/2014/main" id="{900D431E-400F-2C47-285B-B957A7A63987}"/>
                    </a:ext>
                  </a:extLst>
                </p:cNvPr>
                <p:cNvSpPr/>
                <p:nvPr/>
              </p:nvSpPr>
              <p:spPr bwMode="auto">
                <a:xfrm rot="1800000" flipH="1">
                  <a:off x="7157430" y="1900358"/>
                  <a:ext cx="806865" cy="365606"/>
                </a:xfrm>
                <a:custGeom>
                  <a:avLst/>
                  <a:gdLst>
                    <a:gd name="connsiteX0" fmla="*/ 467095 w 934191"/>
                    <a:gd name="connsiteY0" fmla="*/ 0 h 278938"/>
                    <a:gd name="connsiteX1" fmla="*/ 905341 w 934191"/>
                    <a:gd name="connsiteY1" fmla="*/ 113564 h 278938"/>
                    <a:gd name="connsiteX2" fmla="*/ 934191 w 934191"/>
                    <a:gd name="connsiteY2" fmla="*/ 139469 h 278938"/>
                    <a:gd name="connsiteX3" fmla="*/ 905341 w 934191"/>
                    <a:gd name="connsiteY3" fmla="*/ 165374 h 278938"/>
                    <a:gd name="connsiteX4" fmla="*/ 467095 w 934191"/>
                    <a:gd name="connsiteY4" fmla="*/ 278938 h 278938"/>
                    <a:gd name="connsiteX5" fmla="*/ 28850 w 934191"/>
                    <a:gd name="connsiteY5" fmla="*/ 165374 h 278938"/>
                    <a:gd name="connsiteX6" fmla="*/ 0 w 934191"/>
                    <a:gd name="connsiteY6" fmla="*/ 139469 h 278938"/>
                    <a:gd name="connsiteX7" fmla="*/ 28850 w 934191"/>
                    <a:gd name="connsiteY7" fmla="*/ 113564 h 278938"/>
                    <a:gd name="connsiteX8" fmla="*/ 467095 w 934191"/>
                    <a:gd name="connsiteY8" fmla="*/ 0 h 2789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934191" h="278938">
                      <a:moveTo>
                        <a:pt x="467095" y="0"/>
                      </a:moveTo>
                      <a:cubicBezTo>
                        <a:pt x="649524" y="0"/>
                        <a:pt x="810364" y="45048"/>
                        <a:pt x="905341" y="113564"/>
                      </a:cubicBezTo>
                      <a:lnTo>
                        <a:pt x="934191" y="139469"/>
                      </a:lnTo>
                      <a:lnTo>
                        <a:pt x="905341" y="165374"/>
                      </a:lnTo>
                      <a:cubicBezTo>
                        <a:pt x="810364" y="233890"/>
                        <a:pt x="649524" y="278938"/>
                        <a:pt x="467095" y="278938"/>
                      </a:cubicBezTo>
                      <a:cubicBezTo>
                        <a:pt x="284666" y="278938"/>
                        <a:pt x="123826" y="233890"/>
                        <a:pt x="28850" y="165374"/>
                      </a:cubicBezTo>
                      <a:lnTo>
                        <a:pt x="0" y="139469"/>
                      </a:lnTo>
                      <a:lnTo>
                        <a:pt x="28850" y="113564"/>
                      </a:lnTo>
                      <a:cubicBezTo>
                        <a:pt x="123826" y="45048"/>
                        <a:pt x="284666" y="0"/>
                        <a:pt x="467095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40" name="台形 80">
                  <a:extLst>
                    <a:ext uri="{FF2B5EF4-FFF2-40B4-BE49-F238E27FC236}">
                      <a16:creationId xmlns:a16="http://schemas.microsoft.com/office/drawing/2014/main" id="{986BBAC7-3E90-7C89-A8E1-4FBD0430A550}"/>
                    </a:ext>
                  </a:extLst>
                </p:cNvPr>
                <p:cNvSpPr/>
                <p:nvPr/>
              </p:nvSpPr>
              <p:spPr bwMode="auto">
                <a:xfrm>
                  <a:off x="7054816" y="3299449"/>
                  <a:ext cx="259855" cy="332170"/>
                </a:xfrm>
                <a:custGeom>
                  <a:avLst/>
                  <a:gdLst>
                    <a:gd name="connsiteX0" fmla="*/ 0 w 229391"/>
                    <a:gd name="connsiteY0" fmla="*/ 106745 h 106745"/>
                    <a:gd name="connsiteX1" fmla="*/ 26686 w 229391"/>
                    <a:gd name="connsiteY1" fmla="*/ 0 h 106745"/>
                    <a:gd name="connsiteX2" fmla="*/ 202705 w 229391"/>
                    <a:gd name="connsiteY2" fmla="*/ 0 h 106745"/>
                    <a:gd name="connsiteX3" fmla="*/ 229391 w 229391"/>
                    <a:gd name="connsiteY3" fmla="*/ 106745 h 106745"/>
                    <a:gd name="connsiteX4" fmla="*/ 0 w 229391"/>
                    <a:gd name="connsiteY4" fmla="*/ 106745 h 106745"/>
                    <a:gd name="connsiteX0" fmla="*/ 0 w 234455"/>
                    <a:gd name="connsiteY0" fmla="*/ 116270 h 116270"/>
                    <a:gd name="connsiteX1" fmla="*/ 26686 w 234455"/>
                    <a:gd name="connsiteY1" fmla="*/ 9525 h 116270"/>
                    <a:gd name="connsiteX2" fmla="*/ 234455 w 234455"/>
                    <a:gd name="connsiteY2" fmla="*/ 0 h 116270"/>
                    <a:gd name="connsiteX3" fmla="*/ 229391 w 234455"/>
                    <a:gd name="connsiteY3" fmla="*/ 116270 h 116270"/>
                    <a:gd name="connsiteX4" fmla="*/ 0 w 234455"/>
                    <a:gd name="connsiteY4" fmla="*/ 116270 h 116270"/>
                    <a:gd name="connsiteX0" fmla="*/ 0 w 234455"/>
                    <a:gd name="connsiteY0" fmla="*/ 116270 h 322645"/>
                    <a:gd name="connsiteX1" fmla="*/ 26686 w 234455"/>
                    <a:gd name="connsiteY1" fmla="*/ 9525 h 322645"/>
                    <a:gd name="connsiteX2" fmla="*/ 234455 w 234455"/>
                    <a:gd name="connsiteY2" fmla="*/ 0 h 322645"/>
                    <a:gd name="connsiteX3" fmla="*/ 130966 w 234455"/>
                    <a:gd name="connsiteY3" fmla="*/ 322645 h 322645"/>
                    <a:gd name="connsiteX4" fmla="*/ 0 w 234455"/>
                    <a:gd name="connsiteY4" fmla="*/ 116270 h 322645"/>
                    <a:gd name="connsiteX0" fmla="*/ 0 w 269380"/>
                    <a:gd name="connsiteY0" fmla="*/ 106745 h 313120"/>
                    <a:gd name="connsiteX1" fmla="*/ 26686 w 269380"/>
                    <a:gd name="connsiteY1" fmla="*/ 0 h 313120"/>
                    <a:gd name="connsiteX2" fmla="*/ 269380 w 269380"/>
                    <a:gd name="connsiteY2" fmla="*/ 98425 h 313120"/>
                    <a:gd name="connsiteX3" fmla="*/ 130966 w 269380"/>
                    <a:gd name="connsiteY3" fmla="*/ 313120 h 313120"/>
                    <a:gd name="connsiteX4" fmla="*/ 0 w 269380"/>
                    <a:gd name="connsiteY4" fmla="*/ 106745 h 313120"/>
                    <a:gd name="connsiteX0" fmla="*/ 0 w 269380"/>
                    <a:gd name="connsiteY0" fmla="*/ 125795 h 332170"/>
                    <a:gd name="connsiteX1" fmla="*/ 71136 w 269380"/>
                    <a:gd name="connsiteY1" fmla="*/ 0 h 332170"/>
                    <a:gd name="connsiteX2" fmla="*/ 269380 w 269380"/>
                    <a:gd name="connsiteY2" fmla="*/ 117475 h 332170"/>
                    <a:gd name="connsiteX3" fmla="*/ 130966 w 269380"/>
                    <a:gd name="connsiteY3" fmla="*/ 332170 h 332170"/>
                    <a:gd name="connsiteX4" fmla="*/ 0 w 269380"/>
                    <a:gd name="connsiteY4" fmla="*/ 125795 h 332170"/>
                    <a:gd name="connsiteX0" fmla="*/ 0 w 259855"/>
                    <a:gd name="connsiteY0" fmla="*/ 138495 h 332170"/>
                    <a:gd name="connsiteX1" fmla="*/ 61611 w 259855"/>
                    <a:gd name="connsiteY1" fmla="*/ 0 h 332170"/>
                    <a:gd name="connsiteX2" fmla="*/ 259855 w 259855"/>
                    <a:gd name="connsiteY2" fmla="*/ 117475 h 332170"/>
                    <a:gd name="connsiteX3" fmla="*/ 121441 w 259855"/>
                    <a:gd name="connsiteY3" fmla="*/ 332170 h 332170"/>
                    <a:gd name="connsiteX4" fmla="*/ 0 w 259855"/>
                    <a:gd name="connsiteY4" fmla="*/ 138495 h 3321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59855" h="332170">
                      <a:moveTo>
                        <a:pt x="0" y="138495"/>
                      </a:moveTo>
                      <a:lnTo>
                        <a:pt x="61611" y="0"/>
                      </a:lnTo>
                      <a:lnTo>
                        <a:pt x="259855" y="117475"/>
                      </a:lnTo>
                      <a:lnTo>
                        <a:pt x="121441" y="332170"/>
                      </a:lnTo>
                      <a:lnTo>
                        <a:pt x="0" y="138495"/>
                      </a:lnTo>
                      <a:close/>
                    </a:path>
                  </a:pathLst>
                </a:custGeom>
                <a:solidFill>
                  <a:schemeClr val="accent5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41" name="台形 80">
                  <a:extLst>
                    <a:ext uri="{FF2B5EF4-FFF2-40B4-BE49-F238E27FC236}">
                      <a16:creationId xmlns:a16="http://schemas.microsoft.com/office/drawing/2014/main" id="{3C0FC29B-5D9B-8E72-6B7D-54CE979FD8AC}"/>
                    </a:ext>
                  </a:extLst>
                </p:cNvPr>
                <p:cNvSpPr/>
                <p:nvPr/>
              </p:nvSpPr>
              <p:spPr bwMode="auto">
                <a:xfrm flipH="1">
                  <a:off x="7318180" y="3299449"/>
                  <a:ext cx="259855" cy="332170"/>
                </a:xfrm>
                <a:custGeom>
                  <a:avLst/>
                  <a:gdLst>
                    <a:gd name="connsiteX0" fmla="*/ 0 w 229391"/>
                    <a:gd name="connsiteY0" fmla="*/ 106745 h 106745"/>
                    <a:gd name="connsiteX1" fmla="*/ 26686 w 229391"/>
                    <a:gd name="connsiteY1" fmla="*/ 0 h 106745"/>
                    <a:gd name="connsiteX2" fmla="*/ 202705 w 229391"/>
                    <a:gd name="connsiteY2" fmla="*/ 0 h 106745"/>
                    <a:gd name="connsiteX3" fmla="*/ 229391 w 229391"/>
                    <a:gd name="connsiteY3" fmla="*/ 106745 h 106745"/>
                    <a:gd name="connsiteX4" fmla="*/ 0 w 229391"/>
                    <a:gd name="connsiteY4" fmla="*/ 106745 h 106745"/>
                    <a:gd name="connsiteX0" fmla="*/ 0 w 234455"/>
                    <a:gd name="connsiteY0" fmla="*/ 116270 h 116270"/>
                    <a:gd name="connsiteX1" fmla="*/ 26686 w 234455"/>
                    <a:gd name="connsiteY1" fmla="*/ 9525 h 116270"/>
                    <a:gd name="connsiteX2" fmla="*/ 234455 w 234455"/>
                    <a:gd name="connsiteY2" fmla="*/ 0 h 116270"/>
                    <a:gd name="connsiteX3" fmla="*/ 229391 w 234455"/>
                    <a:gd name="connsiteY3" fmla="*/ 116270 h 116270"/>
                    <a:gd name="connsiteX4" fmla="*/ 0 w 234455"/>
                    <a:gd name="connsiteY4" fmla="*/ 116270 h 116270"/>
                    <a:gd name="connsiteX0" fmla="*/ 0 w 234455"/>
                    <a:gd name="connsiteY0" fmla="*/ 116270 h 322645"/>
                    <a:gd name="connsiteX1" fmla="*/ 26686 w 234455"/>
                    <a:gd name="connsiteY1" fmla="*/ 9525 h 322645"/>
                    <a:gd name="connsiteX2" fmla="*/ 234455 w 234455"/>
                    <a:gd name="connsiteY2" fmla="*/ 0 h 322645"/>
                    <a:gd name="connsiteX3" fmla="*/ 130966 w 234455"/>
                    <a:gd name="connsiteY3" fmla="*/ 322645 h 322645"/>
                    <a:gd name="connsiteX4" fmla="*/ 0 w 234455"/>
                    <a:gd name="connsiteY4" fmla="*/ 116270 h 322645"/>
                    <a:gd name="connsiteX0" fmla="*/ 0 w 269380"/>
                    <a:gd name="connsiteY0" fmla="*/ 106745 h 313120"/>
                    <a:gd name="connsiteX1" fmla="*/ 26686 w 269380"/>
                    <a:gd name="connsiteY1" fmla="*/ 0 h 313120"/>
                    <a:gd name="connsiteX2" fmla="*/ 269380 w 269380"/>
                    <a:gd name="connsiteY2" fmla="*/ 98425 h 313120"/>
                    <a:gd name="connsiteX3" fmla="*/ 130966 w 269380"/>
                    <a:gd name="connsiteY3" fmla="*/ 313120 h 313120"/>
                    <a:gd name="connsiteX4" fmla="*/ 0 w 269380"/>
                    <a:gd name="connsiteY4" fmla="*/ 106745 h 313120"/>
                    <a:gd name="connsiteX0" fmla="*/ 0 w 269380"/>
                    <a:gd name="connsiteY0" fmla="*/ 125795 h 332170"/>
                    <a:gd name="connsiteX1" fmla="*/ 71136 w 269380"/>
                    <a:gd name="connsiteY1" fmla="*/ 0 h 332170"/>
                    <a:gd name="connsiteX2" fmla="*/ 269380 w 269380"/>
                    <a:gd name="connsiteY2" fmla="*/ 117475 h 332170"/>
                    <a:gd name="connsiteX3" fmla="*/ 130966 w 269380"/>
                    <a:gd name="connsiteY3" fmla="*/ 332170 h 332170"/>
                    <a:gd name="connsiteX4" fmla="*/ 0 w 269380"/>
                    <a:gd name="connsiteY4" fmla="*/ 125795 h 332170"/>
                    <a:gd name="connsiteX0" fmla="*/ 0 w 259855"/>
                    <a:gd name="connsiteY0" fmla="*/ 138495 h 332170"/>
                    <a:gd name="connsiteX1" fmla="*/ 61611 w 259855"/>
                    <a:gd name="connsiteY1" fmla="*/ 0 h 332170"/>
                    <a:gd name="connsiteX2" fmla="*/ 259855 w 259855"/>
                    <a:gd name="connsiteY2" fmla="*/ 117475 h 332170"/>
                    <a:gd name="connsiteX3" fmla="*/ 121441 w 259855"/>
                    <a:gd name="connsiteY3" fmla="*/ 332170 h 332170"/>
                    <a:gd name="connsiteX4" fmla="*/ 0 w 259855"/>
                    <a:gd name="connsiteY4" fmla="*/ 138495 h 3321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59855" h="332170">
                      <a:moveTo>
                        <a:pt x="0" y="138495"/>
                      </a:moveTo>
                      <a:lnTo>
                        <a:pt x="61611" y="0"/>
                      </a:lnTo>
                      <a:lnTo>
                        <a:pt x="259855" y="117475"/>
                      </a:lnTo>
                      <a:lnTo>
                        <a:pt x="121441" y="332170"/>
                      </a:lnTo>
                      <a:lnTo>
                        <a:pt x="0" y="138495"/>
                      </a:lnTo>
                      <a:close/>
                    </a:path>
                  </a:pathLst>
                </a:custGeom>
                <a:solidFill>
                  <a:schemeClr val="accent5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336" name="正方形/長方形 335">
                <a:extLst>
                  <a:ext uri="{FF2B5EF4-FFF2-40B4-BE49-F238E27FC236}">
                    <a16:creationId xmlns:a16="http://schemas.microsoft.com/office/drawing/2014/main" id="{FF9CEE44-2E6B-977C-A12E-09AD4742E2EB}"/>
                  </a:ext>
                </a:extLst>
              </p:cNvPr>
              <p:cNvSpPr/>
              <p:nvPr/>
            </p:nvSpPr>
            <p:spPr bwMode="auto">
              <a:xfrm>
                <a:off x="1258242" y="5084175"/>
                <a:ext cx="1354498" cy="313130"/>
              </a:xfrm>
              <a:prstGeom prst="rect">
                <a:avLst/>
              </a:prstGeom>
              <a:solidFill>
                <a:srgbClr val="FF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311" name="グループ化 310">
              <a:extLst>
                <a:ext uri="{FF2B5EF4-FFF2-40B4-BE49-F238E27FC236}">
                  <a16:creationId xmlns:a16="http://schemas.microsoft.com/office/drawing/2014/main" id="{C151821D-5ED4-E0DA-F7C7-7BEB88675618}"/>
                </a:ext>
              </a:extLst>
            </p:cNvPr>
            <p:cNvGrpSpPr/>
            <p:nvPr/>
          </p:nvGrpSpPr>
          <p:grpSpPr>
            <a:xfrm rot="20898328" flipH="1">
              <a:off x="7242591" y="3754082"/>
              <a:ext cx="3651866" cy="1413973"/>
              <a:chOff x="98481" y="3754083"/>
              <a:chExt cx="3651866" cy="1413973"/>
            </a:xfrm>
          </p:grpSpPr>
          <p:grpSp>
            <p:nvGrpSpPr>
              <p:cNvPr id="312" name="グループ化 311">
                <a:extLst>
                  <a:ext uri="{FF2B5EF4-FFF2-40B4-BE49-F238E27FC236}">
                    <a16:creationId xmlns:a16="http://schemas.microsoft.com/office/drawing/2014/main" id="{D9C4A4C5-2142-3C35-5B08-D9F3B6481F1E}"/>
                  </a:ext>
                </a:extLst>
              </p:cNvPr>
              <p:cNvGrpSpPr/>
              <p:nvPr/>
            </p:nvGrpSpPr>
            <p:grpSpPr>
              <a:xfrm>
                <a:off x="98481" y="3808935"/>
                <a:ext cx="3651866" cy="1359121"/>
                <a:chOff x="514391" y="1913544"/>
                <a:chExt cx="7534631" cy="2804181"/>
              </a:xfrm>
            </p:grpSpPr>
            <p:sp>
              <p:nvSpPr>
                <p:cNvPr id="330" name="アーチ 329">
                  <a:extLst>
                    <a:ext uri="{FF2B5EF4-FFF2-40B4-BE49-F238E27FC236}">
                      <a16:creationId xmlns:a16="http://schemas.microsoft.com/office/drawing/2014/main" id="{2512EE9D-1140-0671-A406-76E520033070}"/>
                    </a:ext>
                  </a:extLst>
                </p:cNvPr>
                <p:cNvSpPr/>
                <p:nvPr/>
              </p:nvSpPr>
              <p:spPr bwMode="auto">
                <a:xfrm>
                  <a:off x="1402557" y="1913544"/>
                  <a:ext cx="5748796" cy="2804181"/>
                </a:xfrm>
                <a:prstGeom prst="blockArc">
                  <a:avLst>
                    <a:gd name="adj1" fmla="val 10806391"/>
                    <a:gd name="adj2" fmla="val 21598961"/>
                    <a:gd name="adj3" fmla="val 3843"/>
                  </a:avLst>
                </a:prstGeom>
                <a:solidFill>
                  <a:schemeClr val="bg1">
                    <a:lumMod val="75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31" name="楕円 330">
                  <a:extLst>
                    <a:ext uri="{FF2B5EF4-FFF2-40B4-BE49-F238E27FC236}">
                      <a16:creationId xmlns:a16="http://schemas.microsoft.com/office/drawing/2014/main" id="{CA3F32A2-85AF-D704-19C2-D85D31F64DC6}"/>
                    </a:ext>
                  </a:extLst>
                </p:cNvPr>
                <p:cNvSpPr/>
                <p:nvPr/>
              </p:nvSpPr>
              <p:spPr bwMode="auto">
                <a:xfrm>
                  <a:off x="514391" y="2790655"/>
                  <a:ext cx="1776334" cy="1776330"/>
                </a:xfrm>
                <a:prstGeom prst="ellipse">
                  <a:avLst/>
                </a:prstGeom>
                <a:solidFill>
                  <a:schemeClr val="bg1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32" name="楕円 331">
                  <a:extLst>
                    <a:ext uri="{FF2B5EF4-FFF2-40B4-BE49-F238E27FC236}">
                      <a16:creationId xmlns:a16="http://schemas.microsoft.com/office/drawing/2014/main" id="{69B84064-4C94-42D6-3D0C-C2FA54C06CA7}"/>
                    </a:ext>
                  </a:extLst>
                </p:cNvPr>
                <p:cNvSpPr/>
                <p:nvPr/>
              </p:nvSpPr>
              <p:spPr bwMode="auto">
                <a:xfrm>
                  <a:off x="6272688" y="2790656"/>
                  <a:ext cx="1776334" cy="1776331"/>
                </a:xfrm>
                <a:prstGeom prst="ellipse">
                  <a:avLst/>
                </a:prstGeom>
                <a:solidFill>
                  <a:schemeClr val="bg1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313" name="グループ化 312">
                <a:extLst>
                  <a:ext uri="{FF2B5EF4-FFF2-40B4-BE49-F238E27FC236}">
                    <a16:creationId xmlns:a16="http://schemas.microsoft.com/office/drawing/2014/main" id="{67F56902-2C71-0ABF-BBE0-6C2AA184F394}"/>
                  </a:ext>
                </a:extLst>
              </p:cNvPr>
              <p:cNvGrpSpPr/>
              <p:nvPr/>
            </p:nvGrpSpPr>
            <p:grpSpPr>
              <a:xfrm>
                <a:off x="1442225" y="3754083"/>
                <a:ext cx="1001050" cy="396787"/>
                <a:chOff x="6083607" y="3192218"/>
                <a:chExt cx="2550901" cy="1011103"/>
              </a:xfrm>
            </p:grpSpPr>
            <p:sp>
              <p:nvSpPr>
                <p:cNvPr id="314" name="四角形: 上の 2 つの角を丸める 313">
                  <a:extLst>
                    <a:ext uri="{FF2B5EF4-FFF2-40B4-BE49-F238E27FC236}">
                      <a16:creationId xmlns:a16="http://schemas.microsoft.com/office/drawing/2014/main" id="{E6D7CC2F-F889-04F9-3C57-0D7A7FD0DFEF}"/>
                    </a:ext>
                  </a:extLst>
                </p:cNvPr>
                <p:cNvSpPr/>
                <p:nvPr/>
              </p:nvSpPr>
              <p:spPr bwMode="auto">
                <a:xfrm rot="10800000">
                  <a:off x="7877111" y="3729637"/>
                  <a:ext cx="631692" cy="473684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315" name="グループ化 314">
                  <a:extLst>
                    <a:ext uri="{FF2B5EF4-FFF2-40B4-BE49-F238E27FC236}">
                      <a16:creationId xmlns:a16="http://schemas.microsoft.com/office/drawing/2014/main" id="{E4120670-4044-7CE8-669C-110F95D23CAA}"/>
                    </a:ext>
                  </a:extLst>
                </p:cNvPr>
                <p:cNvGrpSpPr/>
                <p:nvPr/>
              </p:nvGrpSpPr>
              <p:grpSpPr>
                <a:xfrm>
                  <a:off x="7732684" y="3192218"/>
                  <a:ext cx="901824" cy="756700"/>
                  <a:chOff x="8645437" y="3318782"/>
                  <a:chExt cx="901824" cy="756700"/>
                </a:xfrm>
              </p:grpSpPr>
              <p:sp>
                <p:nvSpPr>
                  <p:cNvPr id="324" name="四角形: 上の 2 つの角を丸める 323">
                    <a:extLst>
                      <a:ext uri="{FF2B5EF4-FFF2-40B4-BE49-F238E27FC236}">
                        <a16:creationId xmlns:a16="http://schemas.microsoft.com/office/drawing/2014/main" id="{754CEC24-F2A9-18B3-3D5B-DF091972571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8778425" y="3487819"/>
                    <a:ext cx="737050" cy="587663"/>
                  </a:xfrm>
                  <a:prstGeom prst="round2SameRect">
                    <a:avLst>
                      <a:gd name="adj1" fmla="val 16667"/>
                      <a:gd name="adj2" fmla="val 50000"/>
                    </a:avLst>
                  </a:prstGeom>
                  <a:solidFill>
                    <a:srgbClr val="FFCC99"/>
                  </a:solidFill>
                  <a:ln w="190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25" name="角丸四角形 105">
                    <a:extLst>
                      <a:ext uri="{FF2B5EF4-FFF2-40B4-BE49-F238E27FC236}">
                        <a16:creationId xmlns:a16="http://schemas.microsoft.com/office/drawing/2014/main" id="{CD7CD43C-AF38-7716-4202-705D5B8F6722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8848900" y="3444823"/>
                    <a:ext cx="455692" cy="20361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90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26" name="角丸四角形 106">
                    <a:extLst>
                      <a:ext uri="{FF2B5EF4-FFF2-40B4-BE49-F238E27FC236}">
                        <a16:creationId xmlns:a16="http://schemas.microsoft.com/office/drawing/2014/main" id="{13FD809A-18A9-7995-A8AA-D242C4758483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9052510" y="3444824"/>
                    <a:ext cx="455692" cy="20361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90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27" name="角丸四角形 107">
                    <a:extLst>
                      <a:ext uri="{FF2B5EF4-FFF2-40B4-BE49-F238E27FC236}">
                        <a16:creationId xmlns:a16="http://schemas.microsoft.com/office/drawing/2014/main" id="{963CF016-8660-8B7A-61C8-7550CFA90A82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9265106" y="3455723"/>
                    <a:ext cx="399209" cy="16510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90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28" name="角丸四角形 105">
                    <a:extLst>
                      <a:ext uri="{FF2B5EF4-FFF2-40B4-BE49-F238E27FC236}">
                        <a16:creationId xmlns:a16="http://schemas.microsoft.com/office/drawing/2014/main" id="{B7558420-1D96-3F1F-CAE3-B15759817CC6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8648875" y="3444823"/>
                    <a:ext cx="455692" cy="20361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90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29" name="角丸四角形 104">
                    <a:extLst>
                      <a:ext uri="{FF2B5EF4-FFF2-40B4-BE49-F238E27FC236}">
                        <a16:creationId xmlns:a16="http://schemas.microsoft.com/office/drawing/2014/main" id="{03A28E30-BC02-483F-21CE-7DBE627C5737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8645437" y="3584998"/>
                    <a:ext cx="412035" cy="21907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90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316" name="四角形: 上の 2 つの角を丸める 315">
                  <a:extLst>
                    <a:ext uri="{FF2B5EF4-FFF2-40B4-BE49-F238E27FC236}">
                      <a16:creationId xmlns:a16="http://schemas.microsoft.com/office/drawing/2014/main" id="{FAA73A08-B8EB-3E3A-9FF3-B844E09C7C96}"/>
                    </a:ext>
                  </a:extLst>
                </p:cNvPr>
                <p:cNvSpPr/>
                <p:nvPr/>
              </p:nvSpPr>
              <p:spPr bwMode="auto">
                <a:xfrm rot="10800000" flipH="1">
                  <a:off x="6228034" y="3729637"/>
                  <a:ext cx="631692" cy="473684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317" name="グループ化 316">
                  <a:extLst>
                    <a:ext uri="{FF2B5EF4-FFF2-40B4-BE49-F238E27FC236}">
                      <a16:creationId xmlns:a16="http://schemas.microsoft.com/office/drawing/2014/main" id="{CBFE4459-ACBA-CA2B-EF57-6328E9D1DA07}"/>
                    </a:ext>
                  </a:extLst>
                </p:cNvPr>
                <p:cNvGrpSpPr/>
                <p:nvPr/>
              </p:nvGrpSpPr>
              <p:grpSpPr>
                <a:xfrm flipH="1">
                  <a:off x="6083607" y="3192218"/>
                  <a:ext cx="901824" cy="756700"/>
                  <a:chOff x="8645437" y="3318782"/>
                  <a:chExt cx="901824" cy="756700"/>
                </a:xfrm>
              </p:grpSpPr>
              <p:sp>
                <p:nvSpPr>
                  <p:cNvPr id="318" name="四角形: 上の 2 つの角を丸める 317">
                    <a:extLst>
                      <a:ext uri="{FF2B5EF4-FFF2-40B4-BE49-F238E27FC236}">
                        <a16:creationId xmlns:a16="http://schemas.microsoft.com/office/drawing/2014/main" id="{6C94CE6C-9A96-82F1-8034-68E690E7EA3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8778425" y="3487819"/>
                    <a:ext cx="737050" cy="587663"/>
                  </a:xfrm>
                  <a:prstGeom prst="round2SameRect">
                    <a:avLst>
                      <a:gd name="adj1" fmla="val 16667"/>
                      <a:gd name="adj2" fmla="val 50000"/>
                    </a:avLst>
                  </a:prstGeom>
                  <a:solidFill>
                    <a:srgbClr val="FFCC99"/>
                  </a:solidFill>
                  <a:ln w="190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19" name="角丸四角形 105">
                    <a:extLst>
                      <a:ext uri="{FF2B5EF4-FFF2-40B4-BE49-F238E27FC236}">
                        <a16:creationId xmlns:a16="http://schemas.microsoft.com/office/drawing/2014/main" id="{D8BB5C78-55D2-4B3D-617D-F84064D53E13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8848900" y="3444823"/>
                    <a:ext cx="455692" cy="20361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90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20" name="角丸四角形 106">
                    <a:extLst>
                      <a:ext uri="{FF2B5EF4-FFF2-40B4-BE49-F238E27FC236}">
                        <a16:creationId xmlns:a16="http://schemas.microsoft.com/office/drawing/2014/main" id="{C1ED8D7D-420B-0E50-2100-E05869154FBC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9052510" y="3444824"/>
                    <a:ext cx="455692" cy="20361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90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21" name="角丸四角形 107">
                    <a:extLst>
                      <a:ext uri="{FF2B5EF4-FFF2-40B4-BE49-F238E27FC236}">
                        <a16:creationId xmlns:a16="http://schemas.microsoft.com/office/drawing/2014/main" id="{DD085A5A-0BCA-FC71-6653-642A886166CE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9265106" y="3455723"/>
                    <a:ext cx="399209" cy="16510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90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22" name="角丸四角形 105">
                    <a:extLst>
                      <a:ext uri="{FF2B5EF4-FFF2-40B4-BE49-F238E27FC236}">
                        <a16:creationId xmlns:a16="http://schemas.microsoft.com/office/drawing/2014/main" id="{95DAB652-0325-5E95-4278-3163268988BC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8648875" y="3444823"/>
                    <a:ext cx="455692" cy="20361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90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23" name="角丸四角形 104">
                    <a:extLst>
                      <a:ext uri="{FF2B5EF4-FFF2-40B4-BE49-F238E27FC236}">
                        <a16:creationId xmlns:a16="http://schemas.microsoft.com/office/drawing/2014/main" id="{E5E234D2-697E-8A82-2270-E899C0EB6AD0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8645437" y="3584998"/>
                    <a:ext cx="412035" cy="21907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90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</p:grpSp>
      </p:grpSp>
      <p:grpSp>
        <p:nvGrpSpPr>
          <p:cNvPr id="367" name="グループ化 366">
            <a:extLst>
              <a:ext uri="{FF2B5EF4-FFF2-40B4-BE49-F238E27FC236}">
                <a16:creationId xmlns:a16="http://schemas.microsoft.com/office/drawing/2014/main" id="{4D17522E-F2E9-B7C9-AEF6-97699BEE49EB}"/>
              </a:ext>
            </a:extLst>
          </p:cNvPr>
          <p:cNvGrpSpPr/>
          <p:nvPr/>
        </p:nvGrpSpPr>
        <p:grpSpPr>
          <a:xfrm>
            <a:off x="6627951" y="1227847"/>
            <a:ext cx="2571746" cy="1546166"/>
            <a:chOff x="7242591" y="78449"/>
            <a:chExt cx="3651865" cy="2195547"/>
          </a:xfrm>
        </p:grpSpPr>
        <p:grpSp>
          <p:nvGrpSpPr>
            <p:cNvPr id="368" name="グループ化 367">
              <a:extLst>
                <a:ext uri="{FF2B5EF4-FFF2-40B4-BE49-F238E27FC236}">
                  <a16:creationId xmlns:a16="http://schemas.microsoft.com/office/drawing/2014/main" id="{10354E78-C207-E311-E4E6-E946D6B58FAA}"/>
                </a:ext>
              </a:extLst>
            </p:cNvPr>
            <p:cNvGrpSpPr/>
            <p:nvPr/>
          </p:nvGrpSpPr>
          <p:grpSpPr>
            <a:xfrm>
              <a:off x="8314242" y="78449"/>
              <a:ext cx="1354498" cy="2195547"/>
              <a:chOff x="1258242" y="78449"/>
              <a:chExt cx="1354498" cy="2195547"/>
            </a:xfrm>
          </p:grpSpPr>
          <p:grpSp>
            <p:nvGrpSpPr>
              <p:cNvPr id="392" name="グループ化 391">
                <a:extLst>
                  <a:ext uri="{FF2B5EF4-FFF2-40B4-BE49-F238E27FC236}">
                    <a16:creationId xmlns:a16="http://schemas.microsoft.com/office/drawing/2014/main" id="{33DDB08A-9F62-29EE-221E-662EB58B63B8}"/>
                  </a:ext>
                </a:extLst>
              </p:cNvPr>
              <p:cNvGrpSpPr/>
              <p:nvPr/>
            </p:nvGrpSpPr>
            <p:grpSpPr>
              <a:xfrm>
                <a:off x="1690063" y="1567622"/>
                <a:ext cx="487807" cy="388499"/>
                <a:chOff x="6937050" y="3382107"/>
                <a:chExt cx="741599" cy="590624"/>
              </a:xfrm>
            </p:grpSpPr>
            <p:sp>
              <p:nvSpPr>
                <p:cNvPr id="415" name="涙形 64">
                  <a:extLst>
                    <a:ext uri="{FF2B5EF4-FFF2-40B4-BE49-F238E27FC236}">
                      <a16:creationId xmlns:a16="http://schemas.microsoft.com/office/drawing/2014/main" id="{AF6040F1-B804-73CC-E78C-BC199F8B0909}"/>
                    </a:ext>
                  </a:extLst>
                </p:cNvPr>
                <p:cNvSpPr/>
                <p:nvPr/>
              </p:nvSpPr>
              <p:spPr bwMode="auto">
                <a:xfrm>
                  <a:off x="6937050" y="3731748"/>
                  <a:ext cx="370800" cy="240983"/>
                </a:xfrm>
                <a:custGeom>
                  <a:avLst/>
                  <a:gdLst>
                    <a:gd name="connsiteX0" fmla="*/ 0 w 226410"/>
                    <a:gd name="connsiteY0" fmla="*/ 101647 h 203294"/>
                    <a:gd name="connsiteX1" fmla="*/ 113205 w 226410"/>
                    <a:gd name="connsiteY1" fmla="*/ 0 h 203294"/>
                    <a:gd name="connsiteX2" fmla="*/ 226410 w 226410"/>
                    <a:gd name="connsiteY2" fmla="*/ 0 h 203294"/>
                    <a:gd name="connsiteX3" fmla="*/ 226410 w 226410"/>
                    <a:gd name="connsiteY3" fmla="*/ 101647 h 203294"/>
                    <a:gd name="connsiteX4" fmla="*/ 113205 w 226410"/>
                    <a:gd name="connsiteY4" fmla="*/ 203294 h 203294"/>
                    <a:gd name="connsiteX5" fmla="*/ 0 w 226410"/>
                    <a:gd name="connsiteY5" fmla="*/ 101647 h 203294"/>
                    <a:gd name="connsiteX0" fmla="*/ 0 w 226410"/>
                    <a:gd name="connsiteY0" fmla="*/ 101647 h 203294"/>
                    <a:gd name="connsiteX1" fmla="*/ 113205 w 226410"/>
                    <a:gd name="connsiteY1" fmla="*/ 0 h 203294"/>
                    <a:gd name="connsiteX2" fmla="*/ 226410 w 226410"/>
                    <a:gd name="connsiteY2" fmla="*/ 0 h 203294"/>
                    <a:gd name="connsiteX3" fmla="*/ 226410 w 226410"/>
                    <a:gd name="connsiteY3" fmla="*/ 101647 h 203294"/>
                    <a:gd name="connsiteX4" fmla="*/ 113205 w 226410"/>
                    <a:gd name="connsiteY4" fmla="*/ 203294 h 203294"/>
                    <a:gd name="connsiteX5" fmla="*/ 0 w 226410"/>
                    <a:gd name="connsiteY5" fmla="*/ 101647 h 203294"/>
                    <a:gd name="connsiteX0" fmla="*/ 0 w 226410"/>
                    <a:gd name="connsiteY0" fmla="*/ 101647 h 147144"/>
                    <a:gd name="connsiteX1" fmla="*/ 113205 w 226410"/>
                    <a:gd name="connsiteY1" fmla="*/ 0 h 147144"/>
                    <a:gd name="connsiteX2" fmla="*/ 226410 w 226410"/>
                    <a:gd name="connsiteY2" fmla="*/ 0 h 147144"/>
                    <a:gd name="connsiteX3" fmla="*/ 226410 w 226410"/>
                    <a:gd name="connsiteY3" fmla="*/ 101647 h 147144"/>
                    <a:gd name="connsiteX4" fmla="*/ 117015 w 226410"/>
                    <a:gd name="connsiteY4" fmla="*/ 146144 h 147144"/>
                    <a:gd name="connsiteX5" fmla="*/ 0 w 226410"/>
                    <a:gd name="connsiteY5" fmla="*/ 101647 h 1471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26410" h="147144">
                      <a:moveTo>
                        <a:pt x="0" y="101647"/>
                      </a:moveTo>
                      <a:cubicBezTo>
                        <a:pt x="0" y="45509"/>
                        <a:pt x="50684" y="0"/>
                        <a:pt x="113205" y="0"/>
                      </a:cubicBezTo>
                      <a:lnTo>
                        <a:pt x="226410" y="0"/>
                      </a:lnTo>
                      <a:lnTo>
                        <a:pt x="226410" y="101647"/>
                      </a:lnTo>
                      <a:cubicBezTo>
                        <a:pt x="226410" y="157785"/>
                        <a:pt x="179536" y="146144"/>
                        <a:pt x="117015" y="146144"/>
                      </a:cubicBezTo>
                      <a:cubicBezTo>
                        <a:pt x="54494" y="146144"/>
                        <a:pt x="0" y="157785"/>
                        <a:pt x="0" y="101647"/>
                      </a:cubicBezTo>
                      <a:close/>
                    </a:path>
                  </a:pathLst>
                </a:custGeom>
                <a:solidFill>
                  <a:srgbClr val="99000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6" name="フリーフォーム 179">
                  <a:extLst>
                    <a:ext uri="{FF2B5EF4-FFF2-40B4-BE49-F238E27FC236}">
                      <a16:creationId xmlns:a16="http://schemas.microsoft.com/office/drawing/2014/main" id="{E7386975-5FF5-D30D-C9BB-6C3741EBCF51}"/>
                    </a:ext>
                  </a:extLst>
                </p:cNvPr>
                <p:cNvSpPr/>
                <p:nvPr/>
              </p:nvSpPr>
              <p:spPr bwMode="auto">
                <a:xfrm>
                  <a:off x="7043180" y="3382107"/>
                  <a:ext cx="264670" cy="347491"/>
                </a:xfrm>
                <a:custGeom>
                  <a:avLst/>
                  <a:gdLst>
                    <a:gd name="connsiteX0" fmla="*/ 125730 w 125730"/>
                    <a:gd name="connsiteY0" fmla="*/ 0 h 247650"/>
                    <a:gd name="connsiteX1" fmla="*/ 125730 w 125730"/>
                    <a:gd name="connsiteY1" fmla="*/ 247650 h 247650"/>
                    <a:gd name="connsiteX2" fmla="*/ 53340 w 125730"/>
                    <a:gd name="connsiteY2" fmla="*/ 247650 h 247650"/>
                    <a:gd name="connsiteX3" fmla="*/ 0 w 125730"/>
                    <a:gd name="connsiteY3" fmla="*/ 7620 h 247650"/>
                    <a:gd name="connsiteX4" fmla="*/ 125730 w 125730"/>
                    <a:gd name="connsiteY4" fmla="*/ 0 h 247650"/>
                    <a:gd name="connsiteX0" fmla="*/ 140970 w 140970"/>
                    <a:gd name="connsiteY0" fmla="*/ 0 h 247650"/>
                    <a:gd name="connsiteX1" fmla="*/ 140970 w 140970"/>
                    <a:gd name="connsiteY1" fmla="*/ 247650 h 247650"/>
                    <a:gd name="connsiteX2" fmla="*/ 68580 w 140970"/>
                    <a:gd name="connsiteY2" fmla="*/ 247650 h 247650"/>
                    <a:gd name="connsiteX3" fmla="*/ 0 w 140970"/>
                    <a:gd name="connsiteY3" fmla="*/ 0 h 247650"/>
                    <a:gd name="connsiteX4" fmla="*/ 140970 w 140970"/>
                    <a:gd name="connsiteY4" fmla="*/ 0 h 247650"/>
                    <a:gd name="connsiteX0" fmla="*/ 140970 w 140970"/>
                    <a:gd name="connsiteY0" fmla="*/ 0 h 247650"/>
                    <a:gd name="connsiteX1" fmla="*/ 140970 w 140970"/>
                    <a:gd name="connsiteY1" fmla="*/ 247650 h 247650"/>
                    <a:gd name="connsiteX2" fmla="*/ 45720 w 140970"/>
                    <a:gd name="connsiteY2" fmla="*/ 247650 h 247650"/>
                    <a:gd name="connsiteX3" fmla="*/ 0 w 140970"/>
                    <a:gd name="connsiteY3" fmla="*/ 0 h 247650"/>
                    <a:gd name="connsiteX4" fmla="*/ 140970 w 140970"/>
                    <a:gd name="connsiteY4" fmla="*/ 0 h 247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0970" h="247650">
                      <a:moveTo>
                        <a:pt x="140970" y="0"/>
                      </a:moveTo>
                      <a:lnTo>
                        <a:pt x="140970" y="247650"/>
                      </a:lnTo>
                      <a:lnTo>
                        <a:pt x="45720" y="247650"/>
                      </a:lnTo>
                      <a:lnTo>
                        <a:pt x="0" y="0"/>
                      </a:lnTo>
                      <a:lnTo>
                        <a:pt x="140970" y="0"/>
                      </a:ln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7" name="フリーフォーム 180">
                  <a:extLst>
                    <a:ext uri="{FF2B5EF4-FFF2-40B4-BE49-F238E27FC236}">
                      <a16:creationId xmlns:a16="http://schemas.microsoft.com/office/drawing/2014/main" id="{E9517FB4-5E42-4BF4-3E55-720164FA805E}"/>
                    </a:ext>
                  </a:extLst>
                </p:cNvPr>
                <p:cNvSpPr/>
                <p:nvPr/>
              </p:nvSpPr>
              <p:spPr bwMode="auto">
                <a:xfrm flipH="1">
                  <a:off x="7307847" y="3382107"/>
                  <a:ext cx="264670" cy="347491"/>
                </a:xfrm>
                <a:custGeom>
                  <a:avLst/>
                  <a:gdLst>
                    <a:gd name="connsiteX0" fmla="*/ 125730 w 125730"/>
                    <a:gd name="connsiteY0" fmla="*/ 0 h 247650"/>
                    <a:gd name="connsiteX1" fmla="*/ 125730 w 125730"/>
                    <a:gd name="connsiteY1" fmla="*/ 247650 h 247650"/>
                    <a:gd name="connsiteX2" fmla="*/ 53340 w 125730"/>
                    <a:gd name="connsiteY2" fmla="*/ 247650 h 247650"/>
                    <a:gd name="connsiteX3" fmla="*/ 0 w 125730"/>
                    <a:gd name="connsiteY3" fmla="*/ 7620 h 247650"/>
                    <a:gd name="connsiteX4" fmla="*/ 125730 w 125730"/>
                    <a:gd name="connsiteY4" fmla="*/ 0 h 247650"/>
                    <a:gd name="connsiteX0" fmla="*/ 140970 w 140970"/>
                    <a:gd name="connsiteY0" fmla="*/ 0 h 247650"/>
                    <a:gd name="connsiteX1" fmla="*/ 140970 w 140970"/>
                    <a:gd name="connsiteY1" fmla="*/ 247650 h 247650"/>
                    <a:gd name="connsiteX2" fmla="*/ 68580 w 140970"/>
                    <a:gd name="connsiteY2" fmla="*/ 247650 h 247650"/>
                    <a:gd name="connsiteX3" fmla="*/ 0 w 140970"/>
                    <a:gd name="connsiteY3" fmla="*/ 0 h 247650"/>
                    <a:gd name="connsiteX4" fmla="*/ 140970 w 140970"/>
                    <a:gd name="connsiteY4" fmla="*/ 0 h 247650"/>
                    <a:gd name="connsiteX0" fmla="*/ 140970 w 140970"/>
                    <a:gd name="connsiteY0" fmla="*/ 0 h 247650"/>
                    <a:gd name="connsiteX1" fmla="*/ 140970 w 140970"/>
                    <a:gd name="connsiteY1" fmla="*/ 247650 h 247650"/>
                    <a:gd name="connsiteX2" fmla="*/ 45720 w 140970"/>
                    <a:gd name="connsiteY2" fmla="*/ 247650 h 247650"/>
                    <a:gd name="connsiteX3" fmla="*/ 0 w 140970"/>
                    <a:gd name="connsiteY3" fmla="*/ 0 h 247650"/>
                    <a:gd name="connsiteX4" fmla="*/ 140970 w 140970"/>
                    <a:gd name="connsiteY4" fmla="*/ 0 h 247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0970" h="247650">
                      <a:moveTo>
                        <a:pt x="140970" y="0"/>
                      </a:moveTo>
                      <a:lnTo>
                        <a:pt x="140970" y="247650"/>
                      </a:lnTo>
                      <a:lnTo>
                        <a:pt x="45720" y="247650"/>
                      </a:lnTo>
                      <a:lnTo>
                        <a:pt x="0" y="0"/>
                      </a:lnTo>
                      <a:lnTo>
                        <a:pt x="140970" y="0"/>
                      </a:ln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8" name="涙形 64">
                  <a:extLst>
                    <a:ext uri="{FF2B5EF4-FFF2-40B4-BE49-F238E27FC236}">
                      <a16:creationId xmlns:a16="http://schemas.microsoft.com/office/drawing/2014/main" id="{430C2634-367E-968D-3C8C-BD1644148113}"/>
                    </a:ext>
                  </a:extLst>
                </p:cNvPr>
                <p:cNvSpPr/>
                <p:nvPr/>
              </p:nvSpPr>
              <p:spPr bwMode="auto">
                <a:xfrm flipH="1">
                  <a:off x="7307849" y="3731748"/>
                  <a:ext cx="370800" cy="240983"/>
                </a:xfrm>
                <a:custGeom>
                  <a:avLst/>
                  <a:gdLst>
                    <a:gd name="connsiteX0" fmla="*/ 0 w 226410"/>
                    <a:gd name="connsiteY0" fmla="*/ 101647 h 203294"/>
                    <a:gd name="connsiteX1" fmla="*/ 113205 w 226410"/>
                    <a:gd name="connsiteY1" fmla="*/ 0 h 203294"/>
                    <a:gd name="connsiteX2" fmla="*/ 226410 w 226410"/>
                    <a:gd name="connsiteY2" fmla="*/ 0 h 203294"/>
                    <a:gd name="connsiteX3" fmla="*/ 226410 w 226410"/>
                    <a:gd name="connsiteY3" fmla="*/ 101647 h 203294"/>
                    <a:gd name="connsiteX4" fmla="*/ 113205 w 226410"/>
                    <a:gd name="connsiteY4" fmla="*/ 203294 h 203294"/>
                    <a:gd name="connsiteX5" fmla="*/ 0 w 226410"/>
                    <a:gd name="connsiteY5" fmla="*/ 101647 h 203294"/>
                    <a:gd name="connsiteX0" fmla="*/ 0 w 226410"/>
                    <a:gd name="connsiteY0" fmla="*/ 101647 h 203294"/>
                    <a:gd name="connsiteX1" fmla="*/ 113205 w 226410"/>
                    <a:gd name="connsiteY1" fmla="*/ 0 h 203294"/>
                    <a:gd name="connsiteX2" fmla="*/ 226410 w 226410"/>
                    <a:gd name="connsiteY2" fmla="*/ 0 h 203294"/>
                    <a:gd name="connsiteX3" fmla="*/ 226410 w 226410"/>
                    <a:gd name="connsiteY3" fmla="*/ 101647 h 203294"/>
                    <a:gd name="connsiteX4" fmla="*/ 113205 w 226410"/>
                    <a:gd name="connsiteY4" fmla="*/ 203294 h 203294"/>
                    <a:gd name="connsiteX5" fmla="*/ 0 w 226410"/>
                    <a:gd name="connsiteY5" fmla="*/ 101647 h 203294"/>
                    <a:gd name="connsiteX0" fmla="*/ 0 w 226410"/>
                    <a:gd name="connsiteY0" fmla="*/ 101647 h 147144"/>
                    <a:gd name="connsiteX1" fmla="*/ 113205 w 226410"/>
                    <a:gd name="connsiteY1" fmla="*/ 0 h 147144"/>
                    <a:gd name="connsiteX2" fmla="*/ 226410 w 226410"/>
                    <a:gd name="connsiteY2" fmla="*/ 0 h 147144"/>
                    <a:gd name="connsiteX3" fmla="*/ 226410 w 226410"/>
                    <a:gd name="connsiteY3" fmla="*/ 101647 h 147144"/>
                    <a:gd name="connsiteX4" fmla="*/ 117015 w 226410"/>
                    <a:gd name="connsiteY4" fmla="*/ 146144 h 147144"/>
                    <a:gd name="connsiteX5" fmla="*/ 0 w 226410"/>
                    <a:gd name="connsiteY5" fmla="*/ 101647 h 1471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26410" h="147144">
                      <a:moveTo>
                        <a:pt x="0" y="101647"/>
                      </a:moveTo>
                      <a:cubicBezTo>
                        <a:pt x="0" y="45509"/>
                        <a:pt x="50684" y="0"/>
                        <a:pt x="113205" y="0"/>
                      </a:cubicBezTo>
                      <a:lnTo>
                        <a:pt x="226410" y="0"/>
                      </a:lnTo>
                      <a:lnTo>
                        <a:pt x="226410" y="101647"/>
                      </a:lnTo>
                      <a:cubicBezTo>
                        <a:pt x="226410" y="157785"/>
                        <a:pt x="179536" y="146144"/>
                        <a:pt x="117015" y="146144"/>
                      </a:cubicBezTo>
                      <a:cubicBezTo>
                        <a:pt x="54494" y="146144"/>
                        <a:pt x="0" y="157785"/>
                        <a:pt x="0" y="101647"/>
                      </a:cubicBezTo>
                      <a:close/>
                    </a:path>
                  </a:pathLst>
                </a:custGeom>
                <a:solidFill>
                  <a:srgbClr val="99000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9" name="円/楕円 304">
                  <a:extLst>
                    <a:ext uri="{FF2B5EF4-FFF2-40B4-BE49-F238E27FC236}">
                      <a16:creationId xmlns:a16="http://schemas.microsoft.com/office/drawing/2014/main" id="{97A945E7-9379-A9BA-1DA5-17D704A60886}"/>
                    </a:ext>
                  </a:extLst>
                </p:cNvPr>
                <p:cNvSpPr/>
                <p:nvPr/>
              </p:nvSpPr>
              <p:spPr bwMode="auto">
                <a:xfrm>
                  <a:off x="7002820" y="3796059"/>
                  <a:ext cx="74876" cy="74875"/>
                </a:xfrm>
                <a:prstGeom prst="ellipse">
                  <a:avLst/>
                </a:prstGeom>
                <a:solidFill>
                  <a:schemeClr val="bg1"/>
                </a:solidFill>
                <a:ln w="127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0" name="円/楕円 305">
                  <a:extLst>
                    <a:ext uri="{FF2B5EF4-FFF2-40B4-BE49-F238E27FC236}">
                      <a16:creationId xmlns:a16="http://schemas.microsoft.com/office/drawing/2014/main" id="{81B705E9-62CA-CBF5-0E1C-2C7FD910C9CF}"/>
                    </a:ext>
                  </a:extLst>
                </p:cNvPr>
                <p:cNvSpPr/>
                <p:nvPr/>
              </p:nvSpPr>
              <p:spPr bwMode="auto">
                <a:xfrm>
                  <a:off x="7539441" y="3796059"/>
                  <a:ext cx="74876" cy="74875"/>
                </a:xfrm>
                <a:prstGeom prst="ellipse">
                  <a:avLst/>
                </a:prstGeom>
                <a:solidFill>
                  <a:schemeClr val="bg1"/>
                </a:solidFill>
                <a:ln w="127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93" name="台形 392">
                <a:extLst>
                  <a:ext uri="{FF2B5EF4-FFF2-40B4-BE49-F238E27FC236}">
                    <a16:creationId xmlns:a16="http://schemas.microsoft.com/office/drawing/2014/main" id="{77CFAE1F-9E56-9A77-77C4-F2A14A31F06B}"/>
                  </a:ext>
                </a:extLst>
              </p:cNvPr>
              <p:cNvSpPr/>
              <p:nvPr/>
            </p:nvSpPr>
            <p:spPr bwMode="auto">
              <a:xfrm>
                <a:off x="1561593" y="1127839"/>
                <a:ext cx="748339" cy="456283"/>
              </a:xfrm>
              <a:prstGeom prst="trapezoid">
                <a:avLst>
                  <a:gd name="adj" fmla="val 25463"/>
                </a:avLst>
              </a:prstGeom>
              <a:solidFill>
                <a:srgbClr val="FF99CC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394" name="グループ化 393">
                <a:extLst>
                  <a:ext uri="{FF2B5EF4-FFF2-40B4-BE49-F238E27FC236}">
                    <a16:creationId xmlns:a16="http://schemas.microsoft.com/office/drawing/2014/main" id="{C7DD1153-0669-B890-E55C-9958E5AA5FBA}"/>
                  </a:ext>
                </a:extLst>
              </p:cNvPr>
              <p:cNvGrpSpPr/>
              <p:nvPr/>
            </p:nvGrpSpPr>
            <p:grpSpPr>
              <a:xfrm>
                <a:off x="1612370" y="78449"/>
                <a:ext cx="642538" cy="1126075"/>
                <a:chOff x="2574902" y="1729636"/>
                <a:chExt cx="1637333" cy="2869493"/>
              </a:xfrm>
            </p:grpSpPr>
            <p:sp>
              <p:nvSpPr>
                <p:cNvPr id="396" name="フリーフォーム: 図形 395">
                  <a:extLst>
                    <a:ext uri="{FF2B5EF4-FFF2-40B4-BE49-F238E27FC236}">
                      <a16:creationId xmlns:a16="http://schemas.microsoft.com/office/drawing/2014/main" id="{17AC5D24-1AE4-C2C4-5340-6A1FC70E4387}"/>
                    </a:ext>
                  </a:extLst>
                </p:cNvPr>
                <p:cNvSpPr/>
                <p:nvPr/>
              </p:nvSpPr>
              <p:spPr bwMode="auto">
                <a:xfrm>
                  <a:off x="3137229" y="3128539"/>
                  <a:ext cx="525336" cy="842170"/>
                </a:xfrm>
                <a:custGeom>
                  <a:avLst/>
                  <a:gdLst>
                    <a:gd name="connsiteX0" fmla="*/ 162726 w 525336"/>
                    <a:gd name="connsiteY0" fmla="*/ 0 h 842170"/>
                    <a:gd name="connsiteX1" fmla="*/ 346270 w 525336"/>
                    <a:gd name="connsiteY1" fmla="*/ 0 h 842170"/>
                    <a:gd name="connsiteX2" fmla="*/ 387463 w 525336"/>
                    <a:gd name="connsiteY2" fmla="*/ 296025 h 842170"/>
                    <a:gd name="connsiteX3" fmla="*/ 525336 w 525336"/>
                    <a:gd name="connsiteY3" fmla="*/ 296025 h 842170"/>
                    <a:gd name="connsiteX4" fmla="*/ 262668 w 525336"/>
                    <a:gd name="connsiteY4" fmla="*/ 842170 h 842170"/>
                    <a:gd name="connsiteX5" fmla="*/ 0 w 525336"/>
                    <a:gd name="connsiteY5" fmla="*/ 296025 h 842170"/>
                    <a:gd name="connsiteX6" fmla="*/ 121533 w 525336"/>
                    <a:gd name="connsiteY6" fmla="*/ 296025 h 8421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525336" h="842170">
                      <a:moveTo>
                        <a:pt x="162726" y="0"/>
                      </a:moveTo>
                      <a:lnTo>
                        <a:pt x="346270" y="0"/>
                      </a:lnTo>
                      <a:lnTo>
                        <a:pt x="387463" y="296025"/>
                      </a:lnTo>
                      <a:lnTo>
                        <a:pt x="525336" y="296025"/>
                      </a:lnTo>
                      <a:lnTo>
                        <a:pt x="262668" y="842170"/>
                      </a:lnTo>
                      <a:lnTo>
                        <a:pt x="0" y="296025"/>
                      </a:lnTo>
                      <a:lnTo>
                        <a:pt x="121533" y="296025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7" name="楕円 396">
                  <a:extLst>
                    <a:ext uri="{FF2B5EF4-FFF2-40B4-BE49-F238E27FC236}">
                      <a16:creationId xmlns:a16="http://schemas.microsoft.com/office/drawing/2014/main" id="{6DCDDB81-2C67-B5FD-3C2C-CFE12203DF79}"/>
                    </a:ext>
                  </a:extLst>
                </p:cNvPr>
                <p:cNvSpPr/>
                <p:nvPr/>
              </p:nvSpPr>
              <p:spPr bwMode="auto">
                <a:xfrm>
                  <a:off x="2676424" y="1729636"/>
                  <a:ext cx="1430606" cy="1435698"/>
                </a:xfrm>
                <a:prstGeom prst="ellipse">
                  <a:avLst/>
                </a:prstGeom>
                <a:solidFill>
                  <a:srgbClr val="C000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8" name="フリーフォーム: 図形 397">
                  <a:extLst>
                    <a:ext uri="{FF2B5EF4-FFF2-40B4-BE49-F238E27FC236}">
                      <a16:creationId xmlns:a16="http://schemas.microsoft.com/office/drawing/2014/main" id="{6245993C-E94F-C796-7142-8ADD9EA2B293}"/>
                    </a:ext>
                  </a:extLst>
                </p:cNvPr>
                <p:cNvSpPr/>
                <p:nvPr/>
              </p:nvSpPr>
              <p:spPr bwMode="auto">
                <a:xfrm>
                  <a:off x="2574902" y="2216420"/>
                  <a:ext cx="1637333" cy="1178207"/>
                </a:xfrm>
                <a:custGeom>
                  <a:avLst/>
                  <a:gdLst>
                    <a:gd name="connsiteX0" fmla="*/ 817969 w 1637333"/>
                    <a:gd name="connsiteY0" fmla="*/ 0 h 834407"/>
                    <a:gd name="connsiteX1" fmla="*/ 1301129 w 1637333"/>
                    <a:gd name="connsiteY1" fmla="*/ 147751 h 834407"/>
                    <a:gd name="connsiteX2" fmla="*/ 1322715 w 1637333"/>
                    <a:gd name="connsiteY2" fmla="*/ 170624 h 834407"/>
                    <a:gd name="connsiteX3" fmla="*/ 1337098 w 1637333"/>
                    <a:gd name="connsiteY3" fmla="*/ 171011 h 834407"/>
                    <a:gd name="connsiteX4" fmla="*/ 1625715 w 1637333"/>
                    <a:gd name="connsiteY4" fmla="*/ 419819 h 834407"/>
                    <a:gd name="connsiteX5" fmla="*/ 1386352 w 1637333"/>
                    <a:gd name="connsiteY5" fmla="*/ 834407 h 834407"/>
                    <a:gd name="connsiteX6" fmla="*/ 1386352 w 1637333"/>
                    <a:gd name="connsiteY6" fmla="*/ 834407 h 834407"/>
                    <a:gd name="connsiteX7" fmla="*/ 1373586 w 1637333"/>
                    <a:gd name="connsiteY7" fmla="*/ 665385 h 834407"/>
                    <a:gd name="connsiteX8" fmla="*/ 1348403 w 1637333"/>
                    <a:gd name="connsiteY8" fmla="*/ 700723 h 834407"/>
                    <a:gd name="connsiteX9" fmla="*/ 1180551 w 1637333"/>
                    <a:gd name="connsiteY9" fmla="*/ 805550 h 834407"/>
                    <a:gd name="connsiteX10" fmla="*/ 1180551 w 1637333"/>
                    <a:gd name="connsiteY10" fmla="*/ 805550 h 834407"/>
                    <a:gd name="connsiteX11" fmla="*/ 1172800 w 1637333"/>
                    <a:gd name="connsiteY11" fmla="*/ 702919 h 834407"/>
                    <a:gd name="connsiteX12" fmla="*/ 1158065 w 1637333"/>
                    <a:gd name="connsiteY12" fmla="*/ 716896 h 834407"/>
                    <a:gd name="connsiteX13" fmla="*/ 1037677 w 1637333"/>
                    <a:gd name="connsiteY13" fmla="*/ 776695 h 834407"/>
                    <a:gd name="connsiteX14" fmla="*/ 1037677 w 1637333"/>
                    <a:gd name="connsiteY14" fmla="*/ 776694 h 834407"/>
                    <a:gd name="connsiteX15" fmla="*/ 1027876 w 1637333"/>
                    <a:gd name="connsiteY15" fmla="*/ 646921 h 834407"/>
                    <a:gd name="connsiteX16" fmla="*/ 935398 w 1637333"/>
                    <a:gd name="connsiteY16" fmla="*/ 663432 h 834407"/>
                    <a:gd name="connsiteX17" fmla="*/ 817969 w 1637333"/>
                    <a:gd name="connsiteY17" fmla="*/ 670240 h 834407"/>
                    <a:gd name="connsiteX18" fmla="*/ 700541 w 1637333"/>
                    <a:gd name="connsiteY18" fmla="*/ 663432 h 834407"/>
                    <a:gd name="connsiteX19" fmla="*/ 609439 w 1637333"/>
                    <a:gd name="connsiteY19" fmla="*/ 647167 h 834407"/>
                    <a:gd name="connsiteX20" fmla="*/ 599656 w 1637333"/>
                    <a:gd name="connsiteY20" fmla="*/ 776694 h 834407"/>
                    <a:gd name="connsiteX21" fmla="*/ 599656 w 1637333"/>
                    <a:gd name="connsiteY21" fmla="*/ 776695 h 834407"/>
                    <a:gd name="connsiteX22" fmla="*/ 479268 w 1637333"/>
                    <a:gd name="connsiteY22" fmla="*/ 716896 h 834407"/>
                    <a:gd name="connsiteX23" fmla="*/ 464534 w 1637333"/>
                    <a:gd name="connsiteY23" fmla="*/ 702919 h 834407"/>
                    <a:gd name="connsiteX24" fmla="*/ 456783 w 1637333"/>
                    <a:gd name="connsiteY24" fmla="*/ 805550 h 834407"/>
                    <a:gd name="connsiteX25" fmla="*/ 456782 w 1637333"/>
                    <a:gd name="connsiteY25" fmla="*/ 805550 h 834407"/>
                    <a:gd name="connsiteX26" fmla="*/ 288930 w 1637333"/>
                    <a:gd name="connsiteY26" fmla="*/ 700723 h 834407"/>
                    <a:gd name="connsiteX27" fmla="*/ 263747 w 1637333"/>
                    <a:gd name="connsiteY27" fmla="*/ 665385 h 834407"/>
                    <a:gd name="connsiteX28" fmla="*/ 250981 w 1637333"/>
                    <a:gd name="connsiteY28" fmla="*/ 834407 h 834407"/>
                    <a:gd name="connsiteX29" fmla="*/ 250981 w 1637333"/>
                    <a:gd name="connsiteY29" fmla="*/ 834407 h 834407"/>
                    <a:gd name="connsiteX30" fmla="*/ 11618 w 1637333"/>
                    <a:gd name="connsiteY30" fmla="*/ 419819 h 834407"/>
                    <a:gd name="connsiteX31" fmla="*/ 300236 w 1637333"/>
                    <a:gd name="connsiteY31" fmla="*/ 171011 h 834407"/>
                    <a:gd name="connsiteX32" fmla="*/ 313187 w 1637333"/>
                    <a:gd name="connsiteY32" fmla="*/ 170663 h 834407"/>
                    <a:gd name="connsiteX33" fmla="*/ 334809 w 1637333"/>
                    <a:gd name="connsiteY33" fmla="*/ 147751 h 834407"/>
                    <a:gd name="connsiteX34" fmla="*/ 817969 w 1637333"/>
                    <a:gd name="connsiteY34" fmla="*/ 0 h 8344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</a:cxnLst>
                  <a:rect l="l" t="t" r="r" b="b"/>
                  <a:pathLst>
                    <a:path w="1637333" h="834407">
                      <a:moveTo>
                        <a:pt x="817969" y="0"/>
                      </a:moveTo>
                      <a:cubicBezTo>
                        <a:pt x="1019094" y="0"/>
                        <a:pt x="1196419" y="58609"/>
                        <a:pt x="1301129" y="147751"/>
                      </a:cubicBezTo>
                      <a:lnTo>
                        <a:pt x="1322715" y="170624"/>
                      </a:lnTo>
                      <a:lnTo>
                        <a:pt x="1337098" y="171011"/>
                      </a:lnTo>
                      <a:cubicBezTo>
                        <a:pt x="1471180" y="186336"/>
                        <a:pt x="1588669" y="281560"/>
                        <a:pt x="1625715" y="419819"/>
                      </a:cubicBezTo>
                      <a:cubicBezTo>
                        <a:pt x="1674102" y="600403"/>
                        <a:pt x="1566936" y="786020"/>
                        <a:pt x="1386352" y="834407"/>
                      </a:cubicBezTo>
                      <a:lnTo>
                        <a:pt x="1386352" y="834407"/>
                      </a:lnTo>
                      <a:lnTo>
                        <a:pt x="1373586" y="665385"/>
                      </a:lnTo>
                      <a:lnTo>
                        <a:pt x="1348403" y="700723"/>
                      </a:lnTo>
                      <a:cubicBezTo>
                        <a:pt x="1305665" y="749962"/>
                        <a:pt x="1248270" y="787405"/>
                        <a:pt x="1180551" y="805550"/>
                      </a:cubicBezTo>
                      <a:lnTo>
                        <a:pt x="1180551" y="805550"/>
                      </a:lnTo>
                      <a:lnTo>
                        <a:pt x="1172800" y="702919"/>
                      </a:lnTo>
                      <a:lnTo>
                        <a:pt x="1158065" y="716896"/>
                      </a:lnTo>
                      <a:cubicBezTo>
                        <a:pt x="1123380" y="743925"/>
                        <a:pt x="1082824" y="764598"/>
                        <a:pt x="1037677" y="776695"/>
                      </a:cubicBezTo>
                      <a:lnTo>
                        <a:pt x="1037677" y="776694"/>
                      </a:lnTo>
                      <a:lnTo>
                        <a:pt x="1027876" y="646921"/>
                      </a:lnTo>
                      <a:lnTo>
                        <a:pt x="935398" y="663432"/>
                      </a:lnTo>
                      <a:cubicBezTo>
                        <a:pt x="897467" y="667896"/>
                        <a:pt x="858194" y="670240"/>
                        <a:pt x="817969" y="670240"/>
                      </a:cubicBezTo>
                      <a:cubicBezTo>
                        <a:pt x="777744" y="670240"/>
                        <a:pt x="738471" y="667896"/>
                        <a:pt x="700541" y="663432"/>
                      </a:cubicBezTo>
                      <a:lnTo>
                        <a:pt x="609439" y="647167"/>
                      </a:lnTo>
                      <a:lnTo>
                        <a:pt x="599656" y="776694"/>
                      </a:lnTo>
                      <a:lnTo>
                        <a:pt x="599656" y="776695"/>
                      </a:lnTo>
                      <a:cubicBezTo>
                        <a:pt x="554510" y="764598"/>
                        <a:pt x="513953" y="743925"/>
                        <a:pt x="479268" y="716896"/>
                      </a:cubicBezTo>
                      <a:lnTo>
                        <a:pt x="464534" y="702919"/>
                      </a:lnTo>
                      <a:lnTo>
                        <a:pt x="456783" y="805550"/>
                      </a:lnTo>
                      <a:lnTo>
                        <a:pt x="456782" y="805550"/>
                      </a:lnTo>
                      <a:cubicBezTo>
                        <a:pt x="389063" y="787405"/>
                        <a:pt x="331669" y="749962"/>
                        <a:pt x="288930" y="700723"/>
                      </a:cubicBezTo>
                      <a:lnTo>
                        <a:pt x="263747" y="665385"/>
                      </a:lnTo>
                      <a:lnTo>
                        <a:pt x="250981" y="834407"/>
                      </a:lnTo>
                      <a:lnTo>
                        <a:pt x="250981" y="834407"/>
                      </a:lnTo>
                      <a:cubicBezTo>
                        <a:pt x="70397" y="786020"/>
                        <a:pt x="-36769" y="600403"/>
                        <a:pt x="11618" y="419819"/>
                      </a:cubicBezTo>
                      <a:cubicBezTo>
                        <a:pt x="48664" y="281560"/>
                        <a:pt x="166153" y="186336"/>
                        <a:pt x="300236" y="171011"/>
                      </a:cubicBezTo>
                      <a:lnTo>
                        <a:pt x="313187" y="170663"/>
                      </a:lnTo>
                      <a:lnTo>
                        <a:pt x="334809" y="147751"/>
                      </a:lnTo>
                      <a:cubicBezTo>
                        <a:pt x="439520" y="58609"/>
                        <a:pt x="616844" y="0"/>
                        <a:pt x="817969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99" name="楕円 398">
                  <a:extLst>
                    <a:ext uri="{FF2B5EF4-FFF2-40B4-BE49-F238E27FC236}">
                      <a16:creationId xmlns:a16="http://schemas.microsoft.com/office/drawing/2014/main" id="{0B6502C4-19C9-DC9C-E074-FE01EC60907D}"/>
                    </a:ext>
                  </a:extLst>
                </p:cNvPr>
                <p:cNvSpPr/>
                <p:nvPr/>
              </p:nvSpPr>
              <p:spPr bwMode="auto">
                <a:xfrm rot="900000" flipH="1">
                  <a:off x="3845018" y="2505609"/>
                  <a:ext cx="357170" cy="502049"/>
                </a:xfrm>
                <a:prstGeom prst="ellipse">
                  <a:avLst/>
                </a:prstGeom>
                <a:solidFill>
                  <a:srgbClr val="FFCC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0" name="楕円 399">
                  <a:extLst>
                    <a:ext uri="{FF2B5EF4-FFF2-40B4-BE49-F238E27FC236}">
                      <a16:creationId xmlns:a16="http://schemas.microsoft.com/office/drawing/2014/main" id="{2736C3A7-CF5C-EB8B-DDC4-7F0A81379507}"/>
                    </a:ext>
                  </a:extLst>
                </p:cNvPr>
                <p:cNvSpPr/>
                <p:nvPr/>
              </p:nvSpPr>
              <p:spPr bwMode="auto">
                <a:xfrm rot="20700000">
                  <a:off x="2581266" y="2505608"/>
                  <a:ext cx="357170" cy="502049"/>
                </a:xfrm>
                <a:prstGeom prst="ellipse">
                  <a:avLst/>
                </a:prstGeom>
                <a:solidFill>
                  <a:srgbClr val="FFCC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1" name="楕円 400">
                  <a:extLst>
                    <a:ext uri="{FF2B5EF4-FFF2-40B4-BE49-F238E27FC236}">
                      <a16:creationId xmlns:a16="http://schemas.microsoft.com/office/drawing/2014/main" id="{B52D5383-4EA8-D6AC-3DAF-DAFFC536C300}"/>
                    </a:ext>
                  </a:extLst>
                </p:cNvPr>
                <p:cNvSpPr/>
                <p:nvPr/>
              </p:nvSpPr>
              <p:spPr bwMode="auto">
                <a:xfrm rot="900000" flipH="1">
                  <a:off x="3914539" y="2603328"/>
                  <a:ext cx="218128" cy="306609"/>
                </a:xfrm>
                <a:prstGeom prst="ellipse">
                  <a:avLst/>
                </a:prstGeom>
                <a:solidFill>
                  <a:srgbClr val="FF9966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2" name="楕円 401">
                  <a:extLst>
                    <a:ext uri="{FF2B5EF4-FFF2-40B4-BE49-F238E27FC236}">
                      <a16:creationId xmlns:a16="http://schemas.microsoft.com/office/drawing/2014/main" id="{D264484F-41D0-6ECA-AC20-7FA9984499CA}"/>
                    </a:ext>
                  </a:extLst>
                </p:cNvPr>
                <p:cNvSpPr/>
                <p:nvPr/>
              </p:nvSpPr>
              <p:spPr bwMode="auto">
                <a:xfrm rot="20700000">
                  <a:off x="2650786" y="2603327"/>
                  <a:ext cx="218129" cy="306609"/>
                </a:xfrm>
                <a:prstGeom prst="ellipse">
                  <a:avLst/>
                </a:prstGeom>
                <a:solidFill>
                  <a:srgbClr val="FF9966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3" name="フリーフォーム: 図形 402">
                  <a:extLst>
                    <a:ext uri="{FF2B5EF4-FFF2-40B4-BE49-F238E27FC236}">
                      <a16:creationId xmlns:a16="http://schemas.microsoft.com/office/drawing/2014/main" id="{474D2D6C-AF2C-9293-023C-54BFF7439D5A}"/>
                    </a:ext>
                  </a:extLst>
                </p:cNvPr>
                <p:cNvSpPr/>
                <p:nvPr/>
              </p:nvSpPr>
              <p:spPr bwMode="auto">
                <a:xfrm>
                  <a:off x="2656102" y="3425243"/>
                  <a:ext cx="1487590" cy="1173886"/>
                </a:xfrm>
                <a:custGeom>
                  <a:avLst/>
                  <a:gdLst>
                    <a:gd name="connsiteX0" fmla="*/ 453206 w 1487590"/>
                    <a:gd name="connsiteY0" fmla="*/ 0 h 906412"/>
                    <a:gd name="connsiteX1" fmla="*/ 482327 w 1487590"/>
                    <a:gd name="connsiteY1" fmla="*/ 0 h 906412"/>
                    <a:gd name="connsiteX2" fmla="*/ 743795 w 1487590"/>
                    <a:gd name="connsiteY2" fmla="*/ 543650 h 906412"/>
                    <a:gd name="connsiteX3" fmla="*/ 1005263 w 1487590"/>
                    <a:gd name="connsiteY3" fmla="*/ 0 h 906412"/>
                    <a:gd name="connsiteX4" fmla="*/ 1034384 w 1487590"/>
                    <a:gd name="connsiteY4" fmla="*/ 0 h 906412"/>
                    <a:gd name="connsiteX5" fmla="*/ 1487590 w 1487590"/>
                    <a:gd name="connsiteY5" fmla="*/ 453206 h 906412"/>
                    <a:gd name="connsiteX6" fmla="*/ 1487590 w 1487590"/>
                    <a:gd name="connsiteY6" fmla="*/ 906412 h 906412"/>
                    <a:gd name="connsiteX7" fmla="*/ 0 w 1487590"/>
                    <a:gd name="connsiteY7" fmla="*/ 906412 h 906412"/>
                    <a:gd name="connsiteX8" fmla="*/ 0 w 1487590"/>
                    <a:gd name="connsiteY8" fmla="*/ 453206 h 906412"/>
                    <a:gd name="connsiteX9" fmla="*/ 453206 w 1487590"/>
                    <a:gd name="connsiteY9" fmla="*/ 0 h 9064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487590" h="906412">
                      <a:moveTo>
                        <a:pt x="453206" y="0"/>
                      </a:moveTo>
                      <a:lnTo>
                        <a:pt x="482327" y="0"/>
                      </a:lnTo>
                      <a:lnTo>
                        <a:pt x="743795" y="543650"/>
                      </a:lnTo>
                      <a:lnTo>
                        <a:pt x="1005263" y="0"/>
                      </a:lnTo>
                      <a:lnTo>
                        <a:pt x="1034384" y="0"/>
                      </a:lnTo>
                      <a:cubicBezTo>
                        <a:pt x="1284683" y="0"/>
                        <a:pt x="1487590" y="202907"/>
                        <a:pt x="1487590" y="453206"/>
                      </a:cubicBezTo>
                      <a:lnTo>
                        <a:pt x="1487590" y="906412"/>
                      </a:lnTo>
                      <a:lnTo>
                        <a:pt x="0" y="906412"/>
                      </a:lnTo>
                      <a:lnTo>
                        <a:pt x="0" y="453206"/>
                      </a:lnTo>
                      <a:cubicBezTo>
                        <a:pt x="0" y="202907"/>
                        <a:pt x="202907" y="0"/>
                        <a:pt x="453206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404" name="楕円 403">
                  <a:extLst>
                    <a:ext uri="{FF2B5EF4-FFF2-40B4-BE49-F238E27FC236}">
                      <a16:creationId xmlns:a16="http://schemas.microsoft.com/office/drawing/2014/main" id="{E51D9C49-5B08-8DD6-AFFA-6D3B4A2CFB2F}"/>
                    </a:ext>
                  </a:extLst>
                </p:cNvPr>
                <p:cNvSpPr/>
                <p:nvPr/>
              </p:nvSpPr>
              <p:spPr bwMode="auto">
                <a:xfrm>
                  <a:off x="2761657" y="1883827"/>
                  <a:ext cx="1260140" cy="1390541"/>
                </a:xfrm>
                <a:prstGeom prst="ellipse">
                  <a:avLst/>
                </a:prstGeom>
                <a:solidFill>
                  <a:srgbClr val="FFCC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5" name="楕円 404">
                  <a:extLst>
                    <a:ext uri="{FF2B5EF4-FFF2-40B4-BE49-F238E27FC236}">
                      <a16:creationId xmlns:a16="http://schemas.microsoft.com/office/drawing/2014/main" id="{583BA829-9CAD-A5BC-B6A7-A2E877DCFFEB}"/>
                    </a:ext>
                  </a:extLst>
                </p:cNvPr>
                <p:cNvSpPr/>
                <p:nvPr/>
              </p:nvSpPr>
              <p:spPr bwMode="auto">
                <a:xfrm>
                  <a:off x="3332649" y="2900781"/>
                  <a:ext cx="124146" cy="45719"/>
                </a:xfrm>
                <a:prstGeom prst="ellipse">
                  <a:avLst/>
                </a:prstGeom>
                <a:solidFill>
                  <a:srgbClr val="FF9966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6" name="二等辺三角形 46">
                  <a:extLst>
                    <a:ext uri="{FF2B5EF4-FFF2-40B4-BE49-F238E27FC236}">
                      <a16:creationId xmlns:a16="http://schemas.microsoft.com/office/drawing/2014/main" id="{74CEA9F3-4BDD-B065-E640-59CE8EECD93F}"/>
                    </a:ext>
                  </a:extLst>
                </p:cNvPr>
                <p:cNvSpPr/>
                <p:nvPr/>
              </p:nvSpPr>
              <p:spPr bwMode="auto">
                <a:xfrm>
                  <a:off x="3231078" y="3028520"/>
                  <a:ext cx="337615" cy="135617"/>
                </a:xfrm>
                <a:custGeom>
                  <a:avLst/>
                  <a:gdLst>
                    <a:gd name="connsiteX0" fmla="*/ 0 w 345496"/>
                    <a:gd name="connsiteY0" fmla="*/ 157417 h 157417"/>
                    <a:gd name="connsiteX1" fmla="*/ 172748 w 345496"/>
                    <a:gd name="connsiteY1" fmla="*/ 0 h 157417"/>
                    <a:gd name="connsiteX2" fmla="*/ 345496 w 345496"/>
                    <a:gd name="connsiteY2" fmla="*/ 157417 h 157417"/>
                    <a:gd name="connsiteX3" fmla="*/ 0 w 345496"/>
                    <a:gd name="connsiteY3" fmla="*/ 157417 h 157417"/>
                    <a:gd name="connsiteX0" fmla="*/ 0 w 345496"/>
                    <a:gd name="connsiteY0" fmla="*/ 157453 h 157453"/>
                    <a:gd name="connsiteX1" fmla="*/ 172748 w 345496"/>
                    <a:gd name="connsiteY1" fmla="*/ 36 h 157453"/>
                    <a:gd name="connsiteX2" fmla="*/ 345496 w 345496"/>
                    <a:gd name="connsiteY2" fmla="*/ 157453 h 157453"/>
                    <a:gd name="connsiteX3" fmla="*/ 0 w 345496"/>
                    <a:gd name="connsiteY3" fmla="*/ 157453 h 157453"/>
                    <a:gd name="connsiteX0" fmla="*/ 27 w 345523"/>
                    <a:gd name="connsiteY0" fmla="*/ 157444 h 163831"/>
                    <a:gd name="connsiteX1" fmla="*/ 172775 w 345523"/>
                    <a:gd name="connsiteY1" fmla="*/ 27 h 163831"/>
                    <a:gd name="connsiteX2" fmla="*/ 345523 w 345523"/>
                    <a:gd name="connsiteY2" fmla="*/ 157444 h 163831"/>
                    <a:gd name="connsiteX3" fmla="*/ 27 w 345523"/>
                    <a:gd name="connsiteY3" fmla="*/ 157444 h 163831"/>
                    <a:gd name="connsiteX0" fmla="*/ 27 w 345822"/>
                    <a:gd name="connsiteY0" fmla="*/ 157444 h 170071"/>
                    <a:gd name="connsiteX1" fmla="*/ 172775 w 345822"/>
                    <a:gd name="connsiteY1" fmla="*/ 27 h 170071"/>
                    <a:gd name="connsiteX2" fmla="*/ 345523 w 345822"/>
                    <a:gd name="connsiteY2" fmla="*/ 157444 h 170071"/>
                    <a:gd name="connsiteX3" fmla="*/ 27 w 345822"/>
                    <a:gd name="connsiteY3" fmla="*/ 157444 h 170071"/>
                    <a:gd name="connsiteX0" fmla="*/ 27 w 346670"/>
                    <a:gd name="connsiteY0" fmla="*/ 157444 h 167349"/>
                    <a:gd name="connsiteX1" fmla="*/ 172775 w 346670"/>
                    <a:gd name="connsiteY1" fmla="*/ 27 h 167349"/>
                    <a:gd name="connsiteX2" fmla="*/ 345523 w 346670"/>
                    <a:gd name="connsiteY2" fmla="*/ 157444 h 167349"/>
                    <a:gd name="connsiteX3" fmla="*/ 27 w 346670"/>
                    <a:gd name="connsiteY3" fmla="*/ 157444 h 167349"/>
                    <a:gd name="connsiteX0" fmla="*/ 299 w 346942"/>
                    <a:gd name="connsiteY0" fmla="*/ 157444 h 167349"/>
                    <a:gd name="connsiteX1" fmla="*/ 173047 w 346942"/>
                    <a:gd name="connsiteY1" fmla="*/ 27 h 167349"/>
                    <a:gd name="connsiteX2" fmla="*/ 345795 w 346942"/>
                    <a:gd name="connsiteY2" fmla="*/ 157444 h 167349"/>
                    <a:gd name="connsiteX3" fmla="*/ 299 w 346942"/>
                    <a:gd name="connsiteY3" fmla="*/ 157444 h 167349"/>
                    <a:gd name="connsiteX0" fmla="*/ 529 w 347172"/>
                    <a:gd name="connsiteY0" fmla="*/ 157444 h 166436"/>
                    <a:gd name="connsiteX1" fmla="*/ 173277 w 347172"/>
                    <a:gd name="connsiteY1" fmla="*/ 27 h 166436"/>
                    <a:gd name="connsiteX2" fmla="*/ 346025 w 347172"/>
                    <a:gd name="connsiteY2" fmla="*/ 157444 h 166436"/>
                    <a:gd name="connsiteX3" fmla="*/ 529 w 347172"/>
                    <a:gd name="connsiteY3" fmla="*/ 157444 h 1664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47172" h="166436">
                      <a:moveTo>
                        <a:pt x="529" y="157444"/>
                      </a:moveTo>
                      <a:cubicBezTo>
                        <a:pt x="-8564" y="145453"/>
                        <a:pt x="101406" y="-2270"/>
                        <a:pt x="173277" y="27"/>
                      </a:cubicBezTo>
                      <a:cubicBezTo>
                        <a:pt x="245148" y="2324"/>
                        <a:pt x="359879" y="145454"/>
                        <a:pt x="346025" y="157444"/>
                      </a:cubicBezTo>
                      <a:cubicBezTo>
                        <a:pt x="332171" y="169434"/>
                        <a:pt x="9622" y="169435"/>
                        <a:pt x="529" y="157444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905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07" name="四角形: 角を丸くする 406">
                  <a:extLst>
                    <a:ext uri="{FF2B5EF4-FFF2-40B4-BE49-F238E27FC236}">
                      <a16:creationId xmlns:a16="http://schemas.microsoft.com/office/drawing/2014/main" id="{0963A34E-E9DC-5C24-2C98-5D89AF60FC88}"/>
                    </a:ext>
                  </a:extLst>
                </p:cNvPr>
                <p:cNvSpPr/>
                <p:nvPr/>
              </p:nvSpPr>
              <p:spPr bwMode="auto">
                <a:xfrm rot="20700000">
                  <a:off x="2901233" y="2432197"/>
                  <a:ext cx="290052" cy="45720"/>
                </a:xfrm>
                <a:prstGeom prst="roundRect">
                  <a:avLst/>
                </a:pr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408" name="四角形: 角を丸くする 407">
                  <a:extLst>
                    <a:ext uri="{FF2B5EF4-FFF2-40B4-BE49-F238E27FC236}">
                      <a16:creationId xmlns:a16="http://schemas.microsoft.com/office/drawing/2014/main" id="{D5A745D9-FA75-9513-AF3C-DDEDDB9250A3}"/>
                    </a:ext>
                  </a:extLst>
                </p:cNvPr>
                <p:cNvSpPr/>
                <p:nvPr/>
              </p:nvSpPr>
              <p:spPr bwMode="auto">
                <a:xfrm rot="900000" flipH="1">
                  <a:off x="3611717" y="2432197"/>
                  <a:ext cx="290052" cy="45720"/>
                </a:xfrm>
                <a:prstGeom prst="roundRect">
                  <a:avLst/>
                </a:pr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9" name="フリーフォーム: 図形 408">
                  <a:extLst>
                    <a:ext uri="{FF2B5EF4-FFF2-40B4-BE49-F238E27FC236}">
                      <a16:creationId xmlns:a16="http://schemas.microsoft.com/office/drawing/2014/main" id="{C10926AF-13F9-AC86-74C4-3E067BD124CC}"/>
                    </a:ext>
                  </a:extLst>
                </p:cNvPr>
                <p:cNvSpPr/>
                <p:nvPr/>
              </p:nvSpPr>
              <p:spPr bwMode="auto">
                <a:xfrm>
                  <a:off x="2944850" y="2535787"/>
                  <a:ext cx="225397" cy="199544"/>
                </a:xfrm>
                <a:custGeom>
                  <a:avLst/>
                  <a:gdLst>
                    <a:gd name="connsiteX0" fmla="*/ 143627 w 225397"/>
                    <a:gd name="connsiteY0" fmla="*/ 0 h 199544"/>
                    <a:gd name="connsiteX1" fmla="*/ 225397 w 225397"/>
                    <a:gd name="connsiteY1" fmla="*/ 99772 h 199544"/>
                    <a:gd name="connsiteX2" fmla="*/ 143627 w 225397"/>
                    <a:gd name="connsiteY2" fmla="*/ 199544 h 199544"/>
                    <a:gd name="connsiteX3" fmla="*/ 61857 w 225397"/>
                    <a:gd name="connsiteY3" fmla="*/ 99772 h 199544"/>
                    <a:gd name="connsiteX4" fmla="*/ 64829 w 225397"/>
                    <a:gd name="connsiteY4" fmla="*/ 81814 h 199544"/>
                    <a:gd name="connsiteX5" fmla="*/ 0 w 225397"/>
                    <a:gd name="connsiteY5" fmla="*/ 13533 h 199544"/>
                    <a:gd name="connsiteX6" fmla="*/ 83401 w 225397"/>
                    <a:gd name="connsiteY6" fmla="*/ 33578 h 199544"/>
                    <a:gd name="connsiteX7" fmla="*/ 85807 w 225397"/>
                    <a:gd name="connsiteY7" fmla="*/ 29223 h 199544"/>
                    <a:gd name="connsiteX8" fmla="*/ 143627 w 225397"/>
                    <a:gd name="connsiteY8" fmla="*/ 0 h 1995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25397" h="199544">
                      <a:moveTo>
                        <a:pt x="143627" y="0"/>
                      </a:moveTo>
                      <a:cubicBezTo>
                        <a:pt x="188787" y="0"/>
                        <a:pt x="225397" y="44669"/>
                        <a:pt x="225397" y="99772"/>
                      </a:cubicBezTo>
                      <a:cubicBezTo>
                        <a:pt x="225397" y="154875"/>
                        <a:pt x="188787" y="199544"/>
                        <a:pt x="143627" y="199544"/>
                      </a:cubicBezTo>
                      <a:cubicBezTo>
                        <a:pt x="98467" y="199544"/>
                        <a:pt x="61857" y="154875"/>
                        <a:pt x="61857" y="99772"/>
                      </a:cubicBezTo>
                      <a:lnTo>
                        <a:pt x="64829" y="81814"/>
                      </a:lnTo>
                      <a:lnTo>
                        <a:pt x="0" y="13533"/>
                      </a:lnTo>
                      <a:lnTo>
                        <a:pt x="83401" y="33578"/>
                      </a:lnTo>
                      <a:lnTo>
                        <a:pt x="85807" y="29223"/>
                      </a:lnTo>
                      <a:cubicBezTo>
                        <a:pt x="100605" y="11167"/>
                        <a:pt x="121047" y="0"/>
                        <a:pt x="143627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0" name="フリーフォーム: 図形 409">
                  <a:extLst>
                    <a:ext uri="{FF2B5EF4-FFF2-40B4-BE49-F238E27FC236}">
                      <a16:creationId xmlns:a16="http://schemas.microsoft.com/office/drawing/2014/main" id="{1DE3A014-9DD0-19BF-EBFE-A6057319CA84}"/>
                    </a:ext>
                  </a:extLst>
                </p:cNvPr>
                <p:cNvSpPr/>
                <p:nvPr/>
              </p:nvSpPr>
              <p:spPr bwMode="auto">
                <a:xfrm>
                  <a:off x="3649644" y="2535787"/>
                  <a:ext cx="218375" cy="199544"/>
                </a:xfrm>
                <a:custGeom>
                  <a:avLst/>
                  <a:gdLst>
                    <a:gd name="connsiteX0" fmla="*/ 81770 w 218375"/>
                    <a:gd name="connsiteY0" fmla="*/ 0 h 199544"/>
                    <a:gd name="connsiteX1" fmla="*/ 139590 w 218375"/>
                    <a:gd name="connsiteY1" fmla="*/ 29223 h 199544"/>
                    <a:gd name="connsiteX2" fmla="*/ 141174 w 218375"/>
                    <a:gd name="connsiteY2" fmla="*/ 32088 h 199544"/>
                    <a:gd name="connsiteX3" fmla="*/ 218375 w 218375"/>
                    <a:gd name="connsiteY3" fmla="*/ 13533 h 199544"/>
                    <a:gd name="connsiteX4" fmla="*/ 159527 w 218375"/>
                    <a:gd name="connsiteY4" fmla="*/ 75515 h 199544"/>
                    <a:gd name="connsiteX5" fmla="*/ 163540 w 218375"/>
                    <a:gd name="connsiteY5" fmla="*/ 99772 h 199544"/>
                    <a:gd name="connsiteX6" fmla="*/ 81770 w 218375"/>
                    <a:gd name="connsiteY6" fmla="*/ 199544 h 199544"/>
                    <a:gd name="connsiteX7" fmla="*/ 0 w 218375"/>
                    <a:gd name="connsiteY7" fmla="*/ 99772 h 199544"/>
                    <a:gd name="connsiteX8" fmla="*/ 81770 w 218375"/>
                    <a:gd name="connsiteY8" fmla="*/ 0 h 1995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18375" h="199544">
                      <a:moveTo>
                        <a:pt x="81770" y="0"/>
                      </a:moveTo>
                      <a:cubicBezTo>
                        <a:pt x="104350" y="0"/>
                        <a:pt x="124793" y="11167"/>
                        <a:pt x="139590" y="29223"/>
                      </a:cubicBezTo>
                      <a:lnTo>
                        <a:pt x="141174" y="32088"/>
                      </a:lnTo>
                      <a:lnTo>
                        <a:pt x="218375" y="13533"/>
                      </a:lnTo>
                      <a:lnTo>
                        <a:pt x="159527" y="75515"/>
                      </a:lnTo>
                      <a:lnTo>
                        <a:pt x="163540" y="99772"/>
                      </a:lnTo>
                      <a:cubicBezTo>
                        <a:pt x="163540" y="154875"/>
                        <a:pt x="126930" y="199544"/>
                        <a:pt x="81770" y="199544"/>
                      </a:cubicBezTo>
                      <a:cubicBezTo>
                        <a:pt x="36610" y="199544"/>
                        <a:pt x="0" y="154875"/>
                        <a:pt x="0" y="99772"/>
                      </a:cubicBezTo>
                      <a:cubicBezTo>
                        <a:pt x="0" y="44669"/>
                        <a:pt x="36610" y="0"/>
                        <a:pt x="81770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1" name="フリーフォーム: 図形 410">
                  <a:extLst>
                    <a:ext uri="{FF2B5EF4-FFF2-40B4-BE49-F238E27FC236}">
                      <a16:creationId xmlns:a16="http://schemas.microsoft.com/office/drawing/2014/main" id="{C5301496-D366-844F-E0C7-CC205F8840D1}"/>
                    </a:ext>
                  </a:extLst>
                </p:cNvPr>
                <p:cNvSpPr/>
                <p:nvPr/>
              </p:nvSpPr>
              <p:spPr bwMode="auto">
                <a:xfrm flipH="1">
                  <a:off x="2772883" y="1838475"/>
                  <a:ext cx="1242706" cy="546233"/>
                </a:xfrm>
                <a:custGeom>
                  <a:avLst/>
                  <a:gdLst>
                    <a:gd name="connsiteX0" fmla="*/ 433641 w 1300763"/>
                    <a:gd name="connsiteY0" fmla="*/ 0 h 649974"/>
                    <a:gd name="connsiteX1" fmla="*/ 394771 w 1300763"/>
                    <a:gd name="connsiteY1" fmla="*/ 14016 h 649974"/>
                    <a:gd name="connsiteX2" fmla="*/ 193259 w 1300763"/>
                    <a:gd name="connsiteY2" fmla="*/ 158358 h 649974"/>
                    <a:gd name="connsiteX3" fmla="*/ 4919 w 1300763"/>
                    <a:gd name="connsiteY3" fmla="*/ 610240 h 649974"/>
                    <a:gd name="connsiteX4" fmla="*/ 13625 w 1300763"/>
                    <a:gd name="connsiteY4" fmla="*/ 636349 h 649974"/>
                    <a:gd name="connsiteX5" fmla="*/ 39734 w 1300763"/>
                    <a:gd name="connsiteY5" fmla="*/ 645055 h 649974"/>
                    <a:gd name="connsiteX6" fmla="*/ 491617 w 1300763"/>
                    <a:gd name="connsiteY6" fmla="*/ 456715 h 649974"/>
                    <a:gd name="connsiteX7" fmla="*/ 649012 w 1300763"/>
                    <a:gd name="connsiteY7" fmla="*/ 225626 h 649974"/>
                    <a:gd name="connsiteX8" fmla="*/ 650382 w 1300763"/>
                    <a:gd name="connsiteY8" fmla="*/ 220708 h 649974"/>
                    <a:gd name="connsiteX9" fmla="*/ 651751 w 1300763"/>
                    <a:gd name="connsiteY9" fmla="*/ 225626 h 649974"/>
                    <a:gd name="connsiteX10" fmla="*/ 809147 w 1300763"/>
                    <a:gd name="connsiteY10" fmla="*/ 456715 h 649974"/>
                    <a:gd name="connsiteX11" fmla="*/ 1261029 w 1300763"/>
                    <a:gd name="connsiteY11" fmla="*/ 645055 h 649974"/>
                    <a:gd name="connsiteX12" fmla="*/ 1287138 w 1300763"/>
                    <a:gd name="connsiteY12" fmla="*/ 636349 h 649974"/>
                    <a:gd name="connsiteX13" fmla="*/ 1295844 w 1300763"/>
                    <a:gd name="connsiteY13" fmla="*/ 610240 h 649974"/>
                    <a:gd name="connsiteX14" fmla="*/ 1107504 w 1300763"/>
                    <a:gd name="connsiteY14" fmla="*/ 158358 h 649974"/>
                    <a:gd name="connsiteX15" fmla="*/ 905993 w 1300763"/>
                    <a:gd name="connsiteY15" fmla="*/ 14016 h 649974"/>
                    <a:gd name="connsiteX16" fmla="*/ 868045 w 1300763"/>
                    <a:gd name="connsiteY16" fmla="*/ 333 h 649974"/>
                    <a:gd name="connsiteX17" fmla="*/ 651085 w 1300763"/>
                    <a:gd name="connsiteY17" fmla="*/ 149426 h 649974"/>
                    <a:gd name="connsiteX0" fmla="*/ 651085 w 1300763"/>
                    <a:gd name="connsiteY0" fmla="*/ 149426 h 649974"/>
                    <a:gd name="connsiteX1" fmla="*/ 433641 w 1300763"/>
                    <a:gd name="connsiteY1" fmla="*/ 0 h 649974"/>
                    <a:gd name="connsiteX2" fmla="*/ 394771 w 1300763"/>
                    <a:gd name="connsiteY2" fmla="*/ 14016 h 649974"/>
                    <a:gd name="connsiteX3" fmla="*/ 193259 w 1300763"/>
                    <a:gd name="connsiteY3" fmla="*/ 158358 h 649974"/>
                    <a:gd name="connsiteX4" fmla="*/ 4919 w 1300763"/>
                    <a:gd name="connsiteY4" fmla="*/ 610240 h 649974"/>
                    <a:gd name="connsiteX5" fmla="*/ 13625 w 1300763"/>
                    <a:gd name="connsiteY5" fmla="*/ 636349 h 649974"/>
                    <a:gd name="connsiteX6" fmla="*/ 39734 w 1300763"/>
                    <a:gd name="connsiteY6" fmla="*/ 645055 h 649974"/>
                    <a:gd name="connsiteX7" fmla="*/ 491617 w 1300763"/>
                    <a:gd name="connsiteY7" fmla="*/ 456715 h 649974"/>
                    <a:gd name="connsiteX8" fmla="*/ 649012 w 1300763"/>
                    <a:gd name="connsiteY8" fmla="*/ 225626 h 649974"/>
                    <a:gd name="connsiteX9" fmla="*/ 650382 w 1300763"/>
                    <a:gd name="connsiteY9" fmla="*/ 220708 h 649974"/>
                    <a:gd name="connsiteX10" fmla="*/ 651751 w 1300763"/>
                    <a:gd name="connsiteY10" fmla="*/ 225626 h 649974"/>
                    <a:gd name="connsiteX11" fmla="*/ 809147 w 1300763"/>
                    <a:gd name="connsiteY11" fmla="*/ 456715 h 649974"/>
                    <a:gd name="connsiteX12" fmla="*/ 1261029 w 1300763"/>
                    <a:gd name="connsiteY12" fmla="*/ 645055 h 649974"/>
                    <a:gd name="connsiteX13" fmla="*/ 1287138 w 1300763"/>
                    <a:gd name="connsiteY13" fmla="*/ 636349 h 649974"/>
                    <a:gd name="connsiteX14" fmla="*/ 1295844 w 1300763"/>
                    <a:gd name="connsiteY14" fmla="*/ 610240 h 649974"/>
                    <a:gd name="connsiteX15" fmla="*/ 1107504 w 1300763"/>
                    <a:gd name="connsiteY15" fmla="*/ 158358 h 649974"/>
                    <a:gd name="connsiteX16" fmla="*/ 905993 w 1300763"/>
                    <a:gd name="connsiteY16" fmla="*/ 14016 h 649974"/>
                    <a:gd name="connsiteX17" fmla="*/ 868045 w 1300763"/>
                    <a:gd name="connsiteY17" fmla="*/ 333 h 649974"/>
                    <a:gd name="connsiteX18" fmla="*/ 742525 w 1300763"/>
                    <a:gd name="connsiteY18" fmla="*/ 240866 h 649974"/>
                    <a:gd name="connsiteX0" fmla="*/ 651085 w 1300763"/>
                    <a:gd name="connsiteY0" fmla="*/ 149426 h 649974"/>
                    <a:gd name="connsiteX1" fmla="*/ 433641 w 1300763"/>
                    <a:gd name="connsiteY1" fmla="*/ 0 h 649974"/>
                    <a:gd name="connsiteX2" fmla="*/ 394771 w 1300763"/>
                    <a:gd name="connsiteY2" fmla="*/ 14016 h 649974"/>
                    <a:gd name="connsiteX3" fmla="*/ 193259 w 1300763"/>
                    <a:gd name="connsiteY3" fmla="*/ 158358 h 649974"/>
                    <a:gd name="connsiteX4" fmla="*/ 4919 w 1300763"/>
                    <a:gd name="connsiteY4" fmla="*/ 610240 h 649974"/>
                    <a:gd name="connsiteX5" fmla="*/ 13625 w 1300763"/>
                    <a:gd name="connsiteY5" fmla="*/ 636349 h 649974"/>
                    <a:gd name="connsiteX6" fmla="*/ 39734 w 1300763"/>
                    <a:gd name="connsiteY6" fmla="*/ 645055 h 649974"/>
                    <a:gd name="connsiteX7" fmla="*/ 491617 w 1300763"/>
                    <a:gd name="connsiteY7" fmla="*/ 456715 h 649974"/>
                    <a:gd name="connsiteX8" fmla="*/ 649012 w 1300763"/>
                    <a:gd name="connsiteY8" fmla="*/ 225626 h 649974"/>
                    <a:gd name="connsiteX9" fmla="*/ 650382 w 1300763"/>
                    <a:gd name="connsiteY9" fmla="*/ 220708 h 649974"/>
                    <a:gd name="connsiteX10" fmla="*/ 651751 w 1300763"/>
                    <a:gd name="connsiteY10" fmla="*/ 225626 h 649974"/>
                    <a:gd name="connsiteX11" fmla="*/ 809147 w 1300763"/>
                    <a:gd name="connsiteY11" fmla="*/ 456715 h 649974"/>
                    <a:gd name="connsiteX12" fmla="*/ 1261029 w 1300763"/>
                    <a:gd name="connsiteY12" fmla="*/ 645055 h 649974"/>
                    <a:gd name="connsiteX13" fmla="*/ 1287138 w 1300763"/>
                    <a:gd name="connsiteY13" fmla="*/ 636349 h 649974"/>
                    <a:gd name="connsiteX14" fmla="*/ 1295844 w 1300763"/>
                    <a:gd name="connsiteY14" fmla="*/ 610240 h 649974"/>
                    <a:gd name="connsiteX15" fmla="*/ 1107504 w 1300763"/>
                    <a:gd name="connsiteY15" fmla="*/ 158358 h 649974"/>
                    <a:gd name="connsiteX16" fmla="*/ 905993 w 1300763"/>
                    <a:gd name="connsiteY16" fmla="*/ 14016 h 649974"/>
                    <a:gd name="connsiteX17" fmla="*/ 868045 w 1300763"/>
                    <a:gd name="connsiteY17" fmla="*/ 333 h 649974"/>
                    <a:gd name="connsiteX0" fmla="*/ 433641 w 1300763"/>
                    <a:gd name="connsiteY0" fmla="*/ 0 h 649974"/>
                    <a:gd name="connsiteX1" fmla="*/ 394771 w 1300763"/>
                    <a:gd name="connsiteY1" fmla="*/ 14016 h 649974"/>
                    <a:gd name="connsiteX2" fmla="*/ 193259 w 1300763"/>
                    <a:gd name="connsiteY2" fmla="*/ 158358 h 649974"/>
                    <a:gd name="connsiteX3" fmla="*/ 4919 w 1300763"/>
                    <a:gd name="connsiteY3" fmla="*/ 610240 h 649974"/>
                    <a:gd name="connsiteX4" fmla="*/ 13625 w 1300763"/>
                    <a:gd name="connsiteY4" fmla="*/ 636349 h 649974"/>
                    <a:gd name="connsiteX5" fmla="*/ 39734 w 1300763"/>
                    <a:gd name="connsiteY5" fmla="*/ 645055 h 649974"/>
                    <a:gd name="connsiteX6" fmla="*/ 491617 w 1300763"/>
                    <a:gd name="connsiteY6" fmla="*/ 456715 h 649974"/>
                    <a:gd name="connsiteX7" fmla="*/ 649012 w 1300763"/>
                    <a:gd name="connsiteY7" fmla="*/ 225626 h 649974"/>
                    <a:gd name="connsiteX8" fmla="*/ 650382 w 1300763"/>
                    <a:gd name="connsiteY8" fmla="*/ 220708 h 649974"/>
                    <a:gd name="connsiteX9" fmla="*/ 651751 w 1300763"/>
                    <a:gd name="connsiteY9" fmla="*/ 225626 h 649974"/>
                    <a:gd name="connsiteX10" fmla="*/ 809147 w 1300763"/>
                    <a:gd name="connsiteY10" fmla="*/ 456715 h 649974"/>
                    <a:gd name="connsiteX11" fmla="*/ 1261029 w 1300763"/>
                    <a:gd name="connsiteY11" fmla="*/ 645055 h 649974"/>
                    <a:gd name="connsiteX12" fmla="*/ 1287138 w 1300763"/>
                    <a:gd name="connsiteY12" fmla="*/ 636349 h 649974"/>
                    <a:gd name="connsiteX13" fmla="*/ 1295844 w 1300763"/>
                    <a:gd name="connsiteY13" fmla="*/ 610240 h 649974"/>
                    <a:gd name="connsiteX14" fmla="*/ 1107504 w 1300763"/>
                    <a:gd name="connsiteY14" fmla="*/ 158358 h 649974"/>
                    <a:gd name="connsiteX15" fmla="*/ 905993 w 1300763"/>
                    <a:gd name="connsiteY15" fmla="*/ 14016 h 649974"/>
                    <a:gd name="connsiteX16" fmla="*/ 868045 w 1300763"/>
                    <a:gd name="connsiteY16" fmla="*/ 333 h 6499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300763" h="649974">
                      <a:moveTo>
                        <a:pt x="433641" y="0"/>
                      </a:moveTo>
                      <a:lnTo>
                        <a:pt x="394771" y="14016"/>
                      </a:lnTo>
                      <a:cubicBezTo>
                        <a:pt x="325663" y="46754"/>
                        <a:pt x="256217" y="95401"/>
                        <a:pt x="193259" y="158358"/>
                      </a:cubicBezTo>
                      <a:cubicBezTo>
                        <a:pt x="49356" y="302261"/>
                        <a:pt x="-19778" y="480064"/>
                        <a:pt x="4919" y="610240"/>
                      </a:cubicBezTo>
                      <a:lnTo>
                        <a:pt x="13625" y="636349"/>
                      </a:lnTo>
                      <a:lnTo>
                        <a:pt x="39734" y="645055"/>
                      </a:lnTo>
                      <a:cubicBezTo>
                        <a:pt x="169910" y="669752"/>
                        <a:pt x="347713" y="600619"/>
                        <a:pt x="491617" y="456715"/>
                      </a:cubicBezTo>
                      <a:cubicBezTo>
                        <a:pt x="563568" y="384764"/>
                        <a:pt x="616828" y="304337"/>
                        <a:pt x="649012" y="225626"/>
                      </a:cubicBezTo>
                      <a:lnTo>
                        <a:pt x="650382" y="220708"/>
                      </a:lnTo>
                      <a:lnTo>
                        <a:pt x="651751" y="225626"/>
                      </a:lnTo>
                      <a:cubicBezTo>
                        <a:pt x="683936" y="304337"/>
                        <a:pt x="737195" y="384764"/>
                        <a:pt x="809147" y="456715"/>
                      </a:cubicBezTo>
                      <a:cubicBezTo>
                        <a:pt x="953050" y="600619"/>
                        <a:pt x="1130853" y="669752"/>
                        <a:pt x="1261029" y="645055"/>
                      </a:cubicBezTo>
                      <a:lnTo>
                        <a:pt x="1287138" y="636349"/>
                      </a:lnTo>
                      <a:lnTo>
                        <a:pt x="1295844" y="610240"/>
                      </a:lnTo>
                      <a:cubicBezTo>
                        <a:pt x="1320541" y="480064"/>
                        <a:pt x="1251407" y="302261"/>
                        <a:pt x="1107504" y="158358"/>
                      </a:cubicBezTo>
                      <a:cubicBezTo>
                        <a:pt x="1044547" y="95401"/>
                        <a:pt x="975100" y="46754"/>
                        <a:pt x="905993" y="14016"/>
                      </a:cubicBezTo>
                      <a:lnTo>
                        <a:pt x="868045" y="333"/>
                      </a:lnTo>
                    </a:path>
                  </a:pathLst>
                </a:custGeom>
                <a:solidFill>
                  <a:srgbClr val="C000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412" name="グループ化 411">
                  <a:extLst>
                    <a:ext uri="{FF2B5EF4-FFF2-40B4-BE49-F238E27FC236}">
                      <a16:creationId xmlns:a16="http://schemas.microsoft.com/office/drawing/2014/main" id="{FA01B531-AE15-2B4D-A692-C1727DB971C4}"/>
                    </a:ext>
                  </a:extLst>
                </p:cNvPr>
                <p:cNvGrpSpPr/>
                <p:nvPr/>
              </p:nvGrpSpPr>
              <p:grpSpPr>
                <a:xfrm>
                  <a:off x="2945154" y="3396552"/>
                  <a:ext cx="909464" cy="780051"/>
                  <a:chOff x="8750422" y="7845937"/>
                  <a:chExt cx="909464" cy="565121"/>
                </a:xfrm>
              </p:grpSpPr>
              <p:sp>
                <p:nvSpPr>
                  <p:cNvPr id="413" name="フリーフォーム: 図形 412">
                    <a:extLst>
                      <a:ext uri="{FF2B5EF4-FFF2-40B4-BE49-F238E27FC236}">
                        <a16:creationId xmlns:a16="http://schemas.microsoft.com/office/drawing/2014/main" id="{FC4CE120-04B0-7CAE-4A6E-4B60D63BEF50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8998674" y="7972006"/>
                    <a:ext cx="412982" cy="429341"/>
                  </a:xfrm>
                  <a:custGeom>
                    <a:avLst/>
                    <a:gdLst>
                      <a:gd name="connsiteX0" fmla="*/ 412982 w 412982"/>
                      <a:gd name="connsiteY0" fmla="*/ 429341 h 429341"/>
                      <a:gd name="connsiteX1" fmla="*/ 0 w 412982"/>
                      <a:gd name="connsiteY1" fmla="*/ 429341 h 429341"/>
                      <a:gd name="connsiteX2" fmla="*/ 206491 w 412982"/>
                      <a:gd name="connsiteY2" fmla="*/ 0 h 42934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412982" h="429341">
                        <a:moveTo>
                          <a:pt x="412982" y="429341"/>
                        </a:moveTo>
                        <a:lnTo>
                          <a:pt x="0" y="429341"/>
                        </a:lnTo>
                        <a:lnTo>
                          <a:pt x="206491" y="0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 dirty="0"/>
                  </a:p>
                </p:txBody>
              </p:sp>
              <p:sp>
                <p:nvSpPr>
                  <p:cNvPr id="414" name="フリーフォーム: 図形 413">
                    <a:extLst>
                      <a:ext uri="{FF2B5EF4-FFF2-40B4-BE49-F238E27FC236}">
                        <a16:creationId xmlns:a16="http://schemas.microsoft.com/office/drawing/2014/main" id="{217CD0E7-64D3-DA5E-2026-855B57D31DC7}"/>
                      </a:ext>
                    </a:extLst>
                  </p:cNvPr>
                  <p:cNvSpPr/>
                  <p:nvPr/>
                </p:nvSpPr>
                <p:spPr bwMode="auto">
                  <a:xfrm rot="10800000" flipV="1">
                    <a:off x="8750422" y="7845937"/>
                    <a:ext cx="909464" cy="565121"/>
                  </a:xfrm>
                  <a:custGeom>
                    <a:avLst/>
                    <a:gdLst>
                      <a:gd name="connsiteX0" fmla="*/ 192053 w 909464"/>
                      <a:gd name="connsiteY0" fmla="*/ 0 h 546145"/>
                      <a:gd name="connsiteX1" fmla="*/ 77597 w 909464"/>
                      <a:gd name="connsiteY1" fmla="*/ 0 h 546145"/>
                      <a:gd name="connsiteX2" fmla="*/ 0 w 909464"/>
                      <a:gd name="connsiteY2" fmla="*/ 112232 h 546145"/>
                      <a:gd name="connsiteX3" fmla="*/ 169903 w 909464"/>
                      <a:gd name="connsiteY3" fmla="*/ 200464 h 546145"/>
                      <a:gd name="connsiteX4" fmla="*/ 58592 w 909464"/>
                      <a:gd name="connsiteY4" fmla="*/ 258268 h 546145"/>
                      <a:gd name="connsiteX5" fmla="*/ 428809 w 909464"/>
                      <a:gd name="connsiteY5" fmla="*/ 546145 h 546145"/>
                      <a:gd name="connsiteX6" fmla="*/ 454038 w 909464"/>
                      <a:gd name="connsiteY6" fmla="*/ 544726 h 546145"/>
                      <a:gd name="connsiteX7" fmla="*/ 831845 w 909464"/>
                      <a:gd name="connsiteY7" fmla="*/ 0 h 546145"/>
                      <a:gd name="connsiteX8" fmla="*/ 717389 w 909464"/>
                      <a:gd name="connsiteY8" fmla="*/ 0 h 546145"/>
                      <a:gd name="connsiteX9" fmla="*/ 455442 w 909464"/>
                      <a:gd name="connsiteY9" fmla="*/ 544647 h 546145"/>
                      <a:gd name="connsiteX10" fmla="*/ 470212 w 909464"/>
                      <a:gd name="connsiteY10" fmla="*/ 543816 h 546145"/>
                      <a:gd name="connsiteX11" fmla="*/ 850866 w 909464"/>
                      <a:gd name="connsiteY11" fmla="*/ 258233 h 546145"/>
                      <a:gd name="connsiteX12" fmla="*/ 739623 w 909464"/>
                      <a:gd name="connsiteY12" fmla="*/ 200464 h 546145"/>
                      <a:gd name="connsiteX13" fmla="*/ 909464 w 909464"/>
                      <a:gd name="connsiteY13" fmla="*/ 112264 h 546145"/>
                      <a:gd name="connsiteX0" fmla="*/ 192053 w 909464"/>
                      <a:gd name="connsiteY0" fmla="*/ 18976 h 565121"/>
                      <a:gd name="connsiteX1" fmla="*/ 77597 w 909464"/>
                      <a:gd name="connsiteY1" fmla="*/ 18976 h 565121"/>
                      <a:gd name="connsiteX2" fmla="*/ 0 w 909464"/>
                      <a:gd name="connsiteY2" fmla="*/ 131208 h 565121"/>
                      <a:gd name="connsiteX3" fmla="*/ 169903 w 909464"/>
                      <a:gd name="connsiteY3" fmla="*/ 219440 h 565121"/>
                      <a:gd name="connsiteX4" fmla="*/ 58592 w 909464"/>
                      <a:gd name="connsiteY4" fmla="*/ 277244 h 565121"/>
                      <a:gd name="connsiteX5" fmla="*/ 428809 w 909464"/>
                      <a:gd name="connsiteY5" fmla="*/ 565121 h 565121"/>
                      <a:gd name="connsiteX6" fmla="*/ 454038 w 909464"/>
                      <a:gd name="connsiteY6" fmla="*/ 563702 h 565121"/>
                      <a:gd name="connsiteX7" fmla="*/ 192053 w 909464"/>
                      <a:gd name="connsiteY7" fmla="*/ 18976 h 565121"/>
                      <a:gd name="connsiteX8" fmla="*/ 831845 w 909464"/>
                      <a:gd name="connsiteY8" fmla="*/ 18976 h 565121"/>
                      <a:gd name="connsiteX9" fmla="*/ 672145 w 909464"/>
                      <a:gd name="connsiteY9" fmla="*/ 0 h 565121"/>
                      <a:gd name="connsiteX10" fmla="*/ 455442 w 909464"/>
                      <a:gd name="connsiteY10" fmla="*/ 563623 h 565121"/>
                      <a:gd name="connsiteX11" fmla="*/ 470212 w 909464"/>
                      <a:gd name="connsiteY11" fmla="*/ 562792 h 565121"/>
                      <a:gd name="connsiteX12" fmla="*/ 850866 w 909464"/>
                      <a:gd name="connsiteY12" fmla="*/ 277209 h 565121"/>
                      <a:gd name="connsiteX13" fmla="*/ 739623 w 909464"/>
                      <a:gd name="connsiteY13" fmla="*/ 219440 h 565121"/>
                      <a:gd name="connsiteX14" fmla="*/ 909464 w 909464"/>
                      <a:gd name="connsiteY14" fmla="*/ 131240 h 565121"/>
                      <a:gd name="connsiteX15" fmla="*/ 831845 w 909464"/>
                      <a:gd name="connsiteY15" fmla="*/ 18976 h 565121"/>
                      <a:gd name="connsiteX0" fmla="*/ 234916 w 909464"/>
                      <a:gd name="connsiteY0" fmla="*/ 0 h 578922"/>
                      <a:gd name="connsiteX1" fmla="*/ 77597 w 909464"/>
                      <a:gd name="connsiteY1" fmla="*/ 32777 h 578922"/>
                      <a:gd name="connsiteX2" fmla="*/ 0 w 909464"/>
                      <a:gd name="connsiteY2" fmla="*/ 145009 h 578922"/>
                      <a:gd name="connsiteX3" fmla="*/ 169903 w 909464"/>
                      <a:gd name="connsiteY3" fmla="*/ 233241 h 578922"/>
                      <a:gd name="connsiteX4" fmla="*/ 58592 w 909464"/>
                      <a:gd name="connsiteY4" fmla="*/ 291045 h 578922"/>
                      <a:gd name="connsiteX5" fmla="*/ 428809 w 909464"/>
                      <a:gd name="connsiteY5" fmla="*/ 578922 h 578922"/>
                      <a:gd name="connsiteX6" fmla="*/ 454038 w 909464"/>
                      <a:gd name="connsiteY6" fmla="*/ 577503 h 578922"/>
                      <a:gd name="connsiteX7" fmla="*/ 234916 w 909464"/>
                      <a:gd name="connsiteY7" fmla="*/ 0 h 578922"/>
                      <a:gd name="connsiteX8" fmla="*/ 831845 w 909464"/>
                      <a:gd name="connsiteY8" fmla="*/ 32777 h 578922"/>
                      <a:gd name="connsiteX9" fmla="*/ 672145 w 909464"/>
                      <a:gd name="connsiteY9" fmla="*/ 13801 h 578922"/>
                      <a:gd name="connsiteX10" fmla="*/ 455442 w 909464"/>
                      <a:gd name="connsiteY10" fmla="*/ 577424 h 578922"/>
                      <a:gd name="connsiteX11" fmla="*/ 470212 w 909464"/>
                      <a:gd name="connsiteY11" fmla="*/ 576593 h 578922"/>
                      <a:gd name="connsiteX12" fmla="*/ 850866 w 909464"/>
                      <a:gd name="connsiteY12" fmla="*/ 291010 h 578922"/>
                      <a:gd name="connsiteX13" fmla="*/ 739623 w 909464"/>
                      <a:gd name="connsiteY13" fmla="*/ 233241 h 578922"/>
                      <a:gd name="connsiteX14" fmla="*/ 909464 w 909464"/>
                      <a:gd name="connsiteY14" fmla="*/ 145041 h 578922"/>
                      <a:gd name="connsiteX15" fmla="*/ 831845 w 909464"/>
                      <a:gd name="connsiteY15" fmla="*/ 32777 h 578922"/>
                      <a:gd name="connsiteX0" fmla="*/ 234916 w 909464"/>
                      <a:gd name="connsiteY0" fmla="*/ 3451 h 565121"/>
                      <a:gd name="connsiteX1" fmla="*/ 77597 w 909464"/>
                      <a:gd name="connsiteY1" fmla="*/ 18976 h 565121"/>
                      <a:gd name="connsiteX2" fmla="*/ 0 w 909464"/>
                      <a:gd name="connsiteY2" fmla="*/ 131208 h 565121"/>
                      <a:gd name="connsiteX3" fmla="*/ 169903 w 909464"/>
                      <a:gd name="connsiteY3" fmla="*/ 219440 h 565121"/>
                      <a:gd name="connsiteX4" fmla="*/ 58592 w 909464"/>
                      <a:gd name="connsiteY4" fmla="*/ 277244 h 565121"/>
                      <a:gd name="connsiteX5" fmla="*/ 428809 w 909464"/>
                      <a:gd name="connsiteY5" fmla="*/ 565121 h 565121"/>
                      <a:gd name="connsiteX6" fmla="*/ 454038 w 909464"/>
                      <a:gd name="connsiteY6" fmla="*/ 563702 h 565121"/>
                      <a:gd name="connsiteX7" fmla="*/ 234916 w 909464"/>
                      <a:gd name="connsiteY7" fmla="*/ 3451 h 565121"/>
                      <a:gd name="connsiteX8" fmla="*/ 831845 w 909464"/>
                      <a:gd name="connsiteY8" fmla="*/ 18976 h 565121"/>
                      <a:gd name="connsiteX9" fmla="*/ 672145 w 909464"/>
                      <a:gd name="connsiteY9" fmla="*/ 0 h 565121"/>
                      <a:gd name="connsiteX10" fmla="*/ 455442 w 909464"/>
                      <a:gd name="connsiteY10" fmla="*/ 563623 h 565121"/>
                      <a:gd name="connsiteX11" fmla="*/ 470212 w 909464"/>
                      <a:gd name="connsiteY11" fmla="*/ 562792 h 565121"/>
                      <a:gd name="connsiteX12" fmla="*/ 850866 w 909464"/>
                      <a:gd name="connsiteY12" fmla="*/ 277209 h 565121"/>
                      <a:gd name="connsiteX13" fmla="*/ 739623 w 909464"/>
                      <a:gd name="connsiteY13" fmla="*/ 219440 h 565121"/>
                      <a:gd name="connsiteX14" fmla="*/ 909464 w 909464"/>
                      <a:gd name="connsiteY14" fmla="*/ 131240 h 565121"/>
                      <a:gd name="connsiteX15" fmla="*/ 831845 w 909464"/>
                      <a:gd name="connsiteY15" fmla="*/ 18976 h 56512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</a:cxnLst>
                    <a:rect l="l" t="t" r="r" b="b"/>
                    <a:pathLst>
                      <a:path w="909464" h="565121">
                        <a:moveTo>
                          <a:pt x="234916" y="3451"/>
                        </a:moveTo>
                        <a:lnTo>
                          <a:pt x="77597" y="18976"/>
                        </a:lnTo>
                        <a:lnTo>
                          <a:pt x="0" y="131208"/>
                        </a:lnTo>
                        <a:lnTo>
                          <a:pt x="169903" y="219440"/>
                        </a:lnTo>
                        <a:lnTo>
                          <a:pt x="58592" y="277244"/>
                        </a:lnTo>
                        <a:lnTo>
                          <a:pt x="428809" y="565121"/>
                        </a:lnTo>
                        <a:lnTo>
                          <a:pt x="454038" y="563702"/>
                        </a:lnTo>
                        <a:lnTo>
                          <a:pt x="234916" y="3451"/>
                        </a:lnTo>
                        <a:close/>
                        <a:moveTo>
                          <a:pt x="831845" y="18976"/>
                        </a:moveTo>
                        <a:lnTo>
                          <a:pt x="672145" y="0"/>
                        </a:lnTo>
                        <a:lnTo>
                          <a:pt x="455442" y="563623"/>
                        </a:lnTo>
                        <a:lnTo>
                          <a:pt x="470212" y="562792"/>
                        </a:lnTo>
                        <a:lnTo>
                          <a:pt x="850866" y="277209"/>
                        </a:lnTo>
                        <a:lnTo>
                          <a:pt x="739623" y="219440"/>
                        </a:lnTo>
                        <a:lnTo>
                          <a:pt x="909464" y="131240"/>
                        </a:lnTo>
                        <a:lnTo>
                          <a:pt x="831845" y="18976"/>
                        </a:lnTo>
                        <a:close/>
                      </a:path>
                    </a:pathLst>
                  </a:custGeom>
                  <a:solidFill>
                    <a:srgbClr val="FF99CC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  <p:sp>
            <p:nvSpPr>
              <p:cNvPr id="395" name="正方形/長方形 394">
                <a:extLst>
                  <a:ext uri="{FF2B5EF4-FFF2-40B4-BE49-F238E27FC236}">
                    <a16:creationId xmlns:a16="http://schemas.microsoft.com/office/drawing/2014/main" id="{A8DFE4A4-1A41-A5E5-6D0F-B785141CEC49}"/>
                  </a:ext>
                </a:extLst>
              </p:cNvPr>
              <p:cNvSpPr/>
              <p:nvPr/>
            </p:nvSpPr>
            <p:spPr bwMode="auto">
              <a:xfrm>
                <a:off x="1258242" y="1960866"/>
                <a:ext cx="1354498" cy="313130"/>
              </a:xfrm>
              <a:prstGeom prst="rect">
                <a:avLst/>
              </a:prstGeom>
              <a:solidFill>
                <a:srgbClr val="FF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369" name="グループ化 368">
              <a:extLst>
                <a:ext uri="{FF2B5EF4-FFF2-40B4-BE49-F238E27FC236}">
                  <a16:creationId xmlns:a16="http://schemas.microsoft.com/office/drawing/2014/main" id="{99876614-FE54-8D8C-B1EB-DD1188DA989F}"/>
                </a:ext>
              </a:extLst>
            </p:cNvPr>
            <p:cNvGrpSpPr/>
            <p:nvPr/>
          </p:nvGrpSpPr>
          <p:grpSpPr>
            <a:xfrm rot="20898328" flipH="1">
              <a:off x="7242591" y="652409"/>
              <a:ext cx="3651865" cy="1416240"/>
              <a:chOff x="98481" y="652410"/>
              <a:chExt cx="3651865" cy="1416240"/>
            </a:xfrm>
          </p:grpSpPr>
          <p:grpSp>
            <p:nvGrpSpPr>
              <p:cNvPr id="370" name="グループ化 369">
                <a:extLst>
                  <a:ext uri="{FF2B5EF4-FFF2-40B4-BE49-F238E27FC236}">
                    <a16:creationId xmlns:a16="http://schemas.microsoft.com/office/drawing/2014/main" id="{73740CB6-6968-4FC7-5D0B-4386575AEA53}"/>
                  </a:ext>
                </a:extLst>
              </p:cNvPr>
              <p:cNvGrpSpPr/>
              <p:nvPr/>
            </p:nvGrpSpPr>
            <p:grpSpPr>
              <a:xfrm>
                <a:off x="98481" y="709529"/>
                <a:ext cx="3651865" cy="1359121"/>
                <a:chOff x="514391" y="1913544"/>
                <a:chExt cx="7534630" cy="2804181"/>
              </a:xfrm>
            </p:grpSpPr>
            <p:sp>
              <p:nvSpPr>
                <p:cNvPr id="389" name="アーチ 388">
                  <a:extLst>
                    <a:ext uri="{FF2B5EF4-FFF2-40B4-BE49-F238E27FC236}">
                      <a16:creationId xmlns:a16="http://schemas.microsoft.com/office/drawing/2014/main" id="{39CC8FC0-CDA7-16D1-0457-DA69A0A465E5}"/>
                    </a:ext>
                  </a:extLst>
                </p:cNvPr>
                <p:cNvSpPr/>
                <p:nvPr/>
              </p:nvSpPr>
              <p:spPr bwMode="auto">
                <a:xfrm>
                  <a:off x="1402557" y="1913544"/>
                  <a:ext cx="5748796" cy="2804181"/>
                </a:xfrm>
                <a:prstGeom prst="blockArc">
                  <a:avLst>
                    <a:gd name="adj1" fmla="val 10806391"/>
                    <a:gd name="adj2" fmla="val 21598961"/>
                    <a:gd name="adj3" fmla="val 3843"/>
                  </a:avLst>
                </a:prstGeom>
                <a:solidFill>
                  <a:schemeClr val="bg1">
                    <a:lumMod val="75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90" name="楕円 389">
                  <a:extLst>
                    <a:ext uri="{FF2B5EF4-FFF2-40B4-BE49-F238E27FC236}">
                      <a16:creationId xmlns:a16="http://schemas.microsoft.com/office/drawing/2014/main" id="{41A82B84-55CE-018C-0230-E278F2EDA60B}"/>
                    </a:ext>
                  </a:extLst>
                </p:cNvPr>
                <p:cNvSpPr/>
                <p:nvPr/>
              </p:nvSpPr>
              <p:spPr bwMode="auto">
                <a:xfrm>
                  <a:off x="514391" y="2790655"/>
                  <a:ext cx="1776334" cy="1776330"/>
                </a:xfrm>
                <a:prstGeom prst="ellipse">
                  <a:avLst/>
                </a:prstGeom>
                <a:solidFill>
                  <a:schemeClr val="bg1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91" name="楕円 390">
                  <a:extLst>
                    <a:ext uri="{FF2B5EF4-FFF2-40B4-BE49-F238E27FC236}">
                      <a16:creationId xmlns:a16="http://schemas.microsoft.com/office/drawing/2014/main" id="{B3A1346A-682A-5427-C059-96870ED67A17}"/>
                    </a:ext>
                  </a:extLst>
                </p:cNvPr>
                <p:cNvSpPr/>
                <p:nvPr/>
              </p:nvSpPr>
              <p:spPr bwMode="auto">
                <a:xfrm>
                  <a:off x="6272687" y="2790655"/>
                  <a:ext cx="1776334" cy="1776330"/>
                </a:xfrm>
                <a:prstGeom prst="ellipse">
                  <a:avLst/>
                </a:prstGeom>
                <a:solidFill>
                  <a:schemeClr val="bg1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371" name="グループ化 370">
                <a:extLst>
                  <a:ext uri="{FF2B5EF4-FFF2-40B4-BE49-F238E27FC236}">
                    <a16:creationId xmlns:a16="http://schemas.microsoft.com/office/drawing/2014/main" id="{A3E80BB3-4DA6-7B59-FB3D-58F3DE30900A}"/>
                  </a:ext>
                </a:extLst>
              </p:cNvPr>
              <p:cNvGrpSpPr/>
              <p:nvPr/>
            </p:nvGrpSpPr>
            <p:grpSpPr>
              <a:xfrm>
                <a:off x="1442225" y="652410"/>
                <a:ext cx="1001050" cy="396787"/>
                <a:chOff x="2141335" y="1842120"/>
                <a:chExt cx="1521867" cy="603224"/>
              </a:xfrm>
            </p:grpSpPr>
            <p:sp>
              <p:nvSpPr>
                <p:cNvPr id="372" name="四角形: 上の 2 つの角を丸める 371">
                  <a:extLst>
                    <a:ext uri="{FF2B5EF4-FFF2-40B4-BE49-F238E27FC236}">
                      <a16:creationId xmlns:a16="http://schemas.microsoft.com/office/drawing/2014/main" id="{C17F3AE1-AE1D-22E3-6512-860EA63D49B3}"/>
                    </a:ext>
                  </a:extLst>
                </p:cNvPr>
                <p:cNvSpPr/>
                <p:nvPr/>
              </p:nvSpPr>
              <p:spPr bwMode="auto">
                <a:xfrm rot="10800000">
                  <a:off x="3211339" y="2162744"/>
                  <a:ext cx="376867" cy="282600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99CC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373" name="グループ化 372">
                  <a:extLst>
                    <a:ext uri="{FF2B5EF4-FFF2-40B4-BE49-F238E27FC236}">
                      <a16:creationId xmlns:a16="http://schemas.microsoft.com/office/drawing/2014/main" id="{18B7714B-81D9-9545-24AF-937768843EA0}"/>
                    </a:ext>
                  </a:extLst>
                </p:cNvPr>
                <p:cNvGrpSpPr/>
                <p:nvPr/>
              </p:nvGrpSpPr>
              <p:grpSpPr>
                <a:xfrm>
                  <a:off x="2141335" y="1842120"/>
                  <a:ext cx="1521867" cy="603224"/>
                  <a:chOff x="2141335" y="3192218"/>
                  <a:chExt cx="2550901" cy="1011103"/>
                </a:xfrm>
              </p:grpSpPr>
              <p:grpSp>
                <p:nvGrpSpPr>
                  <p:cNvPr id="374" name="グループ化 373">
                    <a:extLst>
                      <a:ext uri="{FF2B5EF4-FFF2-40B4-BE49-F238E27FC236}">
                        <a16:creationId xmlns:a16="http://schemas.microsoft.com/office/drawing/2014/main" id="{FABF40DD-748F-923B-F408-FB5A328CFEA3}"/>
                      </a:ext>
                    </a:extLst>
                  </p:cNvPr>
                  <p:cNvGrpSpPr/>
                  <p:nvPr/>
                </p:nvGrpSpPr>
                <p:grpSpPr>
                  <a:xfrm>
                    <a:off x="3790412" y="3192218"/>
                    <a:ext cx="901824" cy="756700"/>
                    <a:chOff x="8645437" y="3318782"/>
                    <a:chExt cx="901824" cy="756700"/>
                  </a:xfrm>
                </p:grpSpPr>
                <p:sp>
                  <p:nvSpPr>
                    <p:cNvPr id="383" name="四角形: 上の 2 つの角を丸める 382">
                      <a:extLst>
                        <a:ext uri="{FF2B5EF4-FFF2-40B4-BE49-F238E27FC236}">
                          <a16:creationId xmlns:a16="http://schemas.microsoft.com/office/drawing/2014/main" id="{D0B3CB4A-32E5-92AC-702B-8F3698F9D130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8778425" y="3487819"/>
                      <a:ext cx="737050" cy="587663"/>
                    </a:xfrm>
                    <a:prstGeom prst="round2SameRect">
                      <a:avLst>
                        <a:gd name="adj1" fmla="val 16667"/>
                        <a:gd name="adj2" fmla="val 50000"/>
                      </a:avLst>
                    </a:prstGeom>
                    <a:solidFill>
                      <a:srgbClr val="FFCC99"/>
                    </a:solidFill>
                    <a:ln w="1905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0"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384" name="角丸四角形 105">
                      <a:extLst>
                        <a:ext uri="{FF2B5EF4-FFF2-40B4-BE49-F238E27FC236}">
                          <a16:creationId xmlns:a16="http://schemas.microsoft.com/office/drawing/2014/main" id="{7F33FBB9-4191-9420-4E76-32D85D74D4F9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8848900" y="3444823"/>
                      <a:ext cx="455692" cy="20361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905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0"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385" name="角丸四角形 106">
                      <a:extLst>
                        <a:ext uri="{FF2B5EF4-FFF2-40B4-BE49-F238E27FC236}">
                          <a16:creationId xmlns:a16="http://schemas.microsoft.com/office/drawing/2014/main" id="{3F7427AF-3B97-1836-2ED6-E464C707696A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9052510" y="3444824"/>
                      <a:ext cx="455692" cy="20361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905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0"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386" name="角丸四角形 107">
                      <a:extLst>
                        <a:ext uri="{FF2B5EF4-FFF2-40B4-BE49-F238E27FC236}">
                          <a16:creationId xmlns:a16="http://schemas.microsoft.com/office/drawing/2014/main" id="{388A7307-E58B-019D-3D47-E3CA61B03F53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9265106" y="3455723"/>
                      <a:ext cx="399209" cy="16510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905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0"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387" name="角丸四角形 105">
                      <a:extLst>
                        <a:ext uri="{FF2B5EF4-FFF2-40B4-BE49-F238E27FC236}">
                          <a16:creationId xmlns:a16="http://schemas.microsoft.com/office/drawing/2014/main" id="{298CDC23-11C7-6F7F-0064-BFF502328835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8648875" y="3444823"/>
                      <a:ext cx="455692" cy="20361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905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0"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388" name="角丸四角形 104">
                      <a:extLst>
                        <a:ext uri="{FF2B5EF4-FFF2-40B4-BE49-F238E27FC236}">
                          <a16:creationId xmlns:a16="http://schemas.microsoft.com/office/drawing/2014/main" id="{85A8847C-EE9D-3239-1CC2-D7A9DABC05A1}"/>
                        </a:ext>
                      </a:extLst>
                    </p:cNvPr>
                    <p:cNvSpPr/>
                    <p:nvPr/>
                  </p:nvSpPr>
                  <p:spPr>
                    <a:xfrm rot="19800000">
                      <a:off x="8645437" y="3584998"/>
                      <a:ext cx="412035" cy="219076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905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0"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375" name="四角形: 上の 2 つの角を丸める 374">
                    <a:extLst>
                      <a:ext uri="{FF2B5EF4-FFF2-40B4-BE49-F238E27FC236}">
                        <a16:creationId xmlns:a16="http://schemas.microsoft.com/office/drawing/2014/main" id="{39BAE8A9-8484-5506-4B17-BF072A37359A}"/>
                      </a:ext>
                    </a:extLst>
                  </p:cNvPr>
                  <p:cNvSpPr/>
                  <p:nvPr/>
                </p:nvSpPr>
                <p:spPr bwMode="auto">
                  <a:xfrm rot="10800000" flipH="1">
                    <a:off x="2285762" y="3729637"/>
                    <a:ext cx="631692" cy="473684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FF99CC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grpSp>
                <p:nvGrpSpPr>
                  <p:cNvPr id="376" name="グループ化 375">
                    <a:extLst>
                      <a:ext uri="{FF2B5EF4-FFF2-40B4-BE49-F238E27FC236}">
                        <a16:creationId xmlns:a16="http://schemas.microsoft.com/office/drawing/2014/main" id="{29FAC193-2937-11C1-6876-AABA70B411AC}"/>
                      </a:ext>
                    </a:extLst>
                  </p:cNvPr>
                  <p:cNvGrpSpPr/>
                  <p:nvPr/>
                </p:nvGrpSpPr>
                <p:grpSpPr>
                  <a:xfrm flipH="1">
                    <a:off x="2141335" y="3192218"/>
                    <a:ext cx="901824" cy="756700"/>
                    <a:chOff x="8645437" y="3318782"/>
                    <a:chExt cx="901824" cy="756700"/>
                  </a:xfrm>
                </p:grpSpPr>
                <p:sp>
                  <p:nvSpPr>
                    <p:cNvPr id="377" name="四角形: 上の 2 つの角を丸める 376">
                      <a:extLst>
                        <a:ext uri="{FF2B5EF4-FFF2-40B4-BE49-F238E27FC236}">
                          <a16:creationId xmlns:a16="http://schemas.microsoft.com/office/drawing/2014/main" id="{C50EC8F1-628E-F6D5-027F-7B0EF525B30E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8778425" y="3487819"/>
                      <a:ext cx="737050" cy="587663"/>
                    </a:xfrm>
                    <a:prstGeom prst="round2SameRect">
                      <a:avLst>
                        <a:gd name="adj1" fmla="val 16667"/>
                        <a:gd name="adj2" fmla="val 50000"/>
                      </a:avLst>
                    </a:prstGeom>
                    <a:solidFill>
                      <a:srgbClr val="FFCC99"/>
                    </a:solidFill>
                    <a:ln w="1905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0"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378" name="角丸四角形 105">
                      <a:extLst>
                        <a:ext uri="{FF2B5EF4-FFF2-40B4-BE49-F238E27FC236}">
                          <a16:creationId xmlns:a16="http://schemas.microsoft.com/office/drawing/2014/main" id="{8F114E2B-7ECD-98D8-F769-B8A45EB3F720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8848900" y="3444823"/>
                      <a:ext cx="455692" cy="20361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905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0"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379" name="角丸四角形 106">
                      <a:extLst>
                        <a:ext uri="{FF2B5EF4-FFF2-40B4-BE49-F238E27FC236}">
                          <a16:creationId xmlns:a16="http://schemas.microsoft.com/office/drawing/2014/main" id="{62955173-9B06-D96D-1CB1-CA5BCEE1D667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9052510" y="3444824"/>
                      <a:ext cx="455692" cy="20361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905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0"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380" name="角丸四角形 107">
                      <a:extLst>
                        <a:ext uri="{FF2B5EF4-FFF2-40B4-BE49-F238E27FC236}">
                          <a16:creationId xmlns:a16="http://schemas.microsoft.com/office/drawing/2014/main" id="{04EA76EE-9FAB-CFCE-6219-FDA19231D36C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9265106" y="3455723"/>
                      <a:ext cx="399209" cy="16510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905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0"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381" name="角丸四角形 105">
                      <a:extLst>
                        <a:ext uri="{FF2B5EF4-FFF2-40B4-BE49-F238E27FC236}">
                          <a16:creationId xmlns:a16="http://schemas.microsoft.com/office/drawing/2014/main" id="{461894B2-EF73-B72D-BAB2-9377EAE8A2A8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8648875" y="3444823"/>
                      <a:ext cx="455692" cy="20361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905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0"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382" name="角丸四角形 104">
                      <a:extLst>
                        <a:ext uri="{FF2B5EF4-FFF2-40B4-BE49-F238E27FC236}">
                          <a16:creationId xmlns:a16="http://schemas.microsoft.com/office/drawing/2014/main" id="{35DC0DE2-726C-26B3-E316-EB6A71B10C9F}"/>
                        </a:ext>
                      </a:extLst>
                    </p:cNvPr>
                    <p:cNvSpPr/>
                    <p:nvPr/>
                  </p:nvSpPr>
                  <p:spPr>
                    <a:xfrm rot="19800000">
                      <a:off x="8645437" y="3584998"/>
                      <a:ext cx="412035" cy="219076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905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0"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</p:grpSp>
          </p:grpSp>
        </p:grpSp>
      </p:grpSp>
    </p:spTree>
    <p:extLst>
      <p:ext uri="{BB962C8B-B14F-4D97-AF65-F5344CB8AC3E}">
        <p14:creationId xmlns:p14="http://schemas.microsoft.com/office/powerpoint/2010/main" val="14201809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テキスト ボックス 68">
            <a:extLst>
              <a:ext uri="{FF2B5EF4-FFF2-40B4-BE49-F238E27FC236}">
                <a16:creationId xmlns:a16="http://schemas.microsoft.com/office/drawing/2014/main" id="{D6001170-4A6D-99D1-5855-F91D9A8596C0}"/>
              </a:ext>
            </a:extLst>
          </p:cNvPr>
          <p:cNvSpPr txBox="1"/>
          <p:nvPr/>
        </p:nvSpPr>
        <p:spPr>
          <a:xfrm>
            <a:off x="464652" y="891966"/>
            <a:ext cx="490390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バランス、アンバランスをイメージするイラストに</a:t>
            </a:r>
          </a:p>
        </p:txBody>
      </p:sp>
      <p:sp>
        <p:nvSpPr>
          <p:cNvPr id="75" name="テキスト ボックス 74">
            <a:extLst>
              <a:ext uri="{FF2B5EF4-FFF2-40B4-BE49-F238E27FC236}">
                <a16:creationId xmlns:a16="http://schemas.microsoft.com/office/drawing/2014/main" id="{09773A5A-5125-25A2-9744-01011035A217}"/>
              </a:ext>
            </a:extLst>
          </p:cNvPr>
          <p:cNvSpPr txBox="1"/>
          <p:nvPr/>
        </p:nvSpPr>
        <p:spPr>
          <a:xfrm>
            <a:off x="3842484" y="3771399"/>
            <a:ext cx="1620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ビジネス資料に</a:t>
            </a:r>
          </a:p>
        </p:txBody>
      </p:sp>
      <p:sp>
        <p:nvSpPr>
          <p:cNvPr id="137" name="テキスト ボックス 136">
            <a:extLst>
              <a:ext uri="{FF2B5EF4-FFF2-40B4-BE49-F238E27FC236}">
                <a16:creationId xmlns:a16="http://schemas.microsoft.com/office/drawing/2014/main" id="{72FF7C6D-8B1E-FFBD-3876-FFCF106AAB2E}"/>
              </a:ext>
            </a:extLst>
          </p:cNvPr>
          <p:cNvSpPr txBox="1"/>
          <p:nvPr/>
        </p:nvSpPr>
        <p:spPr>
          <a:xfrm>
            <a:off x="276046" y="232912"/>
            <a:ext cx="57246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やじろべえのイラストの使い方サンプル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pSp>
        <p:nvGrpSpPr>
          <p:cNvPr id="151" name="グループ化 150">
            <a:extLst>
              <a:ext uri="{FF2B5EF4-FFF2-40B4-BE49-F238E27FC236}">
                <a16:creationId xmlns:a16="http://schemas.microsoft.com/office/drawing/2014/main" id="{DAB2F11A-8F4D-D786-EF5C-AE1BB3DE704E}"/>
              </a:ext>
            </a:extLst>
          </p:cNvPr>
          <p:cNvGrpSpPr/>
          <p:nvPr/>
        </p:nvGrpSpPr>
        <p:grpSpPr>
          <a:xfrm>
            <a:off x="4966648" y="3584948"/>
            <a:ext cx="4432559" cy="2713345"/>
            <a:chOff x="3819358" y="3175874"/>
            <a:chExt cx="3628958" cy="2221431"/>
          </a:xfrm>
        </p:grpSpPr>
        <p:grpSp>
          <p:nvGrpSpPr>
            <p:cNvPr id="152" name="グループ化 151">
              <a:extLst>
                <a:ext uri="{FF2B5EF4-FFF2-40B4-BE49-F238E27FC236}">
                  <a16:creationId xmlns:a16="http://schemas.microsoft.com/office/drawing/2014/main" id="{3AFA657D-1D77-A0A0-F7C8-6D96A266E3E8}"/>
                </a:ext>
              </a:extLst>
            </p:cNvPr>
            <p:cNvGrpSpPr/>
            <p:nvPr/>
          </p:nvGrpSpPr>
          <p:grpSpPr>
            <a:xfrm>
              <a:off x="4958974" y="3175874"/>
              <a:ext cx="1354498" cy="2221431"/>
              <a:chOff x="1258242" y="3175874"/>
              <a:chExt cx="1354498" cy="2221431"/>
            </a:xfrm>
          </p:grpSpPr>
          <p:grpSp>
            <p:nvGrpSpPr>
              <p:cNvPr id="175" name="グループ化 174">
                <a:extLst>
                  <a:ext uri="{FF2B5EF4-FFF2-40B4-BE49-F238E27FC236}">
                    <a16:creationId xmlns:a16="http://schemas.microsoft.com/office/drawing/2014/main" id="{C89E6878-6043-40A6-30CA-466549CCBA13}"/>
                  </a:ext>
                </a:extLst>
              </p:cNvPr>
              <p:cNvGrpSpPr/>
              <p:nvPr/>
            </p:nvGrpSpPr>
            <p:grpSpPr>
              <a:xfrm>
                <a:off x="1624638" y="4909099"/>
                <a:ext cx="613638" cy="172874"/>
                <a:chOff x="8489346" y="3755674"/>
                <a:chExt cx="780551" cy="240986"/>
              </a:xfrm>
            </p:grpSpPr>
            <p:sp>
              <p:nvSpPr>
                <p:cNvPr id="205" name="涙形 64">
                  <a:extLst>
                    <a:ext uri="{FF2B5EF4-FFF2-40B4-BE49-F238E27FC236}">
                      <a16:creationId xmlns:a16="http://schemas.microsoft.com/office/drawing/2014/main" id="{D3CD92A3-B4D5-E909-A59A-F71B16CD5C67}"/>
                    </a:ext>
                  </a:extLst>
                </p:cNvPr>
                <p:cNvSpPr/>
                <p:nvPr/>
              </p:nvSpPr>
              <p:spPr bwMode="auto">
                <a:xfrm>
                  <a:off x="8489346" y="3755677"/>
                  <a:ext cx="370800" cy="240983"/>
                </a:xfrm>
                <a:custGeom>
                  <a:avLst/>
                  <a:gdLst>
                    <a:gd name="connsiteX0" fmla="*/ 0 w 226410"/>
                    <a:gd name="connsiteY0" fmla="*/ 101647 h 203294"/>
                    <a:gd name="connsiteX1" fmla="*/ 113205 w 226410"/>
                    <a:gd name="connsiteY1" fmla="*/ 0 h 203294"/>
                    <a:gd name="connsiteX2" fmla="*/ 226410 w 226410"/>
                    <a:gd name="connsiteY2" fmla="*/ 0 h 203294"/>
                    <a:gd name="connsiteX3" fmla="*/ 226410 w 226410"/>
                    <a:gd name="connsiteY3" fmla="*/ 101647 h 203294"/>
                    <a:gd name="connsiteX4" fmla="*/ 113205 w 226410"/>
                    <a:gd name="connsiteY4" fmla="*/ 203294 h 203294"/>
                    <a:gd name="connsiteX5" fmla="*/ 0 w 226410"/>
                    <a:gd name="connsiteY5" fmla="*/ 101647 h 203294"/>
                    <a:gd name="connsiteX0" fmla="*/ 0 w 226410"/>
                    <a:gd name="connsiteY0" fmla="*/ 101647 h 203294"/>
                    <a:gd name="connsiteX1" fmla="*/ 113205 w 226410"/>
                    <a:gd name="connsiteY1" fmla="*/ 0 h 203294"/>
                    <a:gd name="connsiteX2" fmla="*/ 226410 w 226410"/>
                    <a:gd name="connsiteY2" fmla="*/ 0 h 203294"/>
                    <a:gd name="connsiteX3" fmla="*/ 226410 w 226410"/>
                    <a:gd name="connsiteY3" fmla="*/ 101647 h 203294"/>
                    <a:gd name="connsiteX4" fmla="*/ 113205 w 226410"/>
                    <a:gd name="connsiteY4" fmla="*/ 203294 h 203294"/>
                    <a:gd name="connsiteX5" fmla="*/ 0 w 226410"/>
                    <a:gd name="connsiteY5" fmla="*/ 101647 h 203294"/>
                    <a:gd name="connsiteX0" fmla="*/ 0 w 226410"/>
                    <a:gd name="connsiteY0" fmla="*/ 101647 h 147144"/>
                    <a:gd name="connsiteX1" fmla="*/ 113205 w 226410"/>
                    <a:gd name="connsiteY1" fmla="*/ 0 h 147144"/>
                    <a:gd name="connsiteX2" fmla="*/ 226410 w 226410"/>
                    <a:gd name="connsiteY2" fmla="*/ 0 h 147144"/>
                    <a:gd name="connsiteX3" fmla="*/ 226410 w 226410"/>
                    <a:gd name="connsiteY3" fmla="*/ 101647 h 147144"/>
                    <a:gd name="connsiteX4" fmla="*/ 117015 w 226410"/>
                    <a:gd name="connsiteY4" fmla="*/ 146144 h 147144"/>
                    <a:gd name="connsiteX5" fmla="*/ 0 w 226410"/>
                    <a:gd name="connsiteY5" fmla="*/ 101647 h 1471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26410" h="147144">
                      <a:moveTo>
                        <a:pt x="0" y="101647"/>
                      </a:moveTo>
                      <a:cubicBezTo>
                        <a:pt x="0" y="45509"/>
                        <a:pt x="50684" y="0"/>
                        <a:pt x="113205" y="0"/>
                      </a:cubicBezTo>
                      <a:lnTo>
                        <a:pt x="226410" y="0"/>
                      </a:lnTo>
                      <a:lnTo>
                        <a:pt x="226410" y="101647"/>
                      </a:lnTo>
                      <a:cubicBezTo>
                        <a:pt x="226410" y="157785"/>
                        <a:pt x="179536" y="146144"/>
                        <a:pt x="117015" y="146144"/>
                      </a:cubicBezTo>
                      <a:cubicBezTo>
                        <a:pt x="54494" y="146144"/>
                        <a:pt x="0" y="157785"/>
                        <a:pt x="0" y="101647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6" name="涙形 64">
                  <a:extLst>
                    <a:ext uri="{FF2B5EF4-FFF2-40B4-BE49-F238E27FC236}">
                      <a16:creationId xmlns:a16="http://schemas.microsoft.com/office/drawing/2014/main" id="{0EE5C69E-F4FB-845C-BD41-015BE4C9E4FF}"/>
                    </a:ext>
                  </a:extLst>
                </p:cNvPr>
                <p:cNvSpPr/>
                <p:nvPr/>
              </p:nvSpPr>
              <p:spPr bwMode="auto">
                <a:xfrm flipH="1">
                  <a:off x="8899097" y="3755674"/>
                  <a:ext cx="370800" cy="240983"/>
                </a:xfrm>
                <a:custGeom>
                  <a:avLst/>
                  <a:gdLst>
                    <a:gd name="connsiteX0" fmla="*/ 0 w 226410"/>
                    <a:gd name="connsiteY0" fmla="*/ 101647 h 203294"/>
                    <a:gd name="connsiteX1" fmla="*/ 113205 w 226410"/>
                    <a:gd name="connsiteY1" fmla="*/ 0 h 203294"/>
                    <a:gd name="connsiteX2" fmla="*/ 226410 w 226410"/>
                    <a:gd name="connsiteY2" fmla="*/ 0 h 203294"/>
                    <a:gd name="connsiteX3" fmla="*/ 226410 w 226410"/>
                    <a:gd name="connsiteY3" fmla="*/ 101647 h 203294"/>
                    <a:gd name="connsiteX4" fmla="*/ 113205 w 226410"/>
                    <a:gd name="connsiteY4" fmla="*/ 203294 h 203294"/>
                    <a:gd name="connsiteX5" fmla="*/ 0 w 226410"/>
                    <a:gd name="connsiteY5" fmla="*/ 101647 h 203294"/>
                    <a:gd name="connsiteX0" fmla="*/ 0 w 226410"/>
                    <a:gd name="connsiteY0" fmla="*/ 101647 h 203294"/>
                    <a:gd name="connsiteX1" fmla="*/ 113205 w 226410"/>
                    <a:gd name="connsiteY1" fmla="*/ 0 h 203294"/>
                    <a:gd name="connsiteX2" fmla="*/ 226410 w 226410"/>
                    <a:gd name="connsiteY2" fmla="*/ 0 h 203294"/>
                    <a:gd name="connsiteX3" fmla="*/ 226410 w 226410"/>
                    <a:gd name="connsiteY3" fmla="*/ 101647 h 203294"/>
                    <a:gd name="connsiteX4" fmla="*/ 113205 w 226410"/>
                    <a:gd name="connsiteY4" fmla="*/ 203294 h 203294"/>
                    <a:gd name="connsiteX5" fmla="*/ 0 w 226410"/>
                    <a:gd name="connsiteY5" fmla="*/ 101647 h 203294"/>
                    <a:gd name="connsiteX0" fmla="*/ 0 w 226410"/>
                    <a:gd name="connsiteY0" fmla="*/ 101647 h 147144"/>
                    <a:gd name="connsiteX1" fmla="*/ 113205 w 226410"/>
                    <a:gd name="connsiteY1" fmla="*/ 0 h 147144"/>
                    <a:gd name="connsiteX2" fmla="*/ 226410 w 226410"/>
                    <a:gd name="connsiteY2" fmla="*/ 0 h 147144"/>
                    <a:gd name="connsiteX3" fmla="*/ 226410 w 226410"/>
                    <a:gd name="connsiteY3" fmla="*/ 101647 h 147144"/>
                    <a:gd name="connsiteX4" fmla="*/ 117015 w 226410"/>
                    <a:gd name="connsiteY4" fmla="*/ 146144 h 147144"/>
                    <a:gd name="connsiteX5" fmla="*/ 0 w 226410"/>
                    <a:gd name="connsiteY5" fmla="*/ 101647 h 1471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26410" h="147144">
                      <a:moveTo>
                        <a:pt x="0" y="101647"/>
                      </a:moveTo>
                      <a:cubicBezTo>
                        <a:pt x="0" y="45509"/>
                        <a:pt x="50684" y="0"/>
                        <a:pt x="113205" y="0"/>
                      </a:cubicBezTo>
                      <a:lnTo>
                        <a:pt x="226410" y="0"/>
                      </a:lnTo>
                      <a:lnTo>
                        <a:pt x="226410" y="101647"/>
                      </a:lnTo>
                      <a:cubicBezTo>
                        <a:pt x="226410" y="157785"/>
                        <a:pt x="179536" y="146144"/>
                        <a:pt x="117015" y="146144"/>
                      </a:cubicBezTo>
                      <a:cubicBezTo>
                        <a:pt x="54494" y="146144"/>
                        <a:pt x="0" y="157785"/>
                        <a:pt x="0" y="101647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7" name="円/楕円 304">
                  <a:extLst>
                    <a:ext uri="{FF2B5EF4-FFF2-40B4-BE49-F238E27FC236}">
                      <a16:creationId xmlns:a16="http://schemas.microsoft.com/office/drawing/2014/main" id="{2EB78EBF-C6D7-7A3E-9BD3-7957CC16B005}"/>
                    </a:ext>
                  </a:extLst>
                </p:cNvPr>
                <p:cNvSpPr/>
                <p:nvPr/>
              </p:nvSpPr>
              <p:spPr bwMode="auto">
                <a:xfrm>
                  <a:off x="8576627" y="3819988"/>
                  <a:ext cx="74876" cy="74876"/>
                </a:xfrm>
                <a:prstGeom prst="ellipse">
                  <a:avLst/>
                </a:prstGeom>
                <a:solidFill>
                  <a:schemeClr val="bg1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8" name="円/楕円 305">
                  <a:extLst>
                    <a:ext uri="{FF2B5EF4-FFF2-40B4-BE49-F238E27FC236}">
                      <a16:creationId xmlns:a16="http://schemas.microsoft.com/office/drawing/2014/main" id="{745FA300-4CC8-9738-7E8F-41675A0922BF}"/>
                    </a:ext>
                  </a:extLst>
                </p:cNvPr>
                <p:cNvSpPr/>
                <p:nvPr/>
              </p:nvSpPr>
              <p:spPr bwMode="auto">
                <a:xfrm>
                  <a:off x="9130690" y="3819988"/>
                  <a:ext cx="74876" cy="74876"/>
                </a:xfrm>
                <a:prstGeom prst="ellipse">
                  <a:avLst/>
                </a:prstGeom>
                <a:solidFill>
                  <a:schemeClr val="bg1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76" name="フリーフォーム: 図形 175">
                <a:extLst>
                  <a:ext uri="{FF2B5EF4-FFF2-40B4-BE49-F238E27FC236}">
                    <a16:creationId xmlns:a16="http://schemas.microsoft.com/office/drawing/2014/main" id="{D463372D-5B57-CD39-2F13-75235FDB36ED}"/>
                  </a:ext>
                </a:extLst>
              </p:cNvPr>
              <p:cNvSpPr/>
              <p:nvPr/>
            </p:nvSpPr>
            <p:spPr bwMode="auto">
              <a:xfrm rot="10800000" flipH="1" flipV="1">
                <a:off x="1663072" y="4364165"/>
                <a:ext cx="539246" cy="548311"/>
              </a:xfrm>
              <a:custGeom>
                <a:avLst/>
                <a:gdLst>
                  <a:gd name="connsiteX0" fmla="*/ 405100 w 819799"/>
                  <a:gd name="connsiteY0" fmla="*/ 0 h 833581"/>
                  <a:gd name="connsiteX1" fmla="*/ 819799 w 819799"/>
                  <a:gd name="connsiteY1" fmla="*/ 0 h 833581"/>
                  <a:gd name="connsiteX2" fmla="*/ 693797 w 819799"/>
                  <a:gd name="connsiteY2" fmla="*/ 833578 h 833581"/>
                  <a:gd name="connsiteX3" fmla="*/ 431292 w 819799"/>
                  <a:gd name="connsiteY3" fmla="*/ 833578 h 833581"/>
                  <a:gd name="connsiteX4" fmla="*/ 415606 w 819799"/>
                  <a:gd name="connsiteY4" fmla="*/ 334345 h 833581"/>
                  <a:gd name="connsiteX5" fmla="*/ 388508 w 819799"/>
                  <a:gd name="connsiteY5" fmla="*/ 833581 h 833581"/>
                  <a:gd name="connsiteX6" fmla="*/ 126003 w 819799"/>
                  <a:gd name="connsiteY6" fmla="*/ 833581 h 833581"/>
                  <a:gd name="connsiteX7" fmla="*/ 0 w 819799"/>
                  <a:gd name="connsiteY7" fmla="*/ 3 h 833581"/>
                  <a:gd name="connsiteX8" fmla="*/ 405100 w 819799"/>
                  <a:gd name="connsiteY8" fmla="*/ 3 h 8335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19799" h="833581">
                    <a:moveTo>
                      <a:pt x="405100" y="0"/>
                    </a:moveTo>
                    <a:lnTo>
                      <a:pt x="819799" y="0"/>
                    </a:lnTo>
                    <a:lnTo>
                      <a:pt x="693797" y="833578"/>
                    </a:lnTo>
                    <a:lnTo>
                      <a:pt x="431292" y="833578"/>
                    </a:lnTo>
                    <a:lnTo>
                      <a:pt x="415606" y="334345"/>
                    </a:lnTo>
                    <a:lnTo>
                      <a:pt x="388508" y="833581"/>
                    </a:lnTo>
                    <a:lnTo>
                      <a:pt x="126003" y="833581"/>
                    </a:lnTo>
                    <a:lnTo>
                      <a:pt x="0" y="3"/>
                    </a:lnTo>
                    <a:lnTo>
                      <a:pt x="405100" y="3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77" name="グループ化 176">
                <a:extLst>
                  <a:ext uri="{FF2B5EF4-FFF2-40B4-BE49-F238E27FC236}">
                    <a16:creationId xmlns:a16="http://schemas.microsoft.com/office/drawing/2014/main" id="{DF816EFA-BB7E-921D-938B-415516CEABF1}"/>
                  </a:ext>
                </a:extLst>
              </p:cNvPr>
              <p:cNvGrpSpPr/>
              <p:nvPr/>
            </p:nvGrpSpPr>
            <p:grpSpPr>
              <a:xfrm>
                <a:off x="1607117" y="3175874"/>
                <a:ext cx="636099" cy="1348251"/>
                <a:chOff x="6503789" y="1718810"/>
                <a:chExt cx="1620922" cy="3435646"/>
              </a:xfrm>
            </p:grpSpPr>
            <p:grpSp>
              <p:nvGrpSpPr>
                <p:cNvPr id="179" name="グループ化 178">
                  <a:extLst>
                    <a:ext uri="{FF2B5EF4-FFF2-40B4-BE49-F238E27FC236}">
                      <a16:creationId xmlns:a16="http://schemas.microsoft.com/office/drawing/2014/main" id="{4A4E8EB8-CA54-C5DE-8463-FE14088C2178}"/>
                    </a:ext>
                  </a:extLst>
                </p:cNvPr>
                <p:cNvGrpSpPr/>
                <p:nvPr/>
              </p:nvGrpSpPr>
              <p:grpSpPr>
                <a:xfrm>
                  <a:off x="6503789" y="1718810"/>
                  <a:ext cx="1620922" cy="3435646"/>
                  <a:chOff x="1560336" y="1311210"/>
                  <a:chExt cx="1620922" cy="3435646"/>
                </a:xfrm>
              </p:grpSpPr>
              <p:sp>
                <p:nvSpPr>
                  <p:cNvPr id="184" name="楕円 183">
                    <a:extLst>
                      <a:ext uri="{FF2B5EF4-FFF2-40B4-BE49-F238E27FC236}">
                        <a16:creationId xmlns:a16="http://schemas.microsoft.com/office/drawing/2014/main" id="{FAFBF9B5-1587-A371-C174-5CDD8544450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623081" y="1311210"/>
                    <a:ext cx="1491594" cy="1443602"/>
                  </a:xfrm>
                  <a:prstGeom prst="ellipse">
                    <a:avLst/>
                  </a:prstGeom>
                  <a:solidFill>
                    <a:schemeClr val="tx1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185" name="グループ化 184">
                    <a:extLst>
                      <a:ext uri="{FF2B5EF4-FFF2-40B4-BE49-F238E27FC236}">
                        <a16:creationId xmlns:a16="http://schemas.microsoft.com/office/drawing/2014/main" id="{070B7CE4-3FD4-0639-0F52-A7711F066529}"/>
                      </a:ext>
                    </a:extLst>
                  </p:cNvPr>
                  <p:cNvGrpSpPr/>
                  <p:nvPr/>
                </p:nvGrpSpPr>
                <p:grpSpPr>
                  <a:xfrm>
                    <a:off x="1560336" y="2020335"/>
                    <a:ext cx="1620922" cy="502050"/>
                    <a:chOff x="1560336" y="2020335"/>
                    <a:chExt cx="1620922" cy="502050"/>
                  </a:xfrm>
                </p:grpSpPr>
                <p:sp>
                  <p:nvSpPr>
                    <p:cNvPr id="201" name="楕円 200">
                      <a:extLst>
                        <a:ext uri="{FF2B5EF4-FFF2-40B4-BE49-F238E27FC236}">
                          <a16:creationId xmlns:a16="http://schemas.microsoft.com/office/drawing/2014/main" id="{00C496A1-79BF-188C-9818-B5104B667200}"/>
                        </a:ext>
                      </a:extLst>
                    </p:cNvPr>
                    <p:cNvSpPr/>
                    <p:nvPr/>
                  </p:nvSpPr>
                  <p:spPr bwMode="auto">
                    <a:xfrm rot="900000" flipH="1">
                      <a:off x="2824088" y="2020336"/>
                      <a:ext cx="357170" cy="502049"/>
                    </a:xfrm>
                    <a:prstGeom prst="ellipse">
                      <a:avLst/>
                    </a:prstGeom>
                    <a:solidFill>
                      <a:srgbClr val="FFCC99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02" name="楕円 201">
                      <a:extLst>
                        <a:ext uri="{FF2B5EF4-FFF2-40B4-BE49-F238E27FC236}">
                          <a16:creationId xmlns:a16="http://schemas.microsoft.com/office/drawing/2014/main" id="{3C8B2385-9DB2-51E0-3FB6-A9977A836ADD}"/>
                        </a:ext>
                      </a:extLst>
                    </p:cNvPr>
                    <p:cNvSpPr/>
                    <p:nvPr/>
                  </p:nvSpPr>
                  <p:spPr bwMode="auto">
                    <a:xfrm rot="900000" flipH="1">
                      <a:off x="2893608" y="2118055"/>
                      <a:ext cx="218129" cy="306609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905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03" name="楕円 202">
                      <a:extLst>
                        <a:ext uri="{FF2B5EF4-FFF2-40B4-BE49-F238E27FC236}">
                          <a16:creationId xmlns:a16="http://schemas.microsoft.com/office/drawing/2014/main" id="{61FE6496-79AE-49C5-990C-09E85CA92B41}"/>
                        </a:ext>
                      </a:extLst>
                    </p:cNvPr>
                    <p:cNvSpPr/>
                    <p:nvPr/>
                  </p:nvSpPr>
                  <p:spPr bwMode="auto">
                    <a:xfrm rot="20700000">
                      <a:off x="1560336" y="2020335"/>
                      <a:ext cx="357170" cy="502049"/>
                    </a:xfrm>
                    <a:prstGeom prst="ellipse">
                      <a:avLst/>
                    </a:prstGeom>
                    <a:solidFill>
                      <a:srgbClr val="FFCC99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04" name="楕円 203">
                      <a:extLst>
                        <a:ext uri="{FF2B5EF4-FFF2-40B4-BE49-F238E27FC236}">
                          <a16:creationId xmlns:a16="http://schemas.microsoft.com/office/drawing/2014/main" id="{2D48DA70-F896-5911-5604-4C49D6132AE7}"/>
                        </a:ext>
                      </a:extLst>
                    </p:cNvPr>
                    <p:cNvSpPr/>
                    <p:nvPr/>
                  </p:nvSpPr>
                  <p:spPr bwMode="auto">
                    <a:xfrm rot="20700000">
                      <a:off x="1629856" y="2118054"/>
                      <a:ext cx="218129" cy="306609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905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186" name="グループ化 185">
                    <a:extLst>
                      <a:ext uri="{FF2B5EF4-FFF2-40B4-BE49-F238E27FC236}">
                        <a16:creationId xmlns:a16="http://schemas.microsoft.com/office/drawing/2014/main" id="{3B134E86-853D-D2B2-4C2E-0010DBB7579D}"/>
                      </a:ext>
                    </a:extLst>
                  </p:cNvPr>
                  <p:cNvGrpSpPr/>
                  <p:nvPr/>
                </p:nvGrpSpPr>
                <p:grpSpPr>
                  <a:xfrm>
                    <a:off x="1635172" y="1476227"/>
                    <a:ext cx="1487590" cy="3270629"/>
                    <a:chOff x="1635172" y="1476227"/>
                    <a:chExt cx="1487590" cy="3270629"/>
                  </a:xfrm>
                </p:grpSpPr>
                <p:sp>
                  <p:nvSpPr>
                    <p:cNvPr id="187" name="台形 186">
                      <a:extLst>
                        <a:ext uri="{FF2B5EF4-FFF2-40B4-BE49-F238E27FC236}">
                          <a16:creationId xmlns:a16="http://schemas.microsoft.com/office/drawing/2014/main" id="{41D5FD3D-98F7-175B-DC7C-B98113535880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166255" y="2732415"/>
                      <a:ext cx="409084" cy="378808"/>
                    </a:xfrm>
                    <a:prstGeom prst="trapezoid">
                      <a:avLst>
                        <a:gd name="adj" fmla="val 10850"/>
                      </a:avLst>
                    </a:prstGeom>
                    <a:solidFill>
                      <a:srgbClr val="FFCC99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88" name="四角形: 上の 2 つの角を丸める 187">
                      <a:extLst>
                        <a:ext uri="{FF2B5EF4-FFF2-40B4-BE49-F238E27FC236}">
                          <a16:creationId xmlns:a16="http://schemas.microsoft.com/office/drawing/2014/main" id="{C9345222-B206-625A-8221-013BC492F713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635172" y="3017642"/>
                      <a:ext cx="1487590" cy="1729214"/>
                    </a:xfrm>
                    <a:prstGeom prst="round2SameRect">
                      <a:avLst>
                        <a:gd name="adj1" fmla="val 33957"/>
                        <a:gd name="adj2" fmla="val 0"/>
                      </a:avLst>
                    </a:prstGeom>
                    <a:solidFill>
                      <a:schemeClr val="tx1">
                        <a:lumMod val="75000"/>
                        <a:lumOff val="25000"/>
                      </a:schemeClr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189" name="楕円 188">
                      <a:extLst>
                        <a:ext uri="{FF2B5EF4-FFF2-40B4-BE49-F238E27FC236}">
                          <a16:creationId xmlns:a16="http://schemas.microsoft.com/office/drawing/2014/main" id="{966647EB-17B4-7F7F-7A6C-8341AB48ECFC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740727" y="1476227"/>
                      <a:ext cx="1260140" cy="1390541"/>
                    </a:xfrm>
                    <a:prstGeom prst="ellipse">
                      <a:avLst/>
                    </a:prstGeom>
                    <a:solidFill>
                      <a:srgbClr val="FFCC99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90" name="楕円 189">
                      <a:extLst>
                        <a:ext uri="{FF2B5EF4-FFF2-40B4-BE49-F238E27FC236}">
                          <a16:creationId xmlns:a16="http://schemas.microsoft.com/office/drawing/2014/main" id="{4E533069-D140-88A5-D274-90EF7F542A35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311719" y="2493181"/>
                      <a:ext cx="124146" cy="45719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9050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91" name="二等辺三角形 46">
                      <a:extLst>
                        <a:ext uri="{FF2B5EF4-FFF2-40B4-BE49-F238E27FC236}">
                          <a16:creationId xmlns:a16="http://schemas.microsoft.com/office/drawing/2014/main" id="{90B29B02-7A5B-9087-8432-605D374666E2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208604" y="2569495"/>
                      <a:ext cx="340703" cy="169503"/>
                    </a:xfrm>
                    <a:custGeom>
                      <a:avLst/>
                      <a:gdLst>
                        <a:gd name="connsiteX0" fmla="*/ 0 w 345496"/>
                        <a:gd name="connsiteY0" fmla="*/ 157417 h 157417"/>
                        <a:gd name="connsiteX1" fmla="*/ 172748 w 345496"/>
                        <a:gd name="connsiteY1" fmla="*/ 0 h 157417"/>
                        <a:gd name="connsiteX2" fmla="*/ 345496 w 345496"/>
                        <a:gd name="connsiteY2" fmla="*/ 157417 h 157417"/>
                        <a:gd name="connsiteX3" fmla="*/ 0 w 345496"/>
                        <a:gd name="connsiteY3" fmla="*/ 157417 h 157417"/>
                        <a:gd name="connsiteX0" fmla="*/ 0 w 345496"/>
                        <a:gd name="connsiteY0" fmla="*/ 157453 h 157453"/>
                        <a:gd name="connsiteX1" fmla="*/ 172748 w 345496"/>
                        <a:gd name="connsiteY1" fmla="*/ 36 h 157453"/>
                        <a:gd name="connsiteX2" fmla="*/ 345496 w 345496"/>
                        <a:gd name="connsiteY2" fmla="*/ 157453 h 157453"/>
                        <a:gd name="connsiteX3" fmla="*/ 0 w 345496"/>
                        <a:gd name="connsiteY3" fmla="*/ 157453 h 157453"/>
                        <a:gd name="connsiteX0" fmla="*/ 27 w 345523"/>
                        <a:gd name="connsiteY0" fmla="*/ 157444 h 163831"/>
                        <a:gd name="connsiteX1" fmla="*/ 172775 w 345523"/>
                        <a:gd name="connsiteY1" fmla="*/ 27 h 163831"/>
                        <a:gd name="connsiteX2" fmla="*/ 345523 w 345523"/>
                        <a:gd name="connsiteY2" fmla="*/ 157444 h 163831"/>
                        <a:gd name="connsiteX3" fmla="*/ 27 w 345523"/>
                        <a:gd name="connsiteY3" fmla="*/ 157444 h 163831"/>
                        <a:gd name="connsiteX0" fmla="*/ 27 w 345822"/>
                        <a:gd name="connsiteY0" fmla="*/ 157444 h 170071"/>
                        <a:gd name="connsiteX1" fmla="*/ 172775 w 345822"/>
                        <a:gd name="connsiteY1" fmla="*/ 27 h 170071"/>
                        <a:gd name="connsiteX2" fmla="*/ 345523 w 345822"/>
                        <a:gd name="connsiteY2" fmla="*/ 157444 h 170071"/>
                        <a:gd name="connsiteX3" fmla="*/ 27 w 345822"/>
                        <a:gd name="connsiteY3" fmla="*/ 157444 h 170071"/>
                        <a:gd name="connsiteX0" fmla="*/ 27 w 346670"/>
                        <a:gd name="connsiteY0" fmla="*/ 157444 h 167349"/>
                        <a:gd name="connsiteX1" fmla="*/ 172775 w 346670"/>
                        <a:gd name="connsiteY1" fmla="*/ 27 h 167349"/>
                        <a:gd name="connsiteX2" fmla="*/ 345523 w 346670"/>
                        <a:gd name="connsiteY2" fmla="*/ 157444 h 167349"/>
                        <a:gd name="connsiteX3" fmla="*/ 27 w 346670"/>
                        <a:gd name="connsiteY3" fmla="*/ 157444 h 167349"/>
                        <a:gd name="connsiteX0" fmla="*/ 299 w 346942"/>
                        <a:gd name="connsiteY0" fmla="*/ 157444 h 167349"/>
                        <a:gd name="connsiteX1" fmla="*/ 173047 w 346942"/>
                        <a:gd name="connsiteY1" fmla="*/ 27 h 167349"/>
                        <a:gd name="connsiteX2" fmla="*/ 345795 w 346942"/>
                        <a:gd name="connsiteY2" fmla="*/ 157444 h 167349"/>
                        <a:gd name="connsiteX3" fmla="*/ 299 w 346942"/>
                        <a:gd name="connsiteY3" fmla="*/ 157444 h 167349"/>
                        <a:gd name="connsiteX0" fmla="*/ 529 w 347172"/>
                        <a:gd name="connsiteY0" fmla="*/ 157444 h 166436"/>
                        <a:gd name="connsiteX1" fmla="*/ 173277 w 347172"/>
                        <a:gd name="connsiteY1" fmla="*/ 27 h 166436"/>
                        <a:gd name="connsiteX2" fmla="*/ 346025 w 347172"/>
                        <a:gd name="connsiteY2" fmla="*/ 157444 h 166436"/>
                        <a:gd name="connsiteX3" fmla="*/ 529 w 347172"/>
                        <a:gd name="connsiteY3" fmla="*/ 157444 h 16643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347172" h="166436">
                          <a:moveTo>
                            <a:pt x="529" y="157444"/>
                          </a:moveTo>
                          <a:cubicBezTo>
                            <a:pt x="-8564" y="145453"/>
                            <a:pt x="101406" y="-2270"/>
                            <a:pt x="173277" y="27"/>
                          </a:cubicBezTo>
                          <a:cubicBezTo>
                            <a:pt x="245148" y="2324"/>
                            <a:pt x="359879" y="145454"/>
                            <a:pt x="346025" y="157444"/>
                          </a:cubicBezTo>
                          <a:cubicBezTo>
                            <a:pt x="332171" y="169434"/>
                            <a:pt x="9622" y="169435"/>
                            <a:pt x="529" y="157444"/>
                          </a:cubicBezTo>
                          <a:close/>
                        </a:path>
                      </a:pathLst>
                    </a:custGeom>
                    <a:solidFill>
                      <a:srgbClr val="FF0000"/>
                    </a:solidFill>
                    <a:ln w="1905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0" lang="ja-JP" altLang="en-US" kern="0" dirty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grpSp>
                  <p:nvGrpSpPr>
                    <p:cNvPr id="192" name="グループ化 191">
                      <a:extLst>
                        <a:ext uri="{FF2B5EF4-FFF2-40B4-BE49-F238E27FC236}">
                          <a16:creationId xmlns:a16="http://schemas.microsoft.com/office/drawing/2014/main" id="{47F81633-B3E8-46E6-B55C-B0A46A74259D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1924224" y="3015148"/>
                      <a:ext cx="909464" cy="546146"/>
                      <a:chOff x="1859421" y="3015148"/>
                      <a:chExt cx="1039069" cy="558652"/>
                    </a:xfrm>
                  </p:grpSpPr>
                  <p:sp>
                    <p:nvSpPr>
                      <p:cNvPr id="197" name="フリーフォーム: 図形 196">
                        <a:extLst>
                          <a:ext uri="{FF2B5EF4-FFF2-40B4-BE49-F238E27FC236}">
                            <a16:creationId xmlns:a16="http://schemas.microsoft.com/office/drawing/2014/main" id="{453A037D-BCF4-692C-3D91-49D97746C5F2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10800000" flipV="1">
                        <a:off x="1859421" y="3015148"/>
                        <a:ext cx="1039069" cy="558651"/>
                      </a:xfrm>
                      <a:custGeom>
                        <a:avLst/>
                        <a:gdLst>
                          <a:gd name="connsiteX0" fmla="*/ 950389 w 1039069"/>
                          <a:gd name="connsiteY0" fmla="*/ 0 h 558651"/>
                          <a:gd name="connsiteX1" fmla="*/ 88655 w 1039069"/>
                          <a:gd name="connsiteY1" fmla="*/ 0 h 558651"/>
                          <a:gd name="connsiteX2" fmla="*/ 0 w 1039069"/>
                          <a:gd name="connsiteY2" fmla="*/ 114802 h 558651"/>
                          <a:gd name="connsiteX3" fmla="*/ 194115 w 1039069"/>
                          <a:gd name="connsiteY3" fmla="*/ 205054 h 558651"/>
                          <a:gd name="connsiteX4" fmla="*/ 66942 w 1039069"/>
                          <a:gd name="connsiteY4" fmla="*/ 264182 h 558651"/>
                          <a:gd name="connsiteX5" fmla="*/ 220836 w 1039069"/>
                          <a:gd name="connsiteY5" fmla="*/ 558651 h 558651"/>
                          <a:gd name="connsiteX6" fmla="*/ 818208 w 1039069"/>
                          <a:gd name="connsiteY6" fmla="*/ 558651 h 558651"/>
                          <a:gd name="connsiteX7" fmla="*/ 972120 w 1039069"/>
                          <a:gd name="connsiteY7" fmla="*/ 264146 h 558651"/>
                          <a:gd name="connsiteX8" fmla="*/ 845024 w 1039069"/>
                          <a:gd name="connsiteY8" fmla="*/ 205054 h 558651"/>
                          <a:gd name="connsiteX9" fmla="*/ 1039069 w 1039069"/>
                          <a:gd name="connsiteY9" fmla="*/ 114834 h 558651"/>
                          <a:gd name="connsiteX0" fmla="*/ 950389 w 1039069"/>
                          <a:gd name="connsiteY0" fmla="*/ 0 h 558651"/>
                          <a:gd name="connsiteX1" fmla="*/ 88655 w 1039069"/>
                          <a:gd name="connsiteY1" fmla="*/ 0 h 558651"/>
                          <a:gd name="connsiteX2" fmla="*/ 0 w 1039069"/>
                          <a:gd name="connsiteY2" fmla="*/ 114802 h 558651"/>
                          <a:gd name="connsiteX3" fmla="*/ 194115 w 1039069"/>
                          <a:gd name="connsiteY3" fmla="*/ 205054 h 558651"/>
                          <a:gd name="connsiteX4" fmla="*/ 66942 w 1039069"/>
                          <a:gd name="connsiteY4" fmla="*/ 264182 h 558651"/>
                          <a:gd name="connsiteX5" fmla="*/ 220836 w 1039069"/>
                          <a:gd name="connsiteY5" fmla="*/ 558651 h 558651"/>
                          <a:gd name="connsiteX6" fmla="*/ 537220 w 1039069"/>
                          <a:gd name="connsiteY6" fmla="*/ 556269 h 558651"/>
                          <a:gd name="connsiteX7" fmla="*/ 972120 w 1039069"/>
                          <a:gd name="connsiteY7" fmla="*/ 264146 h 558651"/>
                          <a:gd name="connsiteX8" fmla="*/ 845024 w 1039069"/>
                          <a:gd name="connsiteY8" fmla="*/ 205054 h 558651"/>
                          <a:gd name="connsiteX9" fmla="*/ 1039069 w 1039069"/>
                          <a:gd name="connsiteY9" fmla="*/ 114834 h 558651"/>
                          <a:gd name="connsiteX10" fmla="*/ 950389 w 1039069"/>
                          <a:gd name="connsiteY10" fmla="*/ 0 h 558651"/>
                          <a:gd name="connsiteX0" fmla="*/ 950389 w 1039069"/>
                          <a:gd name="connsiteY0" fmla="*/ 0 h 556269"/>
                          <a:gd name="connsiteX1" fmla="*/ 88655 w 1039069"/>
                          <a:gd name="connsiteY1" fmla="*/ 0 h 556269"/>
                          <a:gd name="connsiteX2" fmla="*/ 0 w 1039069"/>
                          <a:gd name="connsiteY2" fmla="*/ 114802 h 556269"/>
                          <a:gd name="connsiteX3" fmla="*/ 194115 w 1039069"/>
                          <a:gd name="connsiteY3" fmla="*/ 205054 h 556269"/>
                          <a:gd name="connsiteX4" fmla="*/ 66942 w 1039069"/>
                          <a:gd name="connsiteY4" fmla="*/ 264182 h 556269"/>
                          <a:gd name="connsiteX5" fmla="*/ 489917 w 1039069"/>
                          <a:gd name="connsiteY5" fmla="*/ 551507 h 556269"/>
                          <a:gd name="connsiteX6" fmla="*/ 537220 w 1039069"/>
                          <a:gd name="connsiteY6" fmla="*/ 556269 h 556269"/>
                          <a:gd name="connsiteX7" fmla="*/ 972120 w 1039069"/>
                          <a:gd name="connsiteY7" fmla="*/ 264146 h 556269"/>
                          <a:gd name="connsiteX8" fmla="*/ 845024 w 1039069"/>
                          <a:gd name="connsiteY8" fmla="*/ 205054 h 556269"/>
                          <a:gd name="connsiteX9" fmla="*/ 1039069 w 1039069"/>
                          <a:gd name="connsiteY9" fmla="*/ 114834 h 556269"/>
                          <a:gd name="connsiteX10" fmla="*/ 950389 w 1039069"/>
                          <a:gd name="connsiteY10" fmla="*/ 0 h 556269"/>
                          <a:gd name="connsiteX0" fmla="*/ 950389 w 1039069"/>
                          <a:gd name="connsiteY0" fmla="*/ 0 h 558651"/>
                          <a:gd name="connsiteX1" fmla="*/ 88655 w 1039069"/>
                          <a:gd name="connsiteY1" fmla="*/ 0 h 558651"/>
                          <a:gd name="connsiteX2" fmla="*/ 0 w 1039069"/>
                          <a:gd name="connsiteY2" fmla="*/ 114802 h 558651"/>
                          <a:gd name="connsiteX3" fmla="*/ 194115 w 1039069"/>
                          <a:gd name="connsiteY3" fmla="*/ 205054 h 558651"/>
                          <a:gd name="connsiteX4" fmla="*/ 66942 w 1039069"/>
                          <a:gd name="connsiteY4" fmla="*/ 264182 h 558651"/>
                          <a:gd name="connsiteX5" fmla="*/ 489917 w 1039069"/>
                          <a:gd name="connsiteY5" fmla="*/ 558651 h 558651"/>
                          <a:gd name="connsiteX6" fmla="*/ 537220 w 1039069"/>
                          <a:gd name="connsiteY6" fmla="*/ 556269 h 558651"/>
                          <a:gd name="connsiteX7" fmla="*/ 972120 w 1039069"/>
                          <a:gd name="connsiteY7" fmla="*/ 264146 h 558651"/>
                          <a:gd name="connsiteX8" fmla="*/ 845024 w 1039069"/>
                          <a:gd name="connsiteY8" fmla="*/ 205054 h 558651"/>
                          <a:gd name="connsiteX9" fmla="*/ 1039069 w 1039069"/>
                          <a:gd name="connsiteY9" fmla="*/ 114834 h 558651"/>
                          <a:gd name="connsiteX10" fmla="*/ 950389 w 1039069"/>
                          <a:gd name="connsiteY10" fmla="*/ 0 h 558651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</a:cxnLst>
                        <a:rect l="l" t="t" r="r" b="b"/>
                        <a:pathLst>
                          <a:path w="1039069" h="558651">
                            <a:moveTo>
                              <a:pt x="950389" y="0"/>
                            </a:moveTo>
                            <a:lnTo>
                              <a:pt x="88655" y="0"/>
                            </a:lnTo>
                            <a:lnTo>
                              <a:pt x="0" y="114802"/>
                            </a:lnTo>
                            <a:lnTo>
                              <a:pt x="194115" y="205054"/>
                            </a:lnTo>
                            <a:lnTo>
                              <a:pt x="66942" y="264182"/>
                            </a:lnTo>
                            <a:lnTo>
                              <a:pt x="489917" y="558651"/>
                            </a:lnTo>
                            <a:lnTo>
                              <a:pt x="537220" y="556269"/>
                            </a:lnTo>
                            <a:lnTo>
                              <a:pt x="972120" y="264146"/>
                            </a:lnTo>
                            <a:lnTo>
                              <a:pt x="845024" y="205054"/>
                            </a:lnTo>
                            <a:lnTo>
                              <a:pt x="1039069" y="114834"/>
                            </a:lnTo>
                            <a:lnTo>
                              <a:pt x="950389" y="0"/>
                            </a:lnTo>
                            <a:close/>
                          </a:path>
                        </a:pathLst>
                      </a:custGeom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n w="190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  <p:sp>
                    <p:nvSpPr>
                      <p:cNvPr id="198" name="台形 197">
                        <a:extLst>
                          <a:ext uri="{FF2B5EF4-FFF2-40B4-BE49-F238E27FC236}">
                            <a16:creationId xmlns:a16="http://schemas.microsoft.com/office/drawing/2014/main" id="{CDC6F753-EA56-5CB4-3510-53DBD4423BA1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10800000">
                        <a:off x="2078868" y="3015149"/>
                        <a:ext cx="600200" cy="558651"/>
                      </a:xfrm>
                      <a:prstGeom prst="trapezoid">
                        <a:avLst>
                          <a:gd name="adj" fmla="val 53719"/>
                        </a:avLst>
                      </a:prstGeom>
                      <a:solidFill>
                        <a:schemeClr val="accent5"/>
                      </a:solidFill>
                      <a:ln w="190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  <p:sp>
                    <p:nvSpPr>
                      <p:cNvPr id="199" name="フリーフォーム: 図形 198">
                        <a:extLst>
                          <a:ext uri="{FF2B5EF4-FFF2-40B4-BE49-F238E27FC236}">
                            <a16:creationId xmlns:a16="http://schemas.microsoft.com/office/drawing/2014/main" id="{0CC0C84C-8096-109B-48DE-510D65ED427C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10800000">
                        <a:off x="2291763" y="3124421"/>
                        <a:ext cx="174409" cy="449379"/>
                      </a:xfrm>
                      <a:custGeom>
                        <a:avLst/>
                        <a:gdLst>
                          <a:gd name="connsiteX0" fmla="*/ 129658 w 174409"/>
                          <a:gd name="connsiteY0" fmla="*/ 449379 h 449379"/>
                          <a:gd name="connsiteX1" fmla="*/ 44751 w 174409"/>
                          <a:gd name="connsiteY1" fmla="*/ 449379 h 449379"/>
                          <a:gd name="connsiteX2" fmla="*/ 0 w 174409"/>
                          <a:gd name="connsiteY2" fmla="*/ 162334 h 449379"/>
                          <a:gd name="connsiteX3" fmla="*/ 87204 w 174409"/>
                          <a:gd name="connsiteY3" fmla="*/ 0 h 449379"/>
                          <a:gd name="connsiteX4" fmla="*/ 174409 w 174409"/>
                          <a:gd name="connsiteY4" fmla="*/ 162336 h 449379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74409" h="449379">
                            <a:moveTo>
                              <a:pt x="129658" y="449379"/>
                            </a:moveTo>
                            <a:lnTo>
                              <a:pt x="44751" y="449379"/>
                            </a:lnTo>
                            <a:lnTo>
                              <a:pt x="0" y="162334"/>
                            </a:lnTo>
                            <a:lnTo>
                              <a:pt x="87204" y="0"/>
                            </a:lnTo>
                            <a:lnTo>
                              <a:pt x="174409" y="162336"/>
                            </a:lnTo>
                            <a:close/>
                          </a:path>
                        </a:pathLst>
                      </a:custGeom>
                      <a:solidFill>
                        <a:srgbClr val="C00000"/>
                      </a:solidFill>
                      <a:ln w="190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  <p:sp>
                    <p:nvSpPr>
                      <p:cNvPr id="200" name="台形 199">
                        <a:extLst>
                          <a:ext uri="{FF2B5EF4-FFF2-40B4-BE49-F238E27FC236}">
                            <a16:creationId xmlns:a16="http://schemas.microsoft.com/office/drawing/2014/main" id="{F08E0C46-4CBF-FB61-5DE7-053BD62BFA2D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10800000">
                        <a:off x="2266455" y="3015507"/>
                        <a:ext cx="225025" cy="152082"/>
                      </a:xfrm>
                      <a:prstGeom prst="trapezoid">
                        <a:avLst>
                          <a:gd name="adj" fmla="val 31263"/>
                        </a:avLst>
                      </a:prstGeom>
                      <a:solidFill>
                        <a:srgbClr val="C00000"/>
                      </a:solidFill>
                      <a:ln w="190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</p:grpSp>
                <p:sp>
                  <p:nvSpPr>
                    <p:cNvPr id="193" name="四角形: 角を丸くする 192">
                      <a:extLst>
                        <a:ext uri="{FF2B5EF4-FFF2-40B4-BE49-F238E27FC236}">
                          <a16:creationId xmlns:a16="http://schemas.microsoft.com/office/drawing/2014/main" id="{21C331CB-DA6C-D393-915E-6735ADBFFA37}"/>
                        </a:ext>
                      </a:extLst>
                    </p:cNvPr>
                    <p:cNvSpPr/>
                    <p:nvPr/>
                  </p:nvSpPr>
                  <p:spPr bwMode="auto">
                    <a:xfrm rot="20700000">
                      <a:off x="1884409" y="1993412"/>
                      <a:ext cx="290054" cy="77443"/>
                    </a:xfrm>
                    <a:prstGeom prst="roundRect">
                      <a:avLst/>
                    </a:prstGeom>
                    <a:solidFill>
                      <a:schemeClr val="tx1"/>
                    </a:solidFill>
                    <a:ln w="19050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94" name="四角形: 角を丸くする 193">
                      <a:extLst>
                        <a:ext uri="{FF2B5EF4-FFF2-40B4-BE49-F238E27FC236}">
                          <a16:creationId xmlns:a16="http://schemas.microsoft.com/office/drawing/2014/main" id="{7DEA3BDE-6538-EBBF-08D4-6946679CBA0B}"/>
                        </a:ext>
                      </a:extLst>
                    </p:cNvPr>
                    <p:cNvSpPr/>
                    <p:nvPr/>
                  </p:nvSpPr>
                  <p:spPr bwMode="auto">
                    <a:xfrm rot="900000" flipH="1">
                      <a:off x="2586684" y="1993412"/>
                      <a:ext cx="290054" cy="77443"/>
                    </a:xfrm>
                    <a:prstGeom prst="roundRect">
                      <a:avLst/>
                    </a:prstGeom>
                    <a:solidFill>
                      <a:schemeClr val="tx1"/>
                    </a:solidFill>
                    <a:ln w="19050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95" name="楕円 194">
                      <a:extLst>
                        <a:ext uri="{FF2B5EF4-FFF2-40B4-BE49-F238E27FC236}">
                          <a16:creationId xmlns:a16="http://schemas.microsoft.com/office/drawing/2014/main" id="{CC983402-5C47-4D45-7B3E-ACDA8BAB5731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001389" y="2147236"/>
                      <a:ext cx="132316" cy="161446"/>
                    </a:xfrm>
                    <a:prstGeom prst="ellipse">
                      <a:avLst/>
                    </a:prstGeom>
                    <a:solidFill>
                      <a:schemeClr val="tx1"/>
                    </a:solidFill>
                    <a:ln w="19050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 dirty="0"/>
                    </a:p>
                  </p:txBody>
                </p:sp>
                <p:sp>
                  <p:nvSpPr>
                    <p:cNvPr id="196" name="楕円 195">
                      <a:extLst>
                        <a:ext uri="{FF2B5EF4-FFF2-40B4-BE49-F238E27FC236}">
                          <a16:creationId xmlns:a16="http://schemas.microsoft.com/office/drawing/2014/main" id="{03A61277-BBCF-F09D-2031-53573D7E6958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644326" y="2147236"/>
                      <a:ext cx="132316" cy="161446"/>
                    </a:xfrm>
                    <a:prstGeom prst="ellipse">
                      <a:avLst/>
                    </a:prstGeom>
                    <a:solidFill>
                      <a:schemeClr val="tx1"/>
                    </a:solidFill>
                    <a:ln w="19050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  <p:sp>
              <p:nvSpPr>
                <p:cNvPr id="180" name="フリーフォーム: 図形 179">
                  <a:extLst>
                    <a:ext uri="{FF2B5EF4-FFF2-40B4-BE49-F238E27FC236}">
                      <a16:creationId xmlns:a16="http://schemas.microsoft.com/office/drawing/2014/main" id="{82C85D30-2EDF-CC8C-6BE1-C0804EE207B5}"/>
                    </a:ext>
                  </a:extLst>
                </p:cNvPr>
                <p:cNvSpPr/>
                <p:nvPr/>
              </p:nvSpPr>
              <p:spPr bwMode="auto">
                <a:xfrm rot="19800000">
                  <a:off x="6641858" y="1900359"/>
                  <a:ext cx="806865" cy="365606"/>
                </a:xfrm>
                <a:custGeom>
                  <a:avLst/>
                  <a:gdLst>
                    <a:gd name="connsiteX0" fmla="*/ 467095 w 934191"/>
                    <a:gd name="connsiteY0" fmla="*/ 0 h 278938"/>
                    <a:gd name="connsiteX1" fmla="*/ 905341 w 934191"/>
                    <a:gd name="connsiteY1" fmla="*/ 113564 h 278938"/>
                    <a:gd name="connsiteX2" fmla="*/ 934191 w 934191"/>
                    <a:gd name="connsiteY2" fmla="*/ 139469 h 278938"/>
                    <a:gd name="connsiteX3" fmla="*/ 905341 w 934191"/>
                    <a:gd name="connsiteY3" fmla="*/ 165374 h 278938"/>
                    <a:gd name="connsiteX4" fmla="*/ 467095 w 934191"/>
                    <a:gd name="connsiteY4" fmla="*/ 278938 h 278938"/>
                    <a:gd name="connsiteX5" fmla="*/ 28850 w 934191"/>
                    <a:gd name="connsiteY5" fmla="*/ 165374 h 278938"/>
                    <a:gd name="connsiteX6" fmla="*/ 0 w 934191"/>
                    <a:gd name="connsiteY6" fmla="*/ 139469 h 278938"/>
                    <a:gd name="connsiteX7" fmla="*/ 28850 w 934191"/>
                    <a:gd name="connsiteY7" fmla="*/ 113564 h 278938"/>
                    <a:gd name="connsiteX8" fmla="*/ 467095 w 934191"/>
                    <a:gd name="connsiteY8" fmla="*/ 0 h 2789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934191" h="278938">
                      <a:moveTo>
                        <a:pt x="467095" y="0"/>
                      </a:moveTo>
                      <a:cubicBezTo>
                        <a:pt x="649524" y="0"/>
                        <a:pt x="810364" y="45048"/>
                        <a:pt x="905341" y="113564"/>
                      </a:cubicBezTo>
                      <a:lnTo>
                        <a:pt x="934191" y="139469"/>
                      </a:lnTo>
                      <a:lnTo>
                        <a:pt x="905341" y="165374"/>
                      </a:lnTo>
                      <a:cubicBezTo>
                        <a:pt x="810364" y="233890"/>
                        <a:pt x="649524" y="278938"/>
                        <a:pt x="467095" y="278938"/>
                      </a:cubicBezTo>
                      <a:cubicBezTo>
                        <a:pt x="284666" y="278938"/>
                        <a:pt x="123826" y="233890"/>
                        <a:pt x="28850" y="165374"/>
                      </a:cubicBezTo>
                      <a:lnTo>
                        <a:pt x="0" y="139469"/>
                      </a:lnTo>
                      <a:lnTo>
                        <a:pt x="28850" y="113564"/>
                      </a:lnTo>
                      <a:cubicBezTo>
                        <a:pt x="123826" y="45048"/>
                        <a:pt x="284666" y="0"/>
                        <a:pt x="467095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81" name="フリーフォーム: 図形 180">
                  <a:extLst>
                    <a:ext uri="{FF2B5EF4-FFF2-40B4-BE49-F238E27FC236}">
                      <a16:creationId xmlns:a16="http://schemas.microsoft.com/office/drawing/2014/main" id="{BC51A029-9DB8-89C7-E9B6-F8937371FDBC}"/>
                    </a:ext>
                  </a:extLst>
                </p:cNvPr>
                <p:cNvSpPr/>
                <p:nvPr/>
              </p:nvSpPr>
              <p:spPr bwMode="auto">
                <a:xfrm rot="1800000" flipH="1">
                  <a:off x="7157430" y="1900358"/>
                  <a:ext cx="806865" cy="365606"/>
                </a:xfrm>
                <a:custGeom>
                  <a:avLst/>
                  <a:gdLst>
                    <a:gd name="connsiteX0" fmla="*/ 467095 w 934191"/>
                    <a:gd name="connsiteY0" fmla="*/ 0 h 278938"/>
                    <a:gd name="connsiteX1" fmla="*/ 905341 w 934191"/>
                    <a:gd name="connsiteY1" fmla="*/ 113564 h 278938"/>
                    <a:gd name="connsiteX2" fmla="*/ 934191 w 934191"/>
                    <a:gd name="connsiteY2" fmla="*/ 139469 h 278938"/>
                    <a:gd name="connsiteX3" fmla="*/ 905341 w 934191"/>
                    <a:gd name="connsiteY3" fmla="*/ 165374 h 278938"/>
                    <a:gd name="connsiteX4" fmla="*/ 467095 w 934191"/>
                    <a:gd name="connsiteY4" fmla="*/ 278938 h 278938"/>
                    <a:gd name="connsiteX5" fmla="*/ 28850 w 934191"/>
                    <a:gd name="connsiteY5" fmla="*/ 165374 h 278938"/>
                    <a:gd name="connsiteX6" fmla="*/ 0 w 934191"/>
                    <a:gd name="connsiteY6" fmla="*/ 139469 h 278938"/>
                    <a:gd name="connsiteX7" fmla="*/ 28850 w 934191"/>
                    <a:gd name="connsiteY7" fmla="*/ 113564 h 278938"/>
                    <a:gd name="connsiteX8" fmla="*/ 467095 w 934191"/>
                    <a:gd name="connsiteY8" fmla="*/ 0 h 2789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934191" h="278938">
                      <a:moveTo>
                        <a:pt x="467095" y="0"/>
                      </a:moveTo>
                      <a:cubicBezTo>
                        <a:pt x="649524" y="0"/>
                        <a:pt x="810364" y="45048"/>
                        <a:pt x="905341" y="113564"/>
                      </a:cubicBezTo>
                      <a:lnTo>
                        <a:pt x="934191" y="139469"/>
                      </a:lnTo>
                      <a:lnTo>
                        <a:pt x="905341" y="165374"/>
                      </a:lnTo>
                      <a:cubicBezTo>
                        <a:pt x="810364" y="233890"/>
                        <a:pt x="649524" y="278938"/>
                        <a:pt x="467095" y="278938"/>
                      </a:cubicBezTo>
                      <a:cubicBezTo>
                        <a:pt x="284666" y="278938"/>
                        <a:pt x="123826" y="233890"/>
                        <a:pt x="28850" y="165374"/>
                      </a:cubicBezTo>
                      <a:lnTo>
                        <a:pt x="0" y="139469"/>
                      </a:lnTo>
                      <a:lnTo>
                        <a:pt x="28850" y="113564"/>
                      </a:lnTo>
                      <a:cubicBezTo>
                        <a:pt x="123826" y="45048"/>
                        <a:pt x="284666" y="0"/>
                        <a:pt x="467095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82" name="台形 80">
                  <a:extLst>
                    <a:ext uri="{FF2B5EF4-FFF2-40B4-BE49-F238E27FC236}">
                      <a16:creationId xmlns:a16="http://schemas.microsoft.com/office/drawing/2014/main" id="{4089F695-DCF0-6979-49EF-C4469BE4C137}"/>
                    </a:ext>
                  </a:extLst>
                </p:cNvPr>
                <p:cNvSpPr/>
                <p:nvPr/>
              </p:nvSpPr>
              <p:spPr bwMode="auto">
                <a:xfrm>
                  <a:off x="7054816" y="3299449"/>
                  <a:ext cx="259855" cy="332170"/>
                </a:xfrm>
                <a:custGeom>
                  <a:avLst/>
                  <a:gdLst>
                    <a:gd name="connsiteX0" fmla="*/ 0 w 229391"/>
                    <a:gd name="connsiteY0" fmla="*/ 106745 h 106745"/>
                    <a:gd name="connsiteX1" fmla="*/ 26686 w 229391"/>
                    <a:gd name="connsiteY1" fmla="*/ 0 h 106745"/>
                    <a:gd name="connsiteX2" fmla="*/ 202705 w 229391"/>
                    <a:gd name="connsiteY2" fmla="*/ 0 h 106745"/>
                    <a:gd name="connsiteX3" fmla="*/ 229391 w 229391"/>
                    <a:gd name="connsiteY3" fmla="*/ 106745 h 106745"/>
                    <a:gd name="connsiteX4" fmla="*/ 0 w 229391"/>
                    <a:gd name="connsiteY4" fmla="*/ 106745 h 106745"/>
                    <a:gd name="connsiteX0" fmla="*/ 0 w 234455"/>
                    <a:gd name="connsiteY0" fmla="*/ 116270 h 116270"/>
                    <a:gd name="connsiteX1" fmla="*/ 26686 w 234455"/>
                    <a:gd name="connsiteY1" fmla="*/ 9525 h 116270"/>
                    <a:gd name="connsiteX2" fmla="*/ 234455 w 234455"/>
                    <a:gd name="connsiteY2" fmla="*/ 0 h 116270"/>
                    <a:gd name="connsiteX3" fmla="*/ 229391 w 234455"/>
                    <a:gd name="connsiteY3" fmla="*/ 116270 h 116270"/>
                    <a:gd name="connsiteX4" fmla="*/ 0 w 234455"/>
                    <a:gd name="connsiteY4" fmla="*/ 116270 h 116270"/>
                    <a:gd name="connsiteX0" fmla="*/ 0 w 234455"/>
                    <a:gd name="connsiteY0" fmla="*/ 116270 h 322645"/>
                    <a:gd name="connsiteX1" fmla="*/ 26686 w 234455"/>
                    <a:gd name="connsiteY1" fmla="*/ 9525 h 322645"/>
                    <a:gd name="connsiteX2" fmla="*/ 234455 w 234455"/>
                    <a:gd name="connsiteY2" fmla="*/ 0 h 322645"/>
                    <a:gd name="connsiteX3" fmla="*/ 130966 w 234455"/>
                    <a:gd name="connsiteY3" fmla="*/ 322645 h 322645"/>
                    <a:gd name="connsiteX4" fmla="*/ 0 w 234455"/>
                    <a:gd name="connsiteY4" fmla="*/ 116270 h 322645"/>
                    <a:gd name="connsiteX0" fmla="*/ 0 w 269380"/>
                    <a:gd name="connsiteY0" fmla="*/ 106745 h 313120"/>
                    <a:gd name="connsiteX1" fmla="*/ 26686 w 269380"/>
                    <a:gd name="connsiteY1" fmla="*/ 0 h 313120"/>
                    <a:gd name="connsiteX2" fmla="*/ 269380 w 269380"/>
                    <a:gd name="connsiteY2" fmla="*/ 98425 h 313120"/>
                    <a:gd name="connsiteX3" fmla="*/ 130966 w 269380"/>
                    <a:gd name="connsiteY3" fmla="*/ 313120 h 313120"/>
                    <a:gd name="connsiteX4" fmla="*/ 0 w 269380"/>
                    <a:gd name="connsiteY4" fmla="*/ 106745 h 313120"/>
                    <a:gd name="connsiteX0" fmla="*/ 0 w 269380"/>
                    <a:gd name="connsiteY0" fmla="*/ 125795 h 332170"/>
                    <a:gd name="connsiteX1" fmla="*/ 71136 w 269380"/>
                    <a:gd name="connsiteY1" fmla="*/ 0 h 332170"/>
                    <a:gd name="connsiteX2" fmla="*/ 269380 w 269380"/>
                    <a:gd name="connsiteY2" fmla="*/ 117475 h 332170"/>
                    <a:gd name="connsiteX3" fmla="*/ 130966 w 269380"/>
                    <a:gd name="connsiteY3" fmla="*/ 332170 h 332170"/>
                    <a:gd name="connsiteX4" fmla="*/ 0 w 269380"/>
                    <a:gd name="connsiteY4" fmla="*/ 125795 h 332170"/>
                    <a:gd name="connsiteX0" fmla="*/ 0 w 259855"/>
                    <a:gd name="connsiteY0" fmla="*/ 138495 h 332170"/>
                    <a:gd name="connsiteX1" fmla="*/ 61611 w 259855"/>
                    <a:gd name="connsiteY1" fmla="*/ 0 h 332170"/>
                    <a:gd name="connsiteX2" fmla="*/ 259855 w 259855"/>
                    <a:gd name="connsiteY2" fmla="*/ 117475 h 332170"/>
                    <a:gd name="connsiteX3" fmla="*/ 121441 w 259855"/>
                    <a:gd name="connsiteY3" fmla="*/ 332170 h 332170"/>
                    <a:gd name="connsiteX4" fmla="*/ 0 w 259855"/>
                    <a:gd name="connsiteY4" fmla="*/ 138495 h 3321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59855" h="332170">
                      <a:moveTo>
                        <a:pt x="0" y="138495"/>
                      </a:moveTo>
                      <a:lnTo>
                        <a:pt x="61611" y="0"/>
                      </a:lnTo>
                      <a:lnTo>
                        <a:pt x="259855" y="117475"/>
                      </a:lnTo>
                      <a:lnTo>
                        <a:pt x="121441" y="332170"/>
                      </a:lnTo>
                      <a:lnTo>
                        <a:pt x="0" y="138495"/>
                      </a:lnTo>
                      <a:close/>
                    </a:path>
                  </a:pathLst>
                </a:custGeom>
                <a:solidFill>
                  <a:schemeClr val="accent5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83" name="台形 80">
                  <a:extLst>
                    <a:ext uri="{FF2B5EF4-FFF2-40B4-BE49-F238E27FC236}">
                      <a16:creationId xmlns:a16="http://schemas.microsoft.com/office/drawing/2014/main" id="{21418C6F-17DC-3CBD-47C0-42456AA7FF6B}"/>
                    </a:ext>
                  </a:extLst>
                </p:cNvPr>
                <p:cNvSpPr/>
                <p:nvPr/>
              </p:nvSpPr>
              <p:spPr bwMode="auto">
                <a:xfrm flipH="1">
                  <a:off x="7318180" y="3299449"/>
                  <a:ext cx="259855" cy="332170"/>
                </a:xfrm>
                <a:custGeom>
                  <a:avLst/>
                  <a:gdLst>
                    <a:gd name="connsiteX0" fmla="*/ 0 w 229391"/>
                    <a:gd name="connsiteY0" fmla="*/ 106745 h 106745"/>
                    <a:gd name="connsiteX1" fmla="*/ 26686 w 229391"/>
                    <a:gd name="connsiteY1" fmla="*/ 0 h 106745"/>
                    <a:gd name="connsiteX2" fmla="*/ 202705 w 229391"/>
                    <a:gd name="connsiteY2" fmla="*/ 0 h 106745"/>
                    <a:gd name="connsiteX3" fmla="*/ 229391 w 229391"/>
                    <a:gd name="connsiteY3" fmla="*/ 106745 h 106745"/>
                    <a:gd name="connsiteX4" fmla="*/ 0 w 229391"/>
                    <a:gd name="connsiteY4" fmla="*/ 106745 h 106745"/>
                    <a:gd name="connsiteX0" fmla="*/ 0 w 234455"/>
                    <a:gd name="connsiteY0" fmla="*/ 116270 h 116270"/>
                    <a:gd name="connsiteX1" fmla="*/ 26686 w 234455"/>
                    <a:gd name="connsiteY1" fmla="*/ 9525 h 116270"/>
                    <a:gd name="connsiteX2" fmla="*/ 234455 w 234455"/>
                    <a:gd name="connsiteY2" fmla="*/ 0 h 116270"/>
                    <a:gd name="connsiteX3" fmla="*/ 229391 w 234455"/>
                    <a:gd name="connsiteY3" fmla="*/ 116270 h 116270"/>
                    <a:gd name="connsiteX4" fmla="*/ 0 w 234455"/>
                    <a:gd name="connsiteY4" fmla="*/ 116270 h 116270"/>
                    <a:gd name="connsiteX0" fmla="*/ 0 w 234455"/>
                    <a:gd name="connsiteY0" fmla="*/ 116270 h 322645"/>
                    <a:gd name="connsiteX1" fmla="*/ 26686 w 234455"/>
                    <a:gd name="connsiteY1" fmla="*/ 9525 h 322645"/>
                    <a:gd name="connsiteX2" fmla="*/ 234455 w 234455"/>
                    <a:gd name="connsiteY2" fmla="*/ 0 h 322645"/>
                    <a:gd name="connsiteX3" fmla="*/ 130966 w 234455"/>
                    <a:gd name="connsiteY3" fmla="*/ 322645 h 322645"/>
                    <a:gd name="connsiteX4" fmla="*/ 0 w 234455"/>
                    <a:gd name="connsiteY4" fmla="*/ 116270 h 322645"/>
                    <a:gd name="connsiteX0" fmla="*/ 0 w 269380"/>
                    <a:gd name="connsiteY0" fmla="*/ 106745 h 313120"/>
                    <a:gd name="connsiteX1" fmla="*/ 26686 w 269380"/>
                    <a:gd name="connsiteY1" fmla="*/ 0 h 313120"/>
                    <a:gd name="connsiteX2" fmla="*/ 269380 w 269380"/>
                    <a:gd name="connsiteY2" fmla="*/ 98425 h 313120"/>
                    <a:gd name="connsiteX3" fmla="*/ 130966 w 269380"/>
                    <a:gd name="connsiteY3" fmla="*/ 313120 h 313120"/>
                    <a:gd name="connsiteX4" fmla="*/ 0 w 269380"/>
                    <a:gd name="connsiteY4" fmla="*/ 106745 h 313120"/>
                    <a:gd name="connsiteX0" fmla="*/ 0 w 269380"/>
                    <a:gd name="connsiteY0" fmla="*/ 125795 h 332170"/>
                    <a:gd name="connsiteX1" fmla="*/ 71136 w 269380"/>
                    <a:gd name="connsiteY1" fmla="*/ 0 h 332170"/>
                    <a:gd name="connsiteX2" fmla="*/ 269380 w 269380"/>
                    <a:gd name="connsiteY2" fmla="*/ 117475 h 332170"/>
                    <a:gd name="connsiteX3" fmla="*/ 130966 w 269380"/>
                    <a:gd name="connsiteY3" fmla="*/ 332170 h 332170"/>
                    <a:gd name="connsiteX4" fmla="*/ 0 w 269380"/>
                    <a:gd name="connsiteY4" fmla="*/ 125795 h 332170"/>
                    <a:gd name="connsiteX0" fmla="*/ 0 w 259855"/>
                    <a:gd name="connsiteY0" fmla="*/ 138495 h 332170"/>
                    <a:gd name="connsiteX1" fmla="*/ 61611 w 259855"/>
                    <a:gd name="connsiteY1" fmla="*/ 0 h 332170"/>
                    <a:gd name="connsiteX2" fmla="*/ 259855 w 259855"/>
                    <a:gd name="connsiteY2" fmla="*/ 117475 h 332170"/>
                    <a:gd name="connsiteX3" fmla="*/ 121441 w 259855"/>
                    <a:gd name="connsiteY3" fmla="*/ 332170 h 332170"/>
                    <a:gd name="connsiteX4" fmla="*/ 0 w 259855"/>
                    <a:gd name="connsiteY4" fmla="*/ 138495 h 3321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59855" h="332170">
                      <a:moveTo>
                        <a:pt x="0" y="138495"/>
                      </a:moveTo>
                      <a:lnTo>
                        <a:pt x="61611" y="0"/>
                      </a:lnTo>
                      <a:lnTo>
                        <a:pt x="259855" y="117475"/>
                      </a:lnTo>
                      <a:lnTo>
                        <a:pt x="121441" y="332170"/>
                      </a:lnTo>
                      <a:lnTo>
                        <a:pt x="0" y="138495"/>
                      </a:lnTo>
                      <a:close/>
                    </a:path>
                  </a:pathLst>
                </a:custGeom>
                <a:solidFill>
                  <a:schemeClr val="accent5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178" name="正方形/長方形 177">
                <a:extLst>
                  <a:ext uri="{FF2B5EF4-FFF2-40B4-BE49-F238E27FC236}">
                    <a16:creationId xmlns:a16="http://schemas.microsoft.com/office/drawing/2014/main" id="{EDBBA87D-4669-687A-A464-712FEE27C4BE}"/>
                  </a:ext>
                </a:extLst>
              </p:cNvPr>
              <p:cNvSpPr/>
              <p:nvPr/>
            </p:nvSpPr>
            <p:spPr bwMode="auto">
              <a:xfrm>
                <a:off x="1258242" y="5084175"/>
                <a:ext cx="1354498" cy="313130"/>
              </a:xfrm>
              <a:prstGeom prst="rect">
                <a:avLst/>
              </a:prstGeom>
              <a:solidFill>
                <a:srgbClr val="FF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153" name="グループ化 152">
              <a:extLst>
                <a:ext uri="{FF2B5EF4-FFF2-40B4-BE49-F238E27FC236}">
                  <a16:creationId xmlns:a16="http://schemas.microsoft.com/office/drawing/2014/main" id="{80AEB4A5-F22B-EC58-E320-0CA86F0C8640}"/>
                </a:ext>
              </a:extLst>
            </p:cNvPr>
            <p:cNvGrpSpPr/>
            <p:nvPr/>
          </p:nvGrpSpPr>
          <p:grpSpPr>
            <a:xfrm rot="701672">
              <a:off x="3819358" y="3770167"/>
              <a:ext cx="3628958" cy="1413973"/>
              <a:chOff x="189284" y="3754083"/>
              <a:chExt cx="3628958" cy="1413973"/>
            </a:xfrm>
          </p:grpSpPr>
          <p:grpSp>
            <p:nvGrpSpPr>
              <p:cNvPr id="154" name="グループ化 153">
                <a:extLst>
                  <a:ext uri="{FF2B5EF4-FFF2-40B4-BE49-F238E27FC236}">
                    <a16:creationId xmlns:a16="http://schemas.microsoft.com/office/drawing/2014/main" id="{A15FE6A2-8351-1CE2-32AE-2D967791315C}"/>
                  </a:ext>
                </a:extLst>
              </p:cNvPr>
              <p:cNvGrpSpPr/>
              <p:nvPr/>
            </p:nvGrpSpPr>
            <p:grpSpPr>
              <a:xfrm>
                <a:off x="189284" y="3808935"/>
                <a:ext cx="3628958" cy="1359121"/>
                <a:chOff x="701738" y="1913544"/>
                <a:chExt cx="7487367" cy="2804181"/>
              </a:xfrm>
            </p:grpSpPr>
            <p:sp>
              <p:nvSpPr>
                <p:cNvPr id="172" name="アーチ 171">
                  <a:extLst>
                    <a:ext uri="{FF2B5EF4-FFF2-40B4-BE49-F238E27FC236}">
                      <a16:creationId xmlns:a16="http://schemas.microsoft.com/office/drawing/2014/main" id="{73876927-8DC3-1A9F-AFE4-B7DC70F8BAB5}"/>
                    </a:ext>
                  </a:extLst>
                </p:cNvPr>
                <p:cNvSpPr/>
                <p:nvPr/>
              </p:nvSpPr>
              <p:spPr bwMode="auto">
                <a:xfrm>
                  <a:off x="1402557" y="1913544"/>
                  <a:ext cx="5748796" cy="2804181"/>
                </a:xfrm>
                <a:prstGeom prst="blockArc">
                  <a:avLst>
                    <a:gd name="adj1" fmla="val 10806391"/>
                    <a:gd name="adj2" fmla="val 21598961"/>
                    <a:gd name="adj3" fmla="val 3843"/>
                  </a:avLst>
                </a:prstGeom>
                <a:solidFill>
                  <a:schemeClr val="bg1">
                    <a:lumMod val="75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73" name="楕円 172">
                  <a:extLst>
                    <a:ext uri="{FF2B5EF4-FFF2-40B4-BE49-F238E27FC236}">
                      <a16:creationId xmlns:a16="http://schemas.microsoft.com/office/drawing/2014/main" id="{107FC0C6-BB60-6217-1B7D-9C0198F7F09C}"/>
                    </a:ext>
                  </a:extLst>
                </p:cNvPr>
                <p:cNvSpPr/>
                <p:nvPr/>
              </p:nvSpPr>
              <p:spPr bwMode="auto">
                <a:xfrm>
                  <a:off x="701738" y="2978000"/>
                  <a:ext cx="1401643" cy="1401640"/>
                </a:xfrm>
                <a:prstGeom prst="ellipse">
                  <a:avLst/>
                </a:prstGeom>
                <a:solidFill>
                  <a:schemeClr val="bg1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74" name="楕円 173">
                  <a:extLst>
                    <a:ext uri="{FF2B5EF4-FFF2-40B4-BE49-F238E27FC236}">
                      <a16:creationId xmlns:a16="http://schemas.microsoft.com/office/drawing/2014/main" id="{BBCD5D99-3DA7-E5B1-744F-7168AE983052}"/>
                    </a:ext>
                  </a:extLst>
                </p:cNvPr>
                <p:cNvSpPr/>
                <p:nvPr/>
              </p:nvSpPr>
              <p:spPr bwMode="auto">
                <a:xfrm>
                  <a:off x="6132609" y="2650576"/>
                  <a:ext cx="2056496" cy="2056491"/>
                </a:xfrm>
                <a:prstGeom prst="ellipse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lvl="1" algn="ctr" defTabSz="914400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kumimoji="1" lang="ja-JP" altLang="en-US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155" name="グループ化 154">
                <a:extLst>
                  <a:ext uri="{FF2B5EF4-FFF2-40B4-BE49-F238E27FC236}">
                    <a16:creationId xmlns:a16="http://schemas.microsoft.com/office/drawing/2014/main" id="{2E18C44E-0531-392C-9FA9-9305F4AA7927}"/>
                  </a:ext>
                </a:extLst>
              </p:cNvPr>
              <p:cNvGrpSpPr/>
              <p:nvPr/>
            </p:nvGrpSpPr>
            <p:grpSpPr>
              <a:xfrm>
                <a:off x="1442225" y="3754083"/>
                <a:ext cx="1001050" cy="396787"/>
                <a:chOff x="6083607" y="3192218"/>
                <a:chExt cx="2550901" cy="1011103"/>
              </a:xfrm>
            </p:grpSpPr>
            <p:sp>
              <p:nvSpPr>
                <p:cNvPr id="156" name="四角形: 上の 2 つの角を丸める 155">
                  <a:extLst>
                    <a:ext uri="{FF2B5EF4-FFF2-40B4-BE49-F238E27FC236}">
                      <a16:creationId xmlns:a16="http://schemas.microsoft.com/office/drawing/2014/main" id="{B465AE5E-522F-818F-3796-BCC07A437D6F}"/>
                    </a:ext>
                  </a:extLst>
                </p:cNvPr>
                <p:cNvSpPr/>
                <p:nvPr/>
              </p:nvSpPr>
              <p:spPr bwMode="auto">
                <a:xfrm rot="10800000">
                  <a:off x="7877111" y="3729637"/>
                  <a:ext cx="631692" cy="473684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157" name="グループ化 156">
                  <a:extLst>
                    <a:ext uri="{FF2B5EF4-FFF2-40B4-BE49-F238E27FC236}">
                      <a16:creationId xmlns:a16="http://schemas.microsoft.com/office/drawing/2014/main" id="{DAE29F86-1491-6CBF-5C7D-12D72EF163A0}"/>
                    </a:ext>
                  </a:extLst>
                </p:cNvPr>
                <p:cNvGrpSpPr/>
                <p:nvPr/>
              </p:nvGrpSpPr>
              <p:grpSpPr>
                <a:xfrm>
                  <a:off x="7732684" y="3192218"/>
                  <a:ext cx="901824" cy="756700"/>
                  <a:chOff x="8645437" y="3318782"/>
                  <a:chExt cx="901824" cy="756700"/>
                </a:xfrm>
              </p:grpSpPr>
              <p:sp>
                <p:nvSpPr>
                  <p:cNvPr id="166" name="四角形: 上の 2 つの角を丸める 165">
                    <a:extLst>
                      <a:ext uri="{FF2B5EF4-FFF2-40B4-BE49-F238E27FC236}">
                        <a16:creationId xmlns:a16="http://schemas.microsoft.com/office/drawing/2014/main" id="{58D2226D-5B80-B778-C50C-206AE6E8422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8778425" y="3487819"/>
                    <a:ext cx="737050" cy="587663"/>
                  </a:xfrm>
                  <a:prstGeom prst="round2SameRect">
                    <a:avLst>
                      <a:gd name="adj1" fmla="val 16667"/>
                      <a:gd name="adj2" fmla="val 50000"/>
                    </a:avLst>
                  </a:prstGeom>
                  <a:solidFill>
                    <a:srgbClr val="FFCC99"/>
                  </a:solidFill>
                  <a:ln w="190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67" name="角丸四角形 105">
                    <a:extLst>
                      <a:ext uri="{FF2B5EF4-FFF2-40B4-BE49-F238E27FC236}">
                        <a16:creationId xmlns:a16="http://schemas.microsoft.com/office/drawing/2014/main" id="{F4E22B14-7BC4-8BCC-6A57-DE1432FFFE28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8848900" y="3444823"/>
                    <a:ext cx="455692" cy="20361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90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68" name="角丸四角形 106">
                    <a:extLst>
                      <a:ext uri="{FF2B5EF4-FFF2-40B4-BE49-F238E27FC236}">
                        <a16:creationId xmlns:a16="http://schemas.microsoft.com/office/drawing/2014/main" id="{1A8D15E8-1E1B-320E-0B53-EF19BEA9C25C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9052510" y="3444824"/>
                    <a:ext cx="455692" cy="20361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90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69" name="角丸四角形 107">
                    <a:extLst>
                      <a:ext uri="{FF2B5EF4-FFF2-40B4-BE49-F238E27FC236}">
                        <a16:creationId xmlns:a16="http://schemas.microsoft.com/office/drawing/2014/main" id="{6A3120B6-CA5C-7C45-9220-72FFEE4FC065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9265106" y="3455723"/>
                    <a:ext cx="399209" cy="16510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90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70" name="角丸四角形 105">
                    <a:extLst>
                      <a:ext uri="{FF2B5EF4-FFF2-40B4-BE49-F238E27FC236}">
                        <a16:creationId xmlns:a16="http://schemas.microsoft.com/office/drawing/2014/main" id="{3D745489-4B0D-7161-CA03-D1D396467975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8648875" y="3444823"/>
                    <a:ext cx="455692" cy="20361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90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71" name="角丸四角形 104">
                    <a:extLst>
                      <a:ext uri="{FF2B5EF4-FFF2-40B4-BE49-F238E27FC236}">
                        <a16:creationId xmlns:a16="http://schemas.microsoft.com/office/drawing/2014/main" id="{8ED4270C-04A0-EAC7-EF2C-72BD4B176C7A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8645437" y="3584998"/>
                    <a:ext cx="412035" cy="21907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90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158" name="四角形: 上の 2 つの角を丸める 157">
                  <a:extLst>
                    <a:ext uri="{FF2B5EF4-FFF2-40B4-BE49-F238E27FC236}">
                      <a16:creationId xmlns:a16="http://schemas.microsoft.com/office/drawing/2014/main" id="{F24CC862-D3F6-FF51-BCE3-6F20BCB6EAA9}"/>
                    </a:ext>
                  </a:extLst>
                </p:cNvPr>
                <p:cNvSpPr/>
                <p:nvPr/>
              </p:nvSpPr>
              <p:spPr bwMode="auto">
                <a:xfrm rot="10800000" flipH="1">
                  <a:off x="6228034" y="3729637"/>
                  <a:ext cx="631692" cy="473684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159" name="グループ化 158">
                  <a:extLst>
                    <a:ext uri="{FF2B5EF4-FFF2-40B4-BE49-F238E27FC236}">
                      <a16:creationId xmlns:a16="http://schemas.microsoft.com/office/drawing/2014/main" id="{00C8D4F8-8943-97A3-98C6-7EED74BA4715}"/>
                    </a:ext>
                  </a:extLst>
                </p:cNvPr>
                <p:cNvGrpSpPr/>
                <p:nvPr/>
              </p:nvGrpSpPr>
              <p:grpSpPr>
                <a:xfrm flipH="1">
                  <a:off x="6083607" y="3192218"/>
                  <a:ext cx="901824" cy="756700"/>
                  <a:chOff x="8645437" y="3318782"/>
                  <a:chExt cx="901824" cy="756700"/>
                </a:xfrm>
              </p:grpSpPr>
              <p:sp>
                <p:nvSpPr>
                  <p:cNvPr id="160" name="四角形: 上の 2 つの角を丸める 159">
                    <a:extLst>
                      <a:ext uri="{FF2B5EF4-FFF2-40B4-BE49-F238E27FC236}">
                        <a16:creationId xmlns:a16="http://schemas.microsoft.com/office/drawing/2014/main" id="{23482158-B589-7C39-26B6-588A4C08453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8778425" y="3487819"/>
                    <a:ext cx="737050" cy="587663"/>
                  </a:xfrm>
                  <a:prstGeom prst="round2SameRect">
                    <a:avLst>
                      <a:gd name="adj1" fmla="val 16667"/>
                      <a:gd name="adj2" fmla="val 50000"/>
                    </a:avLst>
                  </a:prstGeom>
                  <a:solidFill>
                    <a:srgbClr val="FFCC99"/>
                  </a:solidFill>
                  <a:ln w="190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61" name="角丸四角形 105">
                    <a:extLst>
                      <a:ext uri="{FF2B5EF4-FFF2-40B4-BE49-F238E27FC236}">
                        <a16:creationId xmlns:a16="http://schemas.microsoft.com/office/drawing/2014/main" id="{A0D7F188-F324-29C7-71CD-6B8D9538F9B8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8848900" y="3444823"/>
                    <a:ext cx="455692" cy="20361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90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62" name="角丸四角形 106">
                    <a:extLst>
                      <a:ext uri="{FF2B5EF4-FFF2-40B4-BE49-F238E27FC236}">
                        <a16:creationId xmlns:a16="http://schemas.microsoft.com/office/drawing/2014/main" id="{6628CC22-5865-9BD6-FAB7-BF54A2D960A9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9052510" y="3444824"/>
                    <a:ext cx="455692" cy="20361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90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63" name="角丸四角形 107">
                    <a:extLst>
                      <a:ext uri="{FF2B5EF4-FFF2-40B4-BE49-F238E27FC236}">
                        <a16:creationId xmlns:a16="http://schemas.microsoft.com/office/drawing/2014/main" id="{9AA9A68D-8A3C-88D9-1CE7-D0B6CD9D684C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9265106" y="3455723"/>
                    <a:ext cx="399209" cy="16510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90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64" name="角丸四角形 105">
                    <a:extLst>
                      <a:ext uri="{FF2B5EF4-FFF2-40B4-BE49-F238E27FC236}">
                        <a16:creationId xmlns:a16="http://schemas.microsoft.com/office/drawing/2014/main" id="{0557C183-67F2-1E01-3BC0-541023C926BD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8648875" y="3444823"/>
                    <a:ext cx="455692" cy="20361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90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65" name="角丸四角形 104">
                    <a:extLst>
                      <a:ext uri="{FF2B5EF4-FFF2-40B4-BE49-F238E27FC236}">
                        <a16:creationId xmlns:a16="http://schemas.microsoft.com/office/drawing/2014/main" id="{00E1394F-7B52-9028-3608-6A7117CA5238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8645437" y="3584998"/>
                    <a:ext cx="412035" cy="21907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90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</p:grpSp>
      </p:grpSp>
      <p:sp>
        <p:nvSpPr>
          <p:cNvPr id="209" name="テキスト ボックス 208">
            <a:extLst>
              <a:ext uri="{FF2B5EF4-FFF2-40B4-BE49-F238E27FC236}">
                <a16:creationId xmlns:a16="http://schemas.microsoft.com/office/drawing/2014/main" id="{03BAAED6-5CD6-A01C-DDD9-9D7830C2573D}"/>
              </a:ext>
            </a:extLst>
          </p:cNvPr>
          <p:cNvSpPr txBox="1"/>
          <p:nvPr/>
        </p:nvSpPr>
        <p:spPr>
          <a:xfrm>
            <a:off x="5071042" y="4899958"/>
            <a:ext cx="59503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収入</a:t>
            </a:r>
          </a:p>
        </p:txBody>
      </p:sp>
      <p:sp>
        <p:nvSpPr>
          <p:cNvPr id="210" name="テキスト ボックス 209">
            <a:extLst>
              <a:ext uri="{FF2B5EF4-FFF2-40B4-BE49-F238E27FC236}">
                <a16:creationId xmlns:a16="http://schemas.microsoft.com/office/drawing/2014/main" id="{63C57BF2-D4EE-64D2-D95C-D8D4969DB49B}"/>
              </a:ext>
            </a:extLst>
          </p:cNvPr>
          <p:cNvSpPr txBox="1"/>
          <p:nvPr/>
        </p:nvSpPr>
        <p:spPr>
          <a:xfrm>
            <a:off x="8395267" y="5585758"/>
            <a:ext cx="59503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税金</a:t>
            </a:r>
          </a:p>
        </p:txBody>
      </p:sp>
      <p:grpSp>
        <p:nvGrpSpPr>
          <p:cNvPr id="211" name="グループ化 210">
            <a:extLst>
              <a:ext uri="{FF2B5EF4-FFF2-40B4-BE49-F238E27FC236}">
                <a16:creationId xmlns:a16="http://schemas.microsoft.com/office/drawing/2014/main" id="{F2D60FC9-C93A-B446-63D2-9BC4734B40DE}"/>
              </a:ext>
            </a:extLst>
          </p:cNvPr>
          <p:cNvGrpSpPr/>
          <p:nvPr/>
        </p:nvGrpSpPr>
        <p:grpSpPr>
          <a:xfrm>
            <a:off x="537411" y="1428394"/>
            <a:ext cx="2437416" cy="1657140"/>
            <a:chOff x="441281" y="874016"/>
            <a:chExt cx="2863281" cy="1946677"/>
          </a:xfrm>
        </p:grpSpPr>
        <p:grpSp>
          <p:nvGrpSpPr>
            <p:cNvPr id="212" name="グループ化 211">
              <a:extLst>
                <a:ext uri="{FF2B5EF4-FFF2-40B4-BE49-F238E27FC236}">
                  <a16:creationId xmlns:a16="http://schemas.microsoft.com/office/drawing/2014/main" id="{4AA2F27C-1AA4-F4DB-8B8F-E12678145C34}"/>
                </a:ext>
              </a:extLst>
            </p:cNvPr>
            <p:cNvGrpSpPr/>
            <p:nvPr/>
          </p:nvGrpSpPr>
          <p:grpSpPr>
            <a:xfrm>
              <a:off x="1622630" y="1628800"/>
              <a:ext cx="503486" cy="1191893"/>
              <a:chOff x="3677641" y="2550330"/>
              <a:chExt cx="1215135" cy="2323223"/>
            </a:xfrm>
          </p:grpSpPr>
          <p:sp>
            <p:nvSpPr>
              <p:cNvPr id="231" name="台形 230">
                <a:extLst>
                  <a:ext uri="{FF2B5EF4-FFF2-40B4-BE49-F238E27FC236}">
                    <a16:creationId xmlns:a16="http://schemas.microsoft.com/office/drawing/2014/main" id="{291D33EC-1744-2C3B-9DBD-1C939B7077B8}"/>
                  </a:ext>
                </a:extLst>
              </p:cNvPr>
              <p:cNvSpPr/>
              <p:nvPr/>
            </p:nvSpPr>
            <p:spPr bwMode="auto">
              <a:xfrm>
                <a:off x="3677641" y="4738538"/>
                <a:ext cx="1215135" cy="135015"/>
              </a:xfrm>
              <a:prstGeom prst="trapezoid">
                <a:avLst/>
              </a:prstGeom>
              <a:solidFill>
                <a:srgbClr val="CC66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32" name="正方形/長方形 231">
                <a:extLst>
                  <a:ext uri="{FF2B5EF4-FFF2-40B4-BE49-F238E27FC236}">
                    <a16:creationId xmlns:a16="http://schemas.microsoft.com/office/drawing/2014/main" id="{B8C4FFE4-99C1-45B6-FC19-DF7E2BD0CF8D}"/>
                  </a:ext>
                </a:extLst>
              </p:cNvPr>
              <p:cNvSpPr/>
              <p:nvPr/>
            </p:nvSpPr>
            <p:spPr bwMode="auto">
              <a:xfrm>
                <a:off x="4157475" y="2550330"/>
                <a:ext cx="255466" cy="2189743"/>
              </a:xfrm>
              <a:prstGeom prst="rect">
                <a:avLst/>
              </a:prstGeom>
              <a:solidFill>
                <a:srgbClr val="CC66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213" name="グループ化 212">
              <a:extLst>
                <a:ext uri="{FF2B5EF4-FFF2-40B4-BE49-F238E27FC236}">
                  <a16:creationId xmlns:a16="http://schemas.microsoft.com/office/drawing/2014/main" id="{8B1F42CE-CB6E-4684-A49D-9E5FFC4C430B}"/>
                </a:ext>
              </a:extLst>
            </p:cNvPr>
            <p:cNvGrpSpPr/>
            <p:nvPr/>
          </p:nvGrpSpPr>
          <p:grpSpPr>
            <a:xfrm>
              <a:off x="441281" y="874016"/>
              <a:ext cx="2863281" cy="1652836"/>
              <a:chOff x="826524" y="728700"/>
              <a:chExt cx="6910362" cy="3989025"/>
            </a:xfrm>
          </p:grpSpPr>
          <p:grpSp>
            <p:nvGrpSpPr>
              <p:cNvPr id="214" name="グループ化 213">
                <a:extLst>
                  <a:ext uri="{FF2B5EF4-FFF2-40B4-BE49-F238E27FC236}">
                    <a16:creationId xmlns:a16="http://schemas.microsoft.com/office/drawing/2014/main" id="{8D2A4551-DBDC-CBA6-F307-71D0F46920E6}"/>
                  </a:ext>
                </a:extLst>
              </p:cNvPr>
              <p:cNvGrpSpPr/>
              <p:nvPr/>
            </p:nvGrpSpPr>
            <p:grpSpPr>
              <a:xfrm>
                <a:off x="826524" y="728700"/>
                <a:ext cx="6910362" cy="3989025"/>
                <a:chOff x="826524" y="728700"/>
                <a:chExt cx="6910362" cy="3989025"/>
              </a:xfrm>
            </p:grpSpPr>
            <p:grpSp>
              <p:nvGrpSpPr>
                <p:cNvPr id="216" name="グループ化 215">
                  <a:extLst>
                    <a:ext uri="{FF2B5EF4-FFF2-40B4-BE49-F238E27FC236}">
                      <a16:creationId xmlns:a16="http://schemas.microsoft.com/office/drawing/2014/main" id="{1D5DA750-1E35-80E2-647C-61CDFE5C83CE}"/>
                    </a:ext>
                  </a:extLst>
                </p:cNvPr>
                <p:cNvGrpSpPr/>
                <p:nvPr/>
              </p:nvGrpSpPr>
              <p:grpSpPr>
                <a:xfrm>
                  <a:off x="3456729" y="728700"/>
                  <a:ext cx="1652202" cy="1967760"/>
                  <a:chOff x="3456729" y="728700"/>
                  <a:chExt cx="1652202" cy="1967760"/>
                </a:xfrm>
              </p:grpSpPr>
              <p:sp>
                <p:nvSpPr>
                  <p:cNvPr id="223" name="フリーフォーム: 図形 222">
                    <a:extLst>
                      <a:ext uri="{FF2B5EF4-FFF2-40B4-BE49-F238E27FC236}">
                        <a16:creationId xmlns:a16="http://schemas.microsoft.com/office/drawing/2014/main" id="{C1D92F88-8B67-8CF9-D7FA-4F7E82CB1B9F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4146513" y="2324103"/>
                    <a:ext cx="260886" cy="228274"/>
                  </a:xfrm>
                  <a:custGeom>
                    <a:avLst/>
                    <a:gdLst>
                      <a:gd name="connsiteX0" fmla="*/ 269061 w 538122"/>
                      <a:gd name="connsiteY0" fmla="*/ 0 h 470857"/>
                      <a:gd name="connsiteX1" fmla="*/ 538122 w 538122"/>
                      <a:gd name="connsiteY1" fmla="*/ 470857 h 470857"/>
                      <a:gd name="connsiteX2" fmla="*/ 524101 w 538122"/>
                      <a:gd name="connsiteY2" fmla="*/ 466248 h 470857"/>
                      <a:gd name="connsiteX3" fmla="*/ 269060 w 538122"/>
                      <a:gd name="connsiteY3" fmla="*/ 435067 h 470857"/>
                      <a:gd name="connsiteX4" fmla="*/ 14020 w 538122"/>
                      <a:gd name="connsiteY4" fmla="*/ 466248 h 470857"/>
                      <a:gd name="connsiteX5" fmla="*/ 0 w 538122"/>
                      <a:gd name="connsiteY5" fmla="*/ 470857 h 470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538122" h="470857">
                        <a:moveTo>
                          <a:pt x="269061" y="0"/>
                        </a:moveTo>
                        <a:lnTo>
                          <a:pt x="538122" y="470857"/>
                        </a:lnTo>
                        <a:lnTo>
                          <a:pt x="524101" y="466248"/>
                        </a:lnTo>
                        <a:cubicBezTo>
                          <a:pt x="445711" y="446170"/>
                          <a:pt x="359527" y="435067"/>
                          <a:pt x="269060" y="435067"/>
                        </a:cubicBezTo>
                        <a:cubicBezTo>
                          <a:pt x="178593" y="435067"/>
                          <a:pt x="92409" y="446170"/>
                          <a:pt x="14020" y="466248"/>
                        </a:cubicBezTo>
                        <a:lnTo>
                          <a:pt x="0" y="470857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224" name="フリーフォーム: 図形 223">
                    <a:extLst>
                      <a:ext uri="{FF2B5EF4-FFF2-40B4-BE49-F238E27FC236}">
                        <a16:creationId xmlns:a16="http://schemas.microsoft.com/office/drawing/2014/main" id="{72601F67-E227-6978-C750-E6ACF749CA0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456729" y="1784433"/>
                    <a:ext cx="1652202" cy="912027"/>
                  </a:xfrm>
                  <a:custGeom>
                    <a:avLst/>
                    <a:gdLst>
                      <a:gd name="connsiteX0" fmla="*/ 629721 w 1652202"/>
                      <a:gd name="connsiteY0" fmla="*/ 0 h 912027"/>
                      <a:gd name="connsiteX1" fmla="*/ 1010731 w 1652202"/>
                      <a:gd name="connsiteY1" fmla="*/ 0 h 912027"/>
                      <a:gd name="connsiteX2" fmla="*/ 1127269 w 1652202"/>
                      <a:gd name="connsiteY2" fmla="*/ 466150 h 912027"/>
                      <a:gd name="connsiteX3" fmla="*/ 1129811 w 1652202"/>
                      <a:gd name="connsiteY3" fmla="*/ 470235 h 912027"/>
                      <a:gd name="connsiteX4" fmla="*/ 1136226 w 1652202"/>
                      <a:gd name="connsiteY4" fmla="*/ 501974 h 912027"/>
                      <a:gd name="connsiteX5" fmla="*/ 1392044 w 1652202"/>
                      <a:gd name="connsiteY5" fmla="*/ 699516 h 912027"/>
                      <a:gd name="connsiteX6" fmla="*/ 1431851 w 1652202"/>
                      <a:gd name="connsiteY6" fmla="*/ 630569 h 912027"/>
                      <a:gd name="connsiteX7" fmla="*/ 1438820 w 1652202"/>
                      <a:gd name="connsiteY7" fmla="*/ 618498 h 912027"/>
                      <a:gd name="connsiteX8" fmla="*/ 1569411 w 1652202"/>
                      <a:gd name="connsiteY8" fmla="*/ 583506 h 912027"/>
                      <a:gd name="connsiteX9" fmla="*/ 1652202 w 1652202"/>
                      <a:gd name="connsiteY9" fmla="*/ 631306 h 912027"/>
                      <a:gd name="connsiteX10" fmla="*/ 1490127 w 1652202"/>
                      <a:gd name="connsiteY10" fmla="*/ 912027 h 912027"/>
                      <a:gd name="connsiteX11" fmla="*/ 1324545 w 1652202"/>
                      <a:gd name="connsiteY11" fmla="*/ 816428 h 912027"/>
                      <a:gd name="connsiteX12" fmla="*/ 1324779 w 1652202"/>
                      <a:gd name="connsiteY12" fmla="*/ 816023 h 912027"/>
                      <a:gd name="connsiteX13" fmla="*/ 921953 w 1652202"/>
                      <a:gd name="connsiteY13" fmla="*/ 650607 h 912027"/>
                      <a:gd name="connsiteX14" fmla="*/ 922709 w 1652202"/>
                      <a:gd name="connsiteY14" fmla="*/ 649296 h 912027"/>
                      <a:gd name="connsiteX15" fmla="*/ 820226 w 1652202"/>
                      <a:gd name="connsiteY15" fmla="*/ 659616 h 912027"/>
                      <a:gd name="connsiteX16" fmla="*/ 719475 w 1652202"/>
                      <a:gd name="connsiteY16" fmla="*/ 649471 h 912027"/>
                      <a:gd name="connsiteX17" fmla="*/ 720130 w 1652202"/>
                      <a:gd name="connsiteY17" fmla="*/ 650606 h 912027"/>
                      <a:gd name="connsiteX18" fmla="*/ 325483 w 1652202"/>
                      <a:gd name="connsiteY18" fmla="*/ 812662 h 912027"/>
                      <a:gd name="connsiteX19" fmla="*/ 327657 w 1652202"/>
                      <a:gd name="connsiteY19" fmla="*/ 816427 h 912027"/>
                      <a:gd name="connsiteX20" fmla="*/ 162075 w 1652202"/>
                      <a:gd name="connsiteY20" fmla="*/ 912026 h 912027"/>
                      <a:gd name="connsiteX21" fmla="*/ 0 w 1652202"/>
                      <a:gd name="connsiteY21" fmla="*/ 631305 h 912027"/>
                      <a:gd name="connsiteX22" fmla="*/ 82791 w 1652202"/>
                      <a:gd name="connsiteY22" fmla="*/ 583505 h 912027"/>
                      <a:gd name="connsiteX23" fmla="*/ 213382 w 1652202"/>
                      <a:gd name="connsiteY23" fmla="*/ 618497 h 912027"/>
                      <a:gd name="connsiteX24" fmla="*/ 220351 w 1652202"/>
                      <a:gd name="connsiteY24" fmla="*/ 630568 h 912027"/>
                      <a:gd name="connsiteX25" fmla="*/ 257037 w 1652202"/>
                      <a:gd name="connsiteY25" fmla="*/ 694110 h 912027"/>
                      <a:gd name="connsiteX26" fmla="*/ 504437 w 1652202"/>
                      <a:gd name="connsiteY26" fmla="*/ 503069 h 912027"/>
                      <a:gd name="connsiteX27" fmla="*/ 504221 w 1652202"/>
                      <a:gd name="connsiteY27" fmla="*/ 502000 h 912027"/>
                      <a:gd name="connsiteX28" fmla="*/ 510641 w 1652202"/>
                      <a:gd name="connsiteY28" fmla="*/ 470235 h 912027"/>
                      <a:gd name="connsiteX29" fmla="*/ 513184 w 1652202"/>
                      <a:gd name="connsiteY29" fmla="*/ 466150 h 91202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</a:cxnLst>
                    <a:rect l="l" t="t" r="r" b="b"/>
                    <a:pathLst>
                      <a:path w="1652202" h="912027">
                        <a:moveTo>
                          <a:pt x="629721" y="0"/>
                        </a:moveTo>
                        <a:lnTo>
                          <a:pt x="1010731" y="0"/>
                        </a:lnTo>
                        <a:lnTo>
                          <a:pt x="1127269" y="466150"/>
                        </a:lnTo>
                        <a:lnTo>
                          <a:pt x="1129811" y="470235"/>
                        </a:lnTo>
                        <a:lnTo>
                          <a:pt x="1136226" y="501974"/>
                        </a:lnTo>
                        <a:lnTo>
                          <a:pt x="1392044" y="699516"/>
                        </a:lnTo>
                        <a:lnTo>
                          <a:pt x="1431851" y="630569"/>
                        </a:lnTo>
                        <a:lnTo>
                          <a:pt x="1438820" y="618498"/>
                        </a:lnTo>
                        <a:cubicBezTo>
                          <a:pt x="1465219" y="572773"/>
                          <a:pt x="1523686" y="557107"/>
                          <a:pt x="1569411" y="583506"/>
                        </a:cubicBezTo>
                        <a:lnTo>
                          <a:pt x="1652202" y="631306"/>
                        </a:lnTo>
                        <a:lnTo>
                          <a:pt x="1490127" y="912027"/>
                        </a:lnTo>
                        <a:lnTo>
                          <a:pt x="1324545" y="816428"/>
                        </a:lnTo>
                        <a:lnTo>
                          <a:pt x="1324779" y="816023"/>
                        </a:lnTo>
                        <a:lnTo>
                          <a:pt x="921953" y="650607"/>
                        </a:lnTo>
                        <a:lnTo>
                          <a:pt x="922709" y="649296"/>
                        </a:lnTo>
                        <a:lnTo>
                          <a:pt x="820226" y="659616"/>
                        </a:lnTo>
                        <a:lnTo>
                          <a:pt x="719475" y="649471"/>
                        </a:lnTo>
                        <a:lnTo>
                          <a:pt x="720130" y="650606"/>
                        </a:lnTo>
                        <a:lnTo>
                          <a:pt x="325483" y="812662"/>
                        </a:lnTo>
                        <a:lnTo>
                          <a:pt x="327657" y="816427"/>
                        </a:lnTo>
                        <a:lnTo>
                          <a:pt x="162075" y="912026"/>
                        </a:lnTo>
                        <a:lnTo>
                          <a:pt x="0" y="631305"/>
                        </a:lnTo>
                        <a:lnTo>
                          <a:pt x="82791" y="583505"/>
                        </a:lnTo>
                        <a:cubicBezTo>
                          <a:pt x="128516" y="557106"/>
                          <a:pt x="186983" y="572772"/>
                          <a:pt x="213382" y="618497"/>
                        </a:cubicBezTo>
                        <a:lnTo>
                          <a:pt x="220351" y="630568"/>
                        </a:lnTo>
                        <a:lnTo>
                          <a:pt x="257037" y="694110"/>
                        </a:lnTo>
                        <a:lnTo>
                          <a:pt x="504437" y="503069"/>
                        </a:lnTo>
                        <a:lnTo>
                          <a:pt x="504221" y="502000"/>
                        </a:lnTo>
                        <a:cubicBezTo>
                          <a:pt x="504221" y="491119"/>
                          <a:pt x="506432" y="480495"/>
                          <a:pt x="510641" y="470235"/>
                        </a:cubicBezTo>
                        <a:lnTo>
                          <a:pt x="513184" y="466150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225" name="楕円 224">
                    <a:extLst>
                      <a:ext uri="{FF2B5EF4-FFF2-40B4-BE49-F238E27FC236}">
                        <a16:creationId xmlns:a16="http://schemas.microsoft.com/office/drawing/2014/main" id="{6C897D17-A9F8-BD57-C4D5-D17C9234747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916915" y="1084200"/>
                    <a:ext cx="720080" cy="720080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226" name="フリーフォーム: 図形 225">
                    <a:extLst>
                      <a:ext uri="{FF2B5EF4-FFF2-40B4-BE49-F238E27FC236}">
                        <a16:creationId xmlns:a16="http://schemas.microsoft.com/office/drawing/2014/main" id="{B19CA9F5-AE1E-B665-7BFC-78F95F41776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007895" y="728700"/>
                    <a:ext cx="538122" cy="470857"/>
                  </a:xfrm>
                  <a:custGeom>
                    <a:avLst/>
                    <a:gdLst>
                      <a:gd name="connsiteX0" fmla="*/ 269061 w 538122"/>
                      <a:gd name="connsiteY0" fmla="*/ 0 h 470857"/>
                      <a:gd name="connsiteX1" fmla="*/ 538122 w 538122"/>
                      <a:gd name="connsiteY1" fmla="*/ 470857 h 470857"/>
                      <a:gd name="connsiteX2" fmla="*/ 524101 w 538122"/>
                      <a:gd name="connsiteY2" fmla="*/ 466248 h 470857"/>
                      <a:gd name="connsiteX3" fmla="*/ 269060 w 538122"/>
                      <a:gd name="connsiteY3" fmla="*/ 435067 h 470857"/>
                      <a:gd name="connsiteX4" fmla="*/ 14020 w 538122"/>
                      <a:gd name="connsiteY4" fmla="*/ 466248 h 470857"/>
                      <a:gd name="connsiteX5" fmla="*/ 0 w 538122"/>
                      <a:gd name="connsiteY5" fmla="*/ 470857 h 470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538122" h="470857">
                        <a:moveTo>
                          <a:pt x="269061" y="0"/>
                        </a:moveTo>
                        <a:lnTo>
                          <a:pt x="538122" y="470857"/>
                        </a:lnTo>
                        <a:lnTo>
                          <a:pt x="524101" y="466248"/>
                        </a:lnTo>
                        <a:cubicBezTo>
                          <a:pt x="445711" y="446170"/>
                          <a:pt x="359527" y="435067"/>
                          <a:pt x="269060" y="435067"/>
                        </a:cubicBezTo>
                        <a:cubicBezTo>
                          <a:pt x="178593" y="435067"/>
                          <a:pt x="92409" y="446170"/>
                          <a:pt x="14020" y="466248"/>
                        </a:cubicBezTo>
                        <a:lnTo>
                          <a:pt x="0" y="470857"/>
                        </a:lnTo>
                        <a:close/>
                      </a:path>
                    </a:pathLst>
                  </a:custGeom>
                  <a:solidFill>
                    <a:srgbClr val="FF000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227" name="楕円 226">
                    <a:extLst>
                      <a:ext uri="{FF2B5EF4-FFF2-40B4-BE49-F238E27FC236}">
                        <a16:creationId xmlns:a16="http://schemas.microsoft.com/office/drawing/2014/main" id="{BA47E695-2945-C317-0803-9F4103DCB99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983453" y="1290151"/>
                    <a:ext cx="240884" cy="240884"/>
                  </a:xfrm>
                  <a:prstGeom prst="ellipse">
                    <a:avLst/>
                  </a:prstGeom>
                  <a:solidFill>
                    <a:schemeClr val="bg1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228" name="楕円 227">
                    <a:extLst>
                      <a:ext uri="{FF2B5EF4-FFF2-40B4-BE49-F238E27FC236}">
                        <a16:creationId xmlns:a16="http://schemas.microsoft.com/office/drawing/2014/main" id="{B8300099-2724-E304-B0FB-A9E3D0C0519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31115" y="1290151"/>
                    <a:ext cx="240884" cy="240884"/>
                  </a:xfrm>
                  <a:prstGeom prst="ellipse">
                    <a:avLst/>
                  </a:prstGeom>
                  <a:solidFill>
                    <a:schemeClr val="bg1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229" name="楕円 228">
                    <a:extLst>
                      <a:ext uri="{FF2B5EF4-FFF2-40B4-BE49-F238E27FC236}">
                        <a16:creationId xmlns:a16="http://schemas.microsoft.com/office/drawing/2014/main" id="{C707F913-309E-65A2-61AA-89938585909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035840" y="1342118"/>
                    <a:ext cx="136110" cy="136110"/>
                  </a:xfrm>
                  <a:prstGeom prst="ellipse">
                    <a:avLst/>
                  </a:prstGeom>
                  <a:solidFill>
                    <a:schemeClr val="tx1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230" name="楕円 229">
                    <a:extLst>
                      <a:ext uri="{FF2B5EF4-FFF2-40B4-BE49-F238E27FC236}">
                        <a16:creationId xmlns:a16="http://schemas.microsoft.com/office/drawing/2014/main" id="{74B358CD-8983-E927-FFF8-A4E8F5154B4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83502" y="1342118"/>
                    <a:ext cx="136110" cy="136110"/>
                  </a:xfrm>
                  <a:prstGeom prst="ellipse">
                    <a:avLst/>
                  </a:prstGeom>
                  <a:solidFill>
                    <a:schemeClr val="tx1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grpSp>
              <p:nvGrpSpPr>
                <p:cNvPr id="217" name="グループ化 216">
                  <a:extLst>
                    <a:ext uri="{FF2B5EF4-FFF2-40B4-BE49-F238E27FC236}">
                      <a16:creationId xmlns:a16="http://schemas.microsoft.com/office/drawing/2014/main" id="{92B6BC0B-6C2C-63CE-445A-478BCBBBAA86}"/>
                    </a:ext>
                  </a:extLst>
                </p:cNvPr>
                <p:cNvGrpSpPr/>
                <p:nvPr/>
              </p:nvGrpSpPr>
              <p:grpSpPr>
                <a:xfrm>
                  <a:off x="826524" y="1845470"/>
                  <a:ext cx="6910362" cy="2872255"/>
                  <a:chOff x="826524" y="1845470"/>
                  <a:chExt cx="6910362" cy="2872255"/>
                </a:xfrm>
              </p:grpSpPr>
              <p:sp>
                <p:nvSpPr>
                  <p:cNvPr id="218" name="アーチ 217">
                    <a:extLst>
                      <a:ext uri="{FF2B5EF4-FFF2-40B4-BE49-F238E27FC236}">
                        <a16:creationId xmlns:a16="http://schemas.microsoft.com/office/drawing/2014/main" id="{A6297301-831B-2F19-55D5-6B96E97F168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402557" y="1913544"/>
                    <a:ext cx="5748796" cy="2804181"/>
                  </a:xfrm>
                  <a:prstGeom prst="blockArc">
                    <a:avLst>
                      <a:gd name="adj1" fmla="val 10800000"/>
                      <a:gd name="adj2" fmla="val 21598981"/>
                      <a:gd name="adj3" fmla="val 1976"/>
                    </a:avLst>
                  </a:prstGeom>
                  <a:solidFill>
                    <a:schemeClr val="bg1">
                      <a:lumMod val="75000"/>
                    </a:schemeClr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219" name="楕円 218">
                    <a:extLst>
                      <a:ext uri="{FF2B5EF4-FFF2-40B4-BE49-F238E27FC236}">
                        <a16:creationId xmlns:a16="http://schemas.microsoft.com/office/drawing/2014/main" id="{5ED6667D-341C-3F51-07FC-AA0C50B1CCC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826524" y="3102787"/>
                    <a:ext cx="1152066" cy="1152066"/>
                  </a:xfrm>
                  <a:prstGeom prst="ellipse">
                    <a:avLst/>
                  </a:prstGeom>
                  <a:solidFill>
                    <a:srgbClr val="00B0F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220" name="楕円 219">
                    <a:extLst>
                      <a:ext uri="{FF2B5EF4-FFF2-40B4-BE49-F238E27FC236}">
                        <a16:creationId xmlns:a16="http://schemas.microsoft.com/office/drawing/2014/main" id="{C8765170-9291-9801-EDC6-11C24C0555A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584820" y="3102787"/>
                    <a:ext cx="1152066" cy="1152066"/>
                  </a:xfrm>
                  <a:prstGeom prst="ellipse">
                    <a:avLst/>
                  </a:prstGeom>
                  <a:solidFill>
                    <a:srgbClr val="FFFF0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221" name="四角形: 上の 2 つの角を丸める 220">
                    <a:extLst>
                      <a:ext uri="{FF2B5EF4-FFF2-40B4-BE49-F238E27FC236}">
                        <a16:creationId xmlns:a16="http://schemas.microsoft.com/office/drawing/2014/main" id="{733AB71F-EF20-4AA5-2C8A-ACDC5C2584E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788569" y="1845470"/>
                    <a:ext cx="266428" cy="181718"/>
                  </a:xfrm>
                  <a:prstGeom prst="round2SameRect">
                    <a:avLst>
                      <a:gd name="adj1" fmla="val 50000"/>
                      <a:gd name="adj2" fmla="val 21179"/>
                    </a:avLst>
                  </a:prstGeom>
                  <a:solidFill>
                    <a:srgbClr val="FFCC99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222" name="四角形: 上の 2 つの角を丸める 221">
                    <a:extLst>
                      <a:ext uri="{FF2B5EF4-FFF2-40B4-BE49-F238E27FC236}">
                        <a16:creationId xmlns:a16="http://schemas.microsoft.com/office/drawing/2014/main" id="{36922519-4A2B-C6A3-73A2-87C3F862FE6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491038" y="1845470"/>
                    <a:ext cx="266428" cy="181718"/>
                  </a:xfrm>
                  <a:prstGeom prst="round2SameRect">
                    <a:avLst>
                      <a:gd name="adj1" fmla="val 50000"/>
                      <a:gd name="adj2" fmla="val 21179"/>
                    </a:avLst>
                  </a:prstGeom>
                  <a:solidFill>
                    <a:srgbClr val="FFCC99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</p:grpSp>
          <p:sp>
            <p:nvSpPr>
              <p:cNvPr id="215" name="月 214">
                <a:extLst>
                  <a:ext uri="{FF2B5EF4-FFF2-40B4-BE49-F238E27FC236}">
                    <a16:creationId xmlns:a16="http://schemas.microsoft.com/office/drawing/2014/main" id="{BA5AD916-26E5-D577-7FCA-DA1C7434F18E}"/>
                  </a:ext>
                </a:extLst>
              </p:cNvPr>
              <p:cNvSpPr/>
              <p:nvPr/>
            </p:nvSpPr>
            <p:spPr bwMode="auto">
              <a:xfrm rot="16200000">
                <a:off x="4222612" y="1551533"/>
                <a:ext cx="70586" cy="231325"/>
              </a:xfrm>
              <a:prstGeom prst="moon">
                <a:avLst>
                  <a:gd name="adj" fmla="val 87500"/>
                </a:avLst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</p:grpSp>
      <p:grpSp>
        <p:nvGrpSpPr>
          <p:cNvPr id="233" name="グループ化 232">
            <a:extLst>
              <a:ext uri="{FF2B5EF4-FFF2-40B4-BE49-F238E27FC236}">
                <a16:creationId xmlns:a16="http://schemas.microsoft.com/office/drawing/2014/main" id="{23678F94-3D69-072E-3EC6-AFB714EF523E}"/>
              </a:ext>
            </a:extLst>
          </p:cNvPr>
          <p:cNvGrpSpPr/>
          <p:nvPr/>
        </p:nvGrpSpPr>
        <p:grpSpPr>
          <a:xfrm>
            <a:off x="3586775" y="1511797"/>
            <a:ext cx="2497202" cy="1771724"/>
            <a:chOff x="445593" y="3825390"/>
            <a:chExt cx="2933514" cy="2081281"/>
          </a:xfrm>
        </p:grpSpPr>
        <p:grpSp>
          <p:nvGrpSpPr>
            <p:cNvPr id="234" name="グループ化 233">
              <a:extLst>
                <a:ext uri="{FF2B5EF4-FFF2-40B4-BE49-F238E27FC236}">
                  <a16:creationId xmlns:a16="http://schemas.microsoft.com/office/drawing/2014/main" id="{DEE9CAC7-12A9-1771-AF9C-05F1E4867356}"/>
                </a:ext>
              </a:extLst>
            </p:cNvPr>
            <p:cNvGrpSpPr/>
            <p:nvPr/>
          </p:nvGrpSpPr>
          <p:grpSpPr>
            <a:xfrm>
              <a:off x="445593" y="3825390"/>
              <a:ext cx="2933514" cy="1122129"/>
              <a:chOff x="179956" y="411264"/>
              <a:chExt cx="9096037" cy="3479420"/>
            </a:xfrm>
          </p:grpSpPr>
          <p:sp>
            <p:nvSpPr>
              <p:cNvPr id="238" name="楕円 237">
                <a:extLst>
                  <a:ext uri="{FF2B5EF4-FFF2-40B4-BE49-F238E27FC236}">
                    <a16:creationId xmlns:a16="http://schemas.microsoft.com/office/drawing/2014/main" id="{BFD6C91B-ED62-1291-234A-D96310657FCC}"/>
                  </a:ext>
                </a:extLst>
              </p:cNvPr>
              <p:cNvSpPr/>
              <p:nvPr/>
            </p:nvSpPr>
            <p:spPr bwMode="auto">
              <a:xfrm>
                <a:off x="4254222" y="411264"/>
                <a:ext cx="947506" cy="947506"/>
              </a:xfrm>
              <a:prstGeom prst="ellipse">
                <a:avLst/>
              </a:prstGeom>
              <a:solidFill>
                <a:srgbClr val="FFCC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39" name="矢印: 山形 238">
                <a:extLst>
                  <a:ext uri="{FF2B5EF4-FFF2-40B4-BE49-F238E27FC236}">
                    <a16:creationId xmlns:a16="http://schemas.microsoft.com/office/drawing/2014/main" id="{9E4CE80A-78F8-B873-6101-B70AB7FF25BF}"/>
                  </a:ext>
                </a:extLst>
              </p:cNvPr>
              <p:cNvSpPr/>
              <p:nvPr/>
            </p:nvSpPr>
            <p:spPr bwMode="auto">
              <a:xfrm rot="16200000">
                <a:off x="4006535" y="-1311620"/>
                <a:ext cx="1442880" cy="8148530"/>
              </a:xfrm>
              <a:prstGeom prst="chevron">
                <a:avLst>
                  <a:gd name="adj" fmla="val 91530"/>
                </a:avLst>
              </a:prstGeom>
              <a:solidFill>
                <a:schemeClr val="bg1">
                  <a:lumMod val="85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40" name="楕円 239">
                <a:extLst>
                  <a:ext uri="{FF2B5EF4-FFF2-40B4-BE49-F238E27FC236}">
                    <a16:creationId xmlns:a16="http://schemas.microsoft.com/office/drawing/2014/main" id="{EADE55EC-1881-D5FD-09E9-8599BF9D4EF1}"/>
                  </a:ext>
                </a:extLst>
              </p:cNvPr>
              <p:cNvSpPr/>
              <p:nvPr/>
            </p:nvSpPr>
            <p:spPr bwMode="auto">
              <a:xfrm>
                <a:off x="179956" y="2943178"/>
                <a:ext cx="947506" cy="947506"/>
              </a:xfrm>
              <a:prstGeom prst="ellipse">
                <a:avLst/>
              </a:prstGeom>
              <a:solidFill>
                <a:srgbClr val="FFCC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41" name="楕円 240">
                <a:extLst>
                  <a:ext uri="{FF2B5EF4-FFF2-40B4-BE49-F238E27FC236}">
                    <a16:creationId xmlns:a16="http://schemas.microsoft.com/office/drawing/2014/main" id="{BB1421C1-8227-F617-3737-EF8256D725C1}"/>
                  </a:ext>
                </a:extLst>
              </p:cNvPr>
              <p:cNvSpPr/>
              <p:nvPr/>
            </p:nvSpPr>
            <p:spPr bwMode="auto">
              <a:xfrm>
                <a:off x="8328487" y="2943178"/>
                <a:ext cx="947506" cy="947506"/>
              </a:xfrm>
              <a:prstGeom prst="ellipse">
                <a:avLst/>
              </a:prstGeom>
              <a:solidFill>
                <a:srgbClr val="FFCC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42" name="フリーフォーム: 図形 241">
                <a:extLst>
                  <a:ext uri="{FF2B5EF4-FFF2-40B4-BE49-F238E27FC236}">
                    <a16:creationId xmlns:a16="http://schemas.microsoft.com/office/drawing/2014/main" id="{F05BE835-8F1B-122E-4496-856B79DF73EE}"/>
                  </a:ext>
                </a:extLst>
              </p:cNvPr>
              <p:cNvSpPr/>
              <p:nvPr/>
            </p:nvSpPr>
            <p:spPr bwMode="auto">
              <a:xfrm rot="10800000">
                <a:off x="4597531" y="2942665"/>
                <a:ext cx="260886" cy="228274"/>
              </a:xfrm>
              <a:custGeom>
                <a:avLst/>
                <a:gdLst>
                  <a:gd name="connsiteX0" fmla="*/ 269061 w 538122"/>
                  <a:gd name="connsiteY0" fmla="*/ 0 h 470857"/>
                  <a:gd name="connsiteX1" fmla="*/ 538122 w 538122"/>
                  <a:gd name="connsiteY1" fmla="*/ 470857 h 470857"/>
                  <a:gd name="connsiteX2" fmla="*/ 524101 w 538122"/>
                  <a:gd name="connsiteY2" fmla="*/ 466248 h 470857"/>
                  <a:gd name="connsiteX3" fmla="*/ 269060 w 538122"/>
                  <a:gd name="connsiteY3" fmla="*/ 435067 h 470857"/>
                  <a:gd name="connsiteX4" fmla="*/ 14020 w 538122"/>
                  <a:gd name="connsiteY4" fmla="*/ 466248 h 470857"/>
                  <a:gd name="connsiteX5" fmla="*/ 0 w 538122"/>
                  <a:gd name="connsiteY5" fmla="*/ 470857 h 470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38122" h="470857">
                    <a:moveTo>
                      <a:pt x="269061" y="0"/>
                    </a:moveTo>
                    <a:lnTo>
                      <a:pt x="538122" y="470857"/>
                    </a:lnTo>
                    <a:lnTo>
                      <a:pt x="524101" y="466248"/>
                    </a:lnTo>
                    <a:cubicBezTo>
                      <a:pt x="445711" y="446170"/>
                      <a:pt x="359527" y="435067"/>
                      <a:pt x="269060" y="435067"/>
                    </a:cubicBezTo>
                    <a:cubicBezTo>
                      <a:pt x="178593" y="435067"/>
                      <a:pt x="92409" y="446170"/>
                      <a:pt x="14020" y="466248"/>
                    </a:cubicBezTo>
                    <a:lnTo>
                      <a:pt x="0" y="470857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43" name="楕円 242">
                <a:extLst>
                  <a:ext uri="{FF2B5EF4-FFF2-40B4-BE49-F238E27FC236}">
                    <a16:creationId xmlns:a16="http://schemas.microsoft.com/office/drawing/2014/main" id="{2166636D-6894-2CCC-E34F-B3DC77AEC218}"/>
                  </a:ext>
                </a:extLst>
              </p:cNvPr>
              <p:cNvSpPr/>
              <p:nvPr/>
            </p:nvSpPr>
            <p:spPr bwMode="auto">
              <a:xfrm>
                <a:off x="3909165" y="1358770"/>
                <a:ext cx="1637620" cy="1637620"/>
              </a:xfrm>
              <a:prstGeom prst="ellipse">
                <a:avLst/>
              </a:prstGeom>
              <a:solidFill>
                <a:srgbClr val="FFCC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44" name="楕円 243">
                <a:extLst>
                  <a:ext uri="{FF2B5EF4-FFF2-40B4-BE49-F238E27FC236}">
                    <a16:creationId xmlns:a16="http://schemas.microsoft.com/office/drawing/2014/main" id="{8359599E-F9CD-EFC5-A41D-5A4F3EC5C7FA}"/>
                  </a:ext>
                </a:extLst>
              </p:cNvPr>
              <p:cNvSpPr/>
              <p:nvPr/>
            </p:nvSpPr>
            <p:spPr bwMode="auto">
              <a:xfrm>
                <a:off x="4438895" y="709205"/>
                <a:ext cx="95378" cy="228680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45" name="楕円 244">
                <a:extLst>
                  <a:ext uri="{FF2B5EF4-FFF2-40B4-BE49-F238E27FC236}">
                    <a16:creationId xmlns:a16="http://schemas.microsoft.com/office/drawing/2014/main" id="{FF644E7E-B867-CA99-EE7D-B7F209DB64CD}"/>
                  </a:ext>
                </a:extLst>
              </p:cNvPr>
              <p:cNvSpPr/>
              <p:nvPr/>
            </p:nvSpPr>
            <p:spPr bwMode="auto">
              <a:xfrm>
                <a:off x="4929432" y="709205"/>
                <a:ext cx="95378" cy="228680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46" name="月 245">
                <a:extLst>
                  <a:ext uri="{FF2B5EF4-FFF2-40B4-BE49-F238E27FC236}">
                    <a16:creationId xmlns:a16="http://schemas.microsoft.com/office/drawing/2014/main" id="{E6BED53E-645D-6883-3BA7-F76A858F7BDB}"/>
                  </a:ext>
                </a:extLst>
              </p:cNvPr>
              <p:cNvSpPr/>
              <p:nvPr/>
            </p:nvSpPr>
            <p:spPr bwMode="auto">
              <a:xfrm rot="16200000">
                <a:off x="4708514" y="974436"/>
                <a:ext cx="51256" cy="363338"/>
              </a:xfrm>
              <a:prstGeom prst="moon">
                <a:avLst>
                  <a:gd name="adj" fmla="val 80157"/>
                </a:avLst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235" name="グループ化 234">
              <a:extLst>
                <a:ext uri="{FF2B5EF4-FFF2-40B4-BE49-F238E27FC236}">
                  <a16:creationId xmlns:a16="http://schemas.microsoft.com/office/drawing/2014/main" id="{68F10788-7B0C-693E-6444-442D26CA2BA5}"/>
                </a:ext>
              </a:extLst>
            </p:cNvPr>
            <p:cNvGrpSpPr/>
            <p:nvPr/>
          </p:nvGrpSpPr>
          <p:grpSpPr>
            <a:xfrm>
              <a:off x="1660607" y="4714778"/>
              <a:ext cx="503486" cy="1191893"/>
              <a:chOff x="3677641" y="2550330"/>
              <a:chExt cx="1215135" cy="2323223"/>
            </a:xfrm>
            <a:solidFill>
              <a:schemeClr val="bg1">
                <a:lumMod val="85000"/>
              </a:schemeClr>
            </a:solidFill>
          </p:grpSpPr>
          <p:sp>
            <p:nvSpPr>
              <p:cNvPr id="236" name="台形 235">
                <a:extLst>
                  <a:ext uri="{FF2B5EF4-FFF2-40B4-BE49-F238E27FC236}">
                    <a16:creationId xmlns:a16="http://schemas.microsoft.com/office/drawing/2014/main" id="{A74BDBEA-25C1-686B-0CA0-9B8BBC8DD566}"/>
                  </a:ext>
                </a:extLst>
              </p:cNvPr>
              <p:cNvSpPr/>
              <p:nvPr/>
            </p:nvSpPr>
            <p:spPr bwMode="auto">
              <a:xfrm>
                <a:off x="3677641" y="4738538"/>
                <a:ext cx="1215135" cy="135015"/>
              </a:xfrm>
              <a:prstGeom prst="trapezoid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37" name="正方形/長方形 236">
                <a:extLst>
                  <a:ext uri="{FF2B5EF4-FFF2-40B4-BE49-F238E27FC236}">
                    <a16:creationId xmlns:a16="http://schemas.microsoft.com/office/drawing/2014/main" id="{236836BC-EFBE-4E8A-0B22-B4F1EDDD127B}"/>
                  </a:ext>
                </a:extLst>
              </p:cNvPr>
              <p:cNvSpPr/>
              <p:nvPr/>
            </p:nvSpPr>
            <p:spPr bwMode="auto">
              <a:xfrm>
                <a:off x="4157475" y="2550330"/>
                <a:ext cx="255466" cy="2189743"/>
              </a:xfrm>
              <a:prstGeom prst="rect">
                <a:avLst/>
              </a:prstGeom>
              <a:grp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</p:grpSp>
      <p:sp>
        <p:nvSpPr>
          <p:cNvPr id="247" name="テキスト ボックス 246">
            <a:extLst>
              <a:ext uri="{FF2B5EF4-FFF2-40B4-BE49-F238E27FC236}">
                <a16:creationId xmlns:a16="http://schemas.microsoft.com/office/drawing/2014/main" id="{FBD6445B-8E59-B28A-9948-3B351FFA74DD}"/>
              </a:ext>
            </a:extLst>
          </p:cNvPr>
          <p:cNvSpPr txBox="1"/>
          <p:nvPr/>
        </p:nvSpPr>
        <p:spPr>
          <a:xfrm>
            <a:off x="451417" y="2718733"/>
            <a:ext cx="59503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価格</a:t>
            </a:r>
          </a:p>
        </p:txBody>
      </p:sp>
      <p:sp>
        <p:nvSpPr>
          <p:cNvPr id="248" name="テキスト ボックス 247">
            <a:extLst>
              <a:ext uri="{FF2B5EF4-FFF2-40B4-BE49-F238E27FC236}">
                <a16:creationId xmlns:a16="http://schemas.microsoft.com/office/drawing/2014/main" id="{19D7B5F8-BCB6-36FD-04D9-B375640CFFBB}"/>
              </a:ext>
            </a:extLst>
          </p:cNvPr>
          <p:cNvSpPr txBox="1"/>
          <p:nvPr/>
        </p:nvSpPr>
        <p:spPr>
          <a:xfrm>
            <a:off x="2470717" y="2718733"/>
            <a:ext cx="59503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機能</a:t>
            </a:r>
          </a:p>
        </p:txBody>
      </p:sp>
      <p:sp>
        <p:nvSpPr>
          <p:cNvPr id="249" name="テキスト ボックス 248">
            <a:extLst>
              <a:ext uri="{FF2B5EF4-FFF2-40B4-BE49-F238E27FC236}">
                <a16:creationId xmlns:a16="http://schemas.microsoft.com/office/drawing/2014/main" id="{01180005-6B6C-9A9A-3986-C5A76CB28B00}"/>
              </a:ext>
            </a:extLst>
          </p:cNvPr>
          <p:cNvSpPr txBox="1"/>
          <p:nvPr/>
        </p:nvSpPr>
        <p:spPr>
          <a:xfrm>
            <a:off x="3423324" y="1900740"/>
            <a:ext cx="59503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価格</a:t>
            </a:r>
          </a:p>
        </p:txBody>
      </p:sp>
      <p:sp>
        <p:nvSpPr>
          <p:cNvPr id="250" name="テキスト ボックス 249">
            <a:extLst>
              <a:ext uri="{FF2B5EF4-FFF2-40B4-BE49-F238E27FC236}">
                <a16:creationId xmlns:a16="http://schemas.microsoft.com/office/drawing/2014/main" id="{F9D42D30-07A7-F1F6-3927-D76C04BEEFC8}"/>
              </a:ext>
            </a:extLst>
          </p:cNvPr>
          <p:cNvSpPr txBox="1"/>
          <p:nvPr/>
        </p:nvSpPr>
        <p:spPr>
          <a:xfrm>
            <a:off x="5652392" y="1900740"/>
            <a:ext cx="59503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機能</a:t>
            </a:r>
          </a:p>
        </p:txBody>
      </p:sp>
      <p:grpSp>
        <p:nvGrpSpPr>
          <p:cNvPr id="305" name="グループ化 304">
            <a:extLst>
              <a:ext uri="{FF2B5EF4-FFF2-40B4-BE49-F238E27FC236}">
                <a16:creationId xmlns:a16="http://schemas.microsoft.com/office/drawing/2014/main" id="{86426B57-90AB-3185-8D0D-07CCCB43E028}"/>
              </a:ext>
            </a:extLst>
          </p:cNvPr>
          <p:cNvGrpSpPr/>
          <p:nvPr/>
        </p:nvGrpSpPr>
        <p:grpSpPr>
          <a:xfrm>
            <a:off x="315348" y="3663284"/>
            <a:ext cx="4369981" cy="2627287"/>
            <a:chOff x="98481" y="78449"/>
            <a:chExt cx="3651865" cy="2195547"/>
          </a:xfrm>
        </p:grpSpPr>
        <p:grpSp>
          <p:nvGrpSpPr>
            <p:cNvPr id="306" name="グループ化 305">
              <a:extLst>
                <a:ext uri="{FF2B5EF4-FFF2-40B4-BE49-F238E27FC236}">
                  <a16:creationId xmlns:a16="http://schemas.microsoft.com/office/drawing/2014/main" id="{A84A53F6-7256-2479-01EF-084918FBEAD2}"/>
                </a:ext>
              </a:extLst>
            </p:cNvPr>
            <p:cNvGrpSpPr/>
            <p:nvPr/>
          </p:nvGrpSpPr>
          <p:grpSpPr>
            <a:xfrm>
              <a:off x="1258242" y="78449"/>
              <a:ext cx="1354498" cy="2195547"/>
              <a:chOff x="1258242" y="78449"/>
              <a:chExt cx="1354498" cy="2195547"/>
            </a:xfrm>
          </p:grpSpPr>
          <p:grpSp>
            <p:nvGrpSpPr>
              <p:cNvPr id="330" name="グループ化 329">
                <a:extLst>
                  <a:ext uri="{FF2B5EF4-FFF2-40B4-BE49-F238E27FC236}">
                    <a16:creationId xmlns:a16="http://schemas.microsoft.com/office/drawing/2014/main" id="{8DBF63CF-93E4-1E17-6FB3-CC6886D3E171}"/>
                  </a:ext>
                </a:extLst>
              </p:cNvPr>
              <p:cNvGrpSpPr/>
              <p:nvPr/>
            </p:nvGrpSpPr>
            <p:grpSpPr>
              <a:xfrm>
                <a:off x="1690063" y="1567622"/>
                <a:ext cx="487807" cy="388499"/>
                <a:chOff x="6937050" y="3382107"/>
                <a:chExt cx="741599" cy="590624"/>
              </a:xfrm>
            </p:grpSpPr>
            <p:sp>
              <p:nvSpPr>
                <p:cNvPr id="353" name="涙形 64">
                  <a:extLst>
                    <a:ext uri="{FF2B5EF4-FFF2-40B4-BE49-F238E27FC236}">
                      <a16:creationId xmlns:a16="http://schemas.microsoft.com/office/drawing/2014/main" id="{70D13D43-50D9-9B0F-F578-F5684337887B}"/>
                    </a:ext>
                  </a:extLst>
                </p:cNvPr>
                <p:cNvSpPr/>
                <p:nvPr/>
              </p:nvSpPr>
              <p:spPr bwMode="auto">
                <a:xfrm>
                  <a:off x="6937050" y="3731748"/>
                  <a:ext cx="370800" cy="240983"/>
                </a:xfrm>
                <a:custGeom>
                  <a:avLst/>
                  <a:gdLst>
                    <a:gd name="connsiteX0" fmla="*/ 0 w 226410"/>
                    <a:gd name="connsiteY0" fmla="*/ 101647 h 203294"/>
                    <a:gd name="connsiteX1" fmla="*/ 113205 w 226410"/>
                    <a:gd name="connsiteY1" fmla="*/ 0 h 203294"/>
                    <a:gd name="connsiteX2" fmla="*/ 226410 w 226410"/>
                    <a:gd name="connsiteY2" fmla="*/ 0 h 203294"/>
                    <a:gd name="connsiteX3" fmla="*/ 226410 w 226410"/>
                    <a:gd name="connsiteY3" fmla="*/ 101647 h 203294"/>
                    <a:gd name="connsiteX4" fmla="*/ 113205 w 226410"/>
                    <a:gd name="connsiteY4" fmla="*/ 203294 h 203294"/>
                    <a:gd name="connsiteX5" fmla="*/ 0 w 226410"/>
                    <a:gd name="connsiteY5" fmla="*/ 101647 h 203294"/>
                    <a:gd name="connsiteX0" fmla="*/ 0 w 226410"/>
                    <a:gd name="connsiteY0" fmla="*/ 101647 h 203294"/>
                    <a:gd name="connsiteX1" fmla="*/ 113205 w 226410"/>
                    <a:gd name="connsiteY1" fmla="*/ 0 h 203294"/>
                    <a:gd name="connsiteX2" fmla="*/ 226410 w 226410"/>
                    <a:gd name="connsiteY2" fmla="*/ 0 h 203294"/>
                    <a:gd name="connsiteX3" fmla="*/ 226410 w 226410"/>
                    <a:gd name="connsiteY3" fmla="*/ 101647 h 203294"/>
                    <a:gd name="connsiteX4" fmla="*/ 113205 w 226410"/>
                    <a:gd name="connsiteY4" fmla="*/ 203294 h 203294"/>
                    <a:gd name="connsiteX5" fmla="*/ 0 w 226410"/>
                    <a:gd name="connsiteY5" fmla="*/ 101647 h 203294"/>
                    <a:gd name="connsiteX0" fmla="*/ 0 w 226410"/>
                    <a:gd name="connsiteY0" fmla="*/ 101647 h 147144"/>
                    <a:gd name="connsiteX1" fmla="*/ 113205 w 226410"/>
                    <a:gd name="connsiteY1" fmla="*/ 0 h 147144"/>
                    <a:gd name="connsiteX2" fmla="*/ 226410 w 226410"/>
                    <a:gd name="connsiteY2" fmla="*/ 0 h 147144"/>
                    <a:gd name="connsiteX3" fmla="*/ 226410 w 226410"/>
                    <a:gd name="connsiteY3" fmla="*/ 101647 h 147144"/>
                    <a:gd name="connsiteX4" fmla="*/ 117015 w 226410"/>
                    <a:gd name="connsiteY4" fmla="*/ 146144 h 147144"/>
                    <a:gd name="connsiteX5" fmla="*/ 0 w 226410"/>
                    <a:gd name="connsiteY5" fmla="*/ 101647 h 1471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26410" h="147144">
                      <a:moveTo>
                        <a:pt x="0" y="101647"/>
                      </a:moveTo>
                      <a:cubicBezTo>
                        <a:pt x="0" y="45509"/>
                        <a:pt x="50684" y="0"/>
                        <a:pt x="113205" y="0"/>
                      </a:cubicBezTo>
                      <a:lnTo>
                        <a:pt x="226410" y="0"/>
                      </a:lnTo>
                      <a:lnTo>
                        <a:pt x="226410" y="101647"/>
                      </a:lnTo>
                      <a:cubicBezTo>
                        <a:pt x="226410" y="157785"/>
                        <a:pt x="179536" y="146144"/>
                        <a:pt x="117015" y="146144"/>
                      </a:cubicBezTo>
                      <a:cubicBezTo>
                        <a:pt x="54494" y="146144"/>
                        <a:pt x="0" y="157785"/>
                        <a:pt x="0" y="101647"/>
                      </a:cubicBezTo>
                      <a:close/>
                    </a:path>
                  </a:pathLst>
                </a:custGeom>
                <a:solidFill>
                  <a:srgbClr val="99000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4" name="フリーフォーム 179">
                  <a:extLst>
                    <a:ext uri="{FF2B5EF4-FFF2-40B4-BE49-F238E27FC236}">
                      <a16:creationId xmlns:a16="http://schemas.microsoft.com/office/drawing/2014/main" id="{9D2B82C0-1894-8446-ADA8-A9F1EA3CE5C7}"/>
                    </a:ext>
                  </a:extLst>
                </p:cNvPr>
                <p:cNvSpPr/>
                <p:nvPr/>
              </p:nvSpPr>
              <p:spPr bwMode="auto">
                <a:xfrm>
                  <a:off x="7043180" y="3382107"/>
                  <a:ext cx="264670" cy="347491"/>
                </a:xfrm>
                <a:custGeom>
                  <a:avLst/>
                  <a:gdLst>
                    <a:gd name="connsiteX0" fmla="*/ 125730 w 125730"/>
                    <a:gd name="connsiteY0" fmla="*/ 0 h 247650"/>
                    <a:gd name="connsiteX1" fmla="*/ 125730 w 125730"/>
                    <a:gd name="connsiteY1" fmla="*/ 247650 h 247650"/>
                    <a:gd name="connsiteX2" fmla="*/ 53340 w 125730"/>
                    <a:gd name="connsiteY2" fmla="*/ 247650 h 247650"/>
                    <a:gd name="connsiteX3" fmla="*/ 0 w 125730"/>
                    <a:gd name="connsiteY3" fmla="*/ 7620 h 247650"/>
                    <a:gd name="connsiteX4" fmla="*/ 125730 w 125730"/>
                    <a:gd name="connsiteY4" fmla="*/ 0 h 247650"/>
                    <a:gd name="connsiteX0" fmla="*/ 140970 w 140970"/>
                    <a:gd name="connsiteY0" fmla="*/ 0 h 247650"/>
                    <a:gd name="connsiteX1" fmla="*/ 140970 w 140970"/>
                    <a:gd name="connsiteY1" fmla="*/ 247650 h 247650"/>
                    <a:gd name="connsiteX2" fmla="*/ 68580 w 140970"/>
                    <a:gd name="connsiteY2" fmla="*/ 247650 h 247650"/>
                    <a:gd name="connsiteX3" fmla="*/ 0 w 140970"/>
                    <a:gd name="connsiteY3" fmla="*/ 0 h 247650"/>
                    <a:gd name="connsiteX4" fmla="*/ 140970 w 140970"/>
                    <a:gd name="connsiteY4" fmla="*/ 0 h 247650"/>
                    <a:gd name="connsiteX0" fmla="*/ 140970 w 140970"/>
                    <a:gd name="connsiteY0" fmla="*/ 0 h 247650"/>
                    <a:gd name="connsiteX1" fmla="*/ 140970 w 140970"/>
                    <a:gd name="connsiteY1" fmla="*/ 247650 h 247650"/>
                    <a:gd name="connsiteX2" fmla="*/ 45720 w 140970"/>
                    <a:gd name="connsiteY2" fmla="*/ 247650 h 247650"/>
                    <a:gd name="connsiteX3" fmla="*/ 0 w 140970"/>
                    <a:gd name="connsiteY3" fmla="*/ 0 h 247650"/>
                    <a:gd name="connsiteX4" fmla="*/ 140970 w 140970"/>
                    <a:gd name="connsiteY4" fmla="*/ 0 h 247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0970" h="247650">
                      <a:moveTo>
                        <a:pt x="140970" y="0"/>
                      </a:moveTo>
                      <a:lnTo>
                        <a:pt x="140970" y="247650"/>
                      </a:lnTo>
                      <a:lnTo>
                        <a:pt x="45720" y="247650"/>
                      </a:lnTo>
                      <a:lnTo>
                        <a:pt x="0" y="0"/>
                      </a:lnTo>
                      <a:lnTo>
                        <a:pt x="140970" y="0"/>
                      </a:ln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5" name="フリーフォーム 180">
                  <a:extLst>
                    <a:ext uri="{FF2B5EF4-FFF2-40B4-BE49-F238E27FC236}">
                      <a16:creationId xmlns:a16="http://schemas.microsoft.com/office/drawing/2014/main" id="{407585F8-8A1A-B46F-9F60-4F85A956F719}"/>
                    </a:ext>
                  </a:extLst>
                </p:cNvPr>
                <p:cNvSpPr/>
                <p:nvPr/>
              </p:nvSpPr>
              <p:spPr bwMode="auto">
                <a:xfrm flipH="1">
                  <a:off x="7307847" y="3382107"/>
                  <a:ext cx="264670" cy="347491"/>
                </a:xfrm>
                <a:custGeom>
                  <a:avLst/>
                  <a:gdLst>
                    <a:gd name="connsiteX0" fmla="*/ 125730 w 125730"/>
                    <a:gd name="connsiteY0" fmla="*/ 0 h 247650"/>
                    <a:gd name="connsiteX1" fmla="*/ 125730 w 125730"/>
                    <a:gd name="connsiteY1" fmla="*/ 247650 h 247650"/>
                    <a:gd name="connsiteX2" fmla="*/ 53340 w 125730"/>
                    <a:gd name="connsiteY2" fmla="*/ 247650 h 247650"/>
                    <a:gd name="connsiteX3" fmla="*/ 0 w 125730"/>
                    <a:gd name="connsiteY3" fmla="*/ 7620 h 247650"/>
                    <a:gd name="connsiteX4" fmla="*/ 125730 w 125730"/>
                    <a:gd name="connsiteY4" fmla="*/ 0 h 247650"/>
                    <a:gd name="connsiteX0" fmla="*/ 140970 w 140970"/>
                    <a:gd name="connsiteY0" fmla="*/ 0 h 247650"/>
                    <a:gd name="connsiteX1" fmla="*/ 140970 w 140970"/>
                    <a:gd name="connsiteY1" fmla="*/ 247650 h 247650"/>
                    <a:gd name="connsiteX2" fmla="*/ 68580 w 140970"/>
                    <a:gd name="connsiteY2" fmla="*/ 247650 h 247650"/>
                    <a:gd name="connsiteX3" fmla="*/ 0 w 140970"/>
                    <a:gd name="connsiteY3" fmla="*/ 0 h 247650"/>
                    <a:gd name="connsiteX4" fmla="*/ 140970 w 140970"/>
                    <a:gd name="connsiteY4" fmla="*/ 0 h 247650"/>
                    <a:gd name="connsiteX0" fmla="*/ 140970 w 140970"/>
                    <a:gd name="connsiteY0" fmla="*/ 0 h 247650"/>
                    <a:gd name="connsiteX1" fmla="*/ 140970 w 140970"/>
                    <a:gd name="connsiteY1" fmla="*/ 247650 h 247650"/>
                    <a:gd name="connsiteX2" fmla="*/ 45720 w 140970"/>
                    <a:gd name="connsiteY2" fmla="*/ 247650 h 247650"/>
                    <a:gd name="connsiteX3" fmla="*/ 0 w 140970"/>
                    <a:gd name="connsiteY3" fmla="*/ 0 h 247650"/>
                    <a:gd name="connsiteX4" fmla="*/ 140970 w 140970"/>
                    <a:gd name="connsiteY4" fmla="*/ 0 h 247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0970" h="247650">
                      <a:moveTo>
                        <a:pt x="140970" y="0"/>
                      </a:moveTo>
                      <a:lnTo>
                        <a:pt x="140970" y="247650"/>
                      </a:lnTo>
                      <a:lnTo>
                        <a:pt x="45720" y="247650"/>
                      </a:lnTo>
                      <a:lnTo>
                        <a:pt x="0" y="0"/>
                      </a:lnTo>
                      <a:lnTo>
                        <a:pt x="140970" y="0"/>
                      </a:ln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6" name="涙形 64">
                  <a:extLst>
                    <a:ext uri="{FF2B5EF4-FFF2-40B4-BE49-F238E27FC236}">
                      <a16:creationId xmlns:a16="http://schemas.microsoft.com/office/drawing/2014/main" id="{FD563877-D6CD-53C7-626E-3CF570FF8A47}"/>
                    </a:ext>
                  </a:extLst>
                </p:cNvPr>
                <p:cNvSpPr/>
                <p:nvPr/>
              </p:nvSpPr>
              <p:spPr bwMode="auto">
                <a:xfrm flipH="1">
                  <a:off x="7307849" y="3731748"/>
                  <a:ext cx="370800" cy="240983"/>
                </a:xfrm>
                <a:custGeom>
                  <a:avLst/>
                  <a:gdLst>
                    <a:gd name="connsiteX0" fmla="*/ 0 w 226410"/>
                    <a:gd name="connsiteY0" fmla="*/ 101647 h 203294"/>
                    <a:gd name="connsiteX1" fmla="*/ 113205 w 226410"/>
                    <a:gd name="connsiteY1" fmla="*/ 0 h 203294"/>
                    <a:gd name="connsiteX2" fmla="*/ 226410 w 226410"/>
                    <a:gd name="connsiteY2" fmla="*/ 0 h 203294"/>
                    <a:gd name="connsiteX3" fmla="*/ 226410 w 226410"/>
                    <a:gd name="connsiteY3" fmla="*/ 101647 h 203294"/>
                    <a:gd name="connsiteX4" fmla="*/ 113205 w 226410"/>
                    <a:gd name="connsiteY4" fmla="*/ 203294 h 203294"/>
                    <a:gd name="connsiteX5" fmla="*/ 0 w 226410"/>
                    <a:gd name="connsiteY5" fmla="*/ 101647 h 203294"/>
                    <a:gd name="connsiteX0" fmla="*/ 0 w 226410"/>
                    <a:gd name="connsiteY0" fmla="*/ 101647 h 203294"/>
                    <a:gd name="connsiteX1" fmla="*/ 113205 w 226410"/>
                    <a:gd name="connsiteY1" fmla="*/ 0 h 203294"/>
                    <a:gd name="connsiteX2" fmla="*/ 226410 w 226410"/>
                    <a:gd name="connsiteY2" fmla="*/ 0 h 203294"/>
                    <a:gd name="connsiteX3" fmla="*/ 226410 w 226410"/>
                    <a:gd name="connsiteY3" fmla="*/ 101647 h 203294"/>
                    <a:gd name="connsiteX4" fmla="*/ 113205 w 226410"/>
                    <a:gd name="connsiteY4" fmla="*/ 203294 h 203294"/>
                    <a:gd name="connsiteX5" fmla="*/ 0 w 226410"/>
                    <a:gd name="connsiteY5" fmla="*/ 101647 h 203294"/>
                    <a:gd name="connsiteX0" fmla="*/ 0 w 226410"/>
                    <a:gd name="connsiteY0" fmla="*/ 101647 h 147144"/>
                    <a:gd name="connsiteX1" fmla="*/ 113205 w 226410"/>
                    <a:gd name="connsiteY1" fmla="*/ 0 h 147144"/>
                    <a:gd name="connsiteX2" fmla="*/ 226410 w 226410"/>
                    <a:gd name="connsiteY2" fmla="*/ 0 h 147144"/>
                    <a:gd name="connsiteX3" fmla="*/ 226410 w 226410"/>
                    <a:gd name="connsiteY3" fmla="*/ 101647 h 147144"/>
                    <a:gd name="connsiteX4" fmla="*/ 117015 w 226410"/>
                    <a:gd name="connsiteY4" fmla="*/ 146144 h 147144"/>
                    <a:gd name="connsiteX5" fmla="*/ 0 w 226410"/>
                    <a:gd name="connsiteY5" fmla="*/ 101647 h 1471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26410" h="147144">
                      <a:moveTo>
                        <a:pt x="0" y="101647"/>
                      </a:moveTo>
                      <a:cubicBezTo>
                        <a:pt x="0" y="45509"/>
                        <a:pt x="50684" y="0"/>
                        <a:pt x="113205" y="0"/>
                      </a:cubicBezTo>
                      <a:lnTo>
                        <a:pt x="226410" y="0"/>
                      </a:lnTo>
                      <a:lnTo>
                        <a:pt x="226410" y="101647"/>
                      </a:lnTo>
                      <a:cubicBezTo>
                        <a:pt x="226410" y="157785"/>
                        <a:pt x="179536" y="146144"/>
                        <a:pt x="117015" y="146144"/>
                      </a:cubicBezTo>
                      <a:cubicBezTo>
                        <a:pt x="54494" y="146144"/>
                        <a:pt x="0" y="157785"/>
                        <a:pt x="0" y="101647"/>
                      </a:cubicBezTo>
                      <a:close/>
                    </a:path>
                  </a:pathLst>
                </a:custGeom>
                <a:solidFill>
                  <a:srgbClr val="99000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7" name="円/楕円 304">
                  <a:extLst>
                    <a:ext uri="{FF2B5EF4-FFF2-40B4-BE49-F238E27FC236}">
                      <a16:creationId xmlns:a16="http://schemas.microsoft.com/office/drawing/2014/main" id="{E219D41C-3466-DB49-BBA2-FC4548F9929C}"/>
                    </a:ext>
                  </a:extLst>
                </p:cNvPr>
                <p:cNvSpPr/>
                <p:nvPr/>
              </p:nvSpPr>
              <p:spPr bwMode="auto">
                <a:xfrm>
                  <a:off x="7002820" y="3796059"/>
                  <a:ext cx="74876" cy="74875"/>
                </a:xfrm>
                <a:prstGeom prst="ellipse">
                  <a:avLst/>
                </a:prstGeom>
                <a:solidFill>
                  <a:schemeClr val="bg1"/>
                </a:solidFill>
                <a:ln w="127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8" name="円/楕円 305">
                  <a:extLst>
                    <a:ext uri="{FF2B5EF4-FFF2-40B4-BE49-F238E27FC236}">
                      <a16:creationId xmlns:a16="http://schemas.microsoft.com/office/drawing/2014/main" id="{05BE5E92-490A-002B-0261-D10E3BBC6CAC}"/>
                    </a:ext>
                  </a:extLst>
                </p:cNvPr>
                <p:cNvSpPr/>
                <p:nvPr/>
              </p:nvSpPr>
              <p:spPr bwMode="auto">
                <a:xfrm>
                  <a:off x="7539441" y="3796059"/>
                  <a:ext cx="74876" cy="74875"/>
                </a:xfrm>
                <a:prstGeom prst="ellipse">
                  <a:avLst/>
                </a:prstGeom>
                <a:solidFill>
                  <a:schemeClr val="bg1"/>
                </a:solidFill>
                <a:ln w="127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31" name="台形 330">
                <a:extLst>
                  <a:ext uri="{FF2B5EF4-FFF2-40B4-BE49-F238E27FC236}">
                    <a16:creationId xmlns:a16="http://schemas.microsoft.com/office/drawing/2014/main" id="{00D483CF-B22A-DA9C-3FF8-04280FB0A127}"/>
                  </a:ext>
                </a:extLst>
              </p:cNvPr>
              <p:cNvSpPr/>
              <p:nvPr/>
            </p:nvSpPr>
            <p:spPr bwMode="auto">
              <a:xfrm>
                <a:off x="1561593" y="1127839"/>
                <a:ext cx="748339" cy="456283"/>
              </a:xfrm>
              <a:prstGeom prst="trapezoid">
                <a:avLst>
                  <a:gd name="adj" fmla="val 25463"/>
                </a:avLst>
              </a:prstGeom>
              <a:solidFill>
                <a:srgbClr val="FF99CC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332" name="グループ化 331">
                <a:extLst>
                  <a:ext uri="{FF2B5EF4-FFF2-40B4-BE49-F238E27FC236}">
                    <a16:creationId xmlns:a16="http://schemas.microsoft.com/office/drawing/2014/main" id="{BB7AE549-30FB-B748-DDE6-34B2109C9C9F}"/>
                  </a:ext>
                </a:extLst>
              </p:cNvPr>
              <p:cNvGrpSpPr/>
              <p:nvPr/>
            </p:nvGrpSpPr>
            <p:grpSpPr>
              <a:xfrm>
                <a:off x="1612370" y="78449"/>
                <a:ext cx="642538" cy="1126075"/>
                <a:chOff x="2574902" y="1729636"/>
                <a:chExt cx="1637333" cy="2869493"/>
              </a:xfrm>
            </p:grpSpPr>
            <p:sp>
              <p:nvSpPr>
                <p:cNvPr id="334" name="フリーフォーム: 図形 333">
                  <a:extLst>
                    <a:ext uri="{FF2B5EF4-FFF2-40B4-BE49-F238E27FC236}">
                      <a16:creationId xmlns:a16="http://schemas.microsoft.com/office/drawing/2014/main" id="{D2A53A12-628D-F851-5D53-7517D705707C}"/>
                    </a:ext>
                  </a:extLst>
                </p:cNvPr>
                <p:cNvSpPr/>
                <p:nvPr/>
              </p:nvSpPr>
              <p:spPr bwMode="auto">
                <a:xfrm>
                  <a:off x="3137229" y="3128539"/>
                  <a:ext cx="525336" cy="842170"/>
                </a:xfrm>
                <a:custGeom>
                  <a:avLst/>
                  <a:gdLst>
                    <a:gd name="connsiteX0" fmla="*/ 162726 w 525336"/>
                    <a:gd name="connsiteY0" fmla="*/ 0 h 842170"/>
                    <a:gd name="connsiteX1" fmla="*/ 346270 w 525336"/>
                    <a:gd name="connsiteY1" fmla="*/ 0 h 842170"/>
                    <a:gd name="connsiteX2" fmla="*/ 387463 w 525336"/>
                    <a:gd name="connsiteY2" fmla="*/ 296025 h 842170"/>
                    <a:gd name="connsiteX3" fmla="*/ 525336 w 525336"/>
                    <a:gd name="connsiteY3" fmla="*/ 296025 h 842170"/>
                    <a:gd name="connsiteX4" fmla="*/ 262668 w 525336"/>
                    <a:gd name="connsiteY4" fmla="*/ 842170 h 842170"/>
                    <a:gd name="connsiteX5" fmla="*/ 0 w 525336"/>
                    <a:gd name="connsiteY5" fmla="*/ 296025 h 842170"/>
                    <a:gd name="connsiteX6" fmla="*/ 121533 w 525336"/>
                    <a:gd name="connsiteY6" fmla="*/ 296025 h 8421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525336" h="842170">
                      <a:moveTo>
                        <a:pt x="162726" y="0"/>
                      </a:moveTo>
                      <a:lnTo>
                        <a:pt x="346270" y="0"/>
                      </a:lnTo>
                      <a:lnTo>
                        <a:pt x="387463" y="296025"/>
                      </a:lnTo>
                      <a:lnTo>
                        <a:pt x="525336" y="296025"/>
                      </a:lnTo>
                      <a:lnTo>
                        <a:pt x="262668" y="842170"/>
                      </a:lnTo>
                      <a:lnTo>
                        <a:pt x="0" y="296025"/>
                      </a:lnTo>
                      <a:lnTo>
                        <a:pt x="121533" y="296025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5" name="楕円 334">
                  <a:extLst>
                    <a:ext uri="{FF2B5EF4-FFF2-40B4-BE49-F238E27FC236}">
                      <a16:creationId xmlns:a16="http://schemas.microsoft.com/office/drawing/2014/main" id="{4AC0AD05-7321-D0B2-C457-038F62D05528}"/>
                    </a:ext>
                  </a:extLst>
                </p:cNvPr>
                <p:cNvSpPr/>
                <p:nvPr/>
              </p:nvSpPr>
              <p:spPr bwMode="auto">
                <a:xfrm>
                  <a:off x="2676424" y="1729636"/>
                  <a:ext cx="1430606" cy="1435698"/>
                </a:xfrm>
                <a:prstGeom prst="ellipse">
                  <a:avLst/>
                </a:prstGeom>
                <a:solidFill>
                  <a:srgbClr val="C000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6" name="フリーフォーム: 図形 335">
                  <a:extLst>
                    <a:ext uri="{FF2B5EF4-FFF2-40B4-BE49-F238E27FC236}">
                      <a16:creationId xmlns:a16="http://schemas.microsoft.com/office/drawing/2014/main" id="{821BB951-837A-DFCE-C84C-A3B185D9C38F}"/>
                    </a:ext>
                  </a:extLst>
                </p:cNvPr>
                <p:cNvSpPr/>
                <p:nvPr/>
              </p:nvSpPr>
              <p:spPr bwMode="auto">
                <a:xfrm>
                  <a:off x="2574902" y="2216420"/>
                  <a:ext cx="1637333" cy="1178207"/>
                </a:xfrm>
                <a:custGeom>
                  <a:avLst/>
                  <a:gdLst>
                    <a:gd name="connsiteX0" fmla="*/ 817969 w 1637333"/>
                    <a:gd name="connsiteY0" fmla="*/ 0 h 834407"/>
                    <a:gd name="connsiteX1" fmla="*/ 1301129 w 1637333"/>
                    <a:gd name="connsiteY1" fmla="*/ 147751 h 834407"/>
                    <a:gd name="connsiteX2" fmla="*/ 1322715 w 1637333"/>
                    <a:gd name="connsiteY2" fmla="*/ 170624 h 834407"/>
                    <a:gd name="connsiteX3" fmla="*/ 1337098 w 1637333"/>
                    <a:gd name="connsiteY3" fmla="*/ 171011 h 834407"/>
                    <a:gd name="connsiteX4" fmla="*/ 1625715 w 1637333"/>
                    <a:gd name="connsiteY4" fmla="*/ 419819 h 834407"/>
                    <a:gd name="connsiteX5" fmla="*/ 1386352 w 1637333"/>
                    <a:gd name="connsiteY5" fmla="*/ 834407 h 834407"/>
                    <a:gd name="connsiteX6" fmla="*/ 1386352 w 1637333"/>
                    <a:gd name="connsiteY6" fmla="*/ 834407 h 834407"/>
                    <a:gd name="connsiteX7" fmla="*/ 1373586 w 1637333"/>
                    <a:gd name="connsiteY7" fmla="*/ 665385 h 834407"/>
                    <a:gd name="connsiteX8" fmla="*/ 1348403 w 1637333"/>
                    <a:gd name="connsiteY8" fmla="*/ 700723 h 834407"/>
                    <a:gd name="connsiteX9" fmla="*/ 1180551 w 1637333"/>
                    <a:gd name="connsiteY9" fmla="*/ 805550 h 834407"/>
                    <a:gd name="connsiteX10" fmla="*/ 1180551 w 1637333"/>
                    <a:gd name="connsiteY10" fmla="*/ 805550 h 834407"/>
                    <a:gd name="connsiteX11" fmla="*/ 1172800 w 1637333"/>
                    <a:gd name="connsiteY11" fmla="*/ 702919 h 834407"/>
                    <a:gd name="connsiteX12" fmla="*/ 1158065 w 1637333"/>
                    <a:gd name="connsiteY12" fmla="*/ 716896 h 834407"/>
                    <a:gd name="connsiteX13" fmla="*/ 1037677 w 1637333"/>
                    <a:gd name="connsiteY13" fmla="*/ 776695 h 834407"/>
                    <a:gd name="connsiteX14" fmla="*/ 1037677 w 1637333"/>
                    <a:gd name="connsiteY14" fmla="*/ 776694 h 834407"/>
                    <a:gd name="connsiteX15" fmla="*/ 1027876 w 1637333"/>
                    <a:gd name="connsiteY15" fmla="*/ 646921 h 834407"/>
                    <a:gd name="connsiteX16" fmla="*/ 935398 w 1637333"/>
                    <a:gd name="connsiteY16" fmla="*/ 663432 h 834407"/>
                    <a:gd name="connsiteX17" fmla="*/ 817969 w 1637333"/>
                    <a:gd name="connsiteY17" fmla="*/ 670240 h 834407"/>
                    <a:gd name="connsiteX18" fmla="*/ 700541 w 1637333"/>
                    <a:gd name="connsiteY18" fmla="*/ 663432 h 834407"/>
                    <a:gd name="connsiteX19" fmla="*/ 609439 w 1637333"/>
                    <a:gd name="connsiteY19" fmla="*/ 647167 h 834407"/>
                    <a:gd name="connsiteX20" fmla="*/ 599656 w 1637333"/>
                    <a:gd name="connsiteY20" fmla="*/ 776694 h 834407"/>
                    <a:gd name="connsiteX21" fmla="*/ 599656 w 1637333"/>
                    <a:gd name="connsiteY21" fmla="*/ 776695 h 834407"/>
                    <a:gd name="connsiteX22" fmla="*/ 479268 w 1637333"/>
                    <a:gd name="connsiteY22" fmla="*/ 716896 h 834407"/>
                    <a:gd name="connsiteX23" fmla="*/ 464534 w 1637333"/>
                    <a:gd name="connsiteY23" fmla="*/ 702919 h 834407"/>
                    <a:gd name="connsiteX24" fmla="*/ 456783 w 1637333"/>
                    <a:gd name="connsiteY24" fmla="*/ 805550 h 834407"/>
                    <a:gd name="connsiteX25" fmla="*/ 456782 w 1637333"/>
                    <a:gd name="connsiteY25" fmla="*/ 805550 h 834407"/>
                    <a:gd name="connsiteX26" fmla="*/ 288930 w 1637333"/>
                    <a:gd name="connsiteY26" fmla="*/ 700723 h 834407"/>
                    <a:gd name="connsiteX27" fmla="*/ 263747 w 1637333"/>
                    <a:gd name="connsiteY27" fmla="*/ 665385 h 834407"/>
                    <a:gd name="connsiteX28" fmla="*/ 250981 w 1637333"/>
                    <a:gd name="connsiteY28" fmla="*/ 834407 h 834407"/>
                    <a:gd name="connsiteX29" fmla="*/ 250981 w 1637333"/>
                    <a:gd name="connsiteY29" fmla="*/ 834407 h 834407"/>
                    <a:gd name="connsiteX30" fmla="*/ 11618 w 1637333"/>
                    <a:gd name="connsiteY30" fmla="*/ 419819 h 834407"/>
                    <a:gd name="connsiteX31" fmla="*/ 300236 w 1637333"/>
                    <a:gd name="connsiteY31" fmla="*/ 171011 h 834407"/>
                    <a:gd name="connsiteX32" fmla="*/ 313187 w 1637333"/>
                    <a:gd name="connsiteY32" fmla="*/ 170663 h 834407"/>
                    <a:gd name="connsiteX33" fmla="*/ 334809 w 1637333"/>
                    <a:gd name="connsiteY33" fmla="*/ 147751 h 834407"/>
                    <a:gd name="connsiteX34" fmla="*/ 817969 w 1637333"/>
                    <a:gd name="connsiteY34" fmla="*/ 0 h 8344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</a:cxnLst>
                  <a:rect l="l" t="t" r="r" b="b"/>
                  <a:pathLst>
                    <a:path w="1637333" h="834407">
                      <a:moveTo>
                        <a:pt x="817969" y="0"/>
                      </a:moveTo>
                      <a:cubicBezTo>
                        <a:pt x="1019094" y="0"/>
                        <a:pt x="1196419" y="58609"/>
                        <a:pt x="1301129" y="147751"/>
                      </a:cubicBezTo>
                      <a:lnTo>
                        <a:pt x="1322715" y="170624"/>
                      </a:lnTo>
                      <a:lnTo>
                        <a:pt x="1337098" y="171011"/>
                      </a:lnTo>
                      <a:cubicBezTo>
                        <a:pt x="1471180" y="186336"/>
                        <a:pt x="1588669" y="281560"/>
                        <a:pt x="1625715" y="419819"/>
                      </a:cubicBezTo>
                      <a:cubicBezTo>
                        <a:pt x="1674102" y="600403"/>
                        <a:pt x="1566936" y="786020"/>
                        <a:pt x="1386352" y="834407"/>
                      </a:cubicBezTo>
                      <a:lnTo>
                        <a:pt x="1386352" y="834407"/>
                      </a:lnTo>
                      <a:lnTo>
                        <a:pt x="1373586" y="665385"/>
                      </a:lnTo>
                      <a:lnTo>
                        <a:pt x="1348403" y="700723"/>
                      </a:lnTo>
                      <a:cubicBezTo>
                        <a:pt x="1305665" y="749962"/>
                        <a:pt x="1248270" y="787405"/>
                        <a:pt x="1180551" y="805550"/>
                      </a:cubicBezTo>
                      <a:lnTo>
                        <a:pt x="1180551" y="805550"/>
                      </a:lnTo>
                      <a:lnTo>
                        <a:pt x="1172800" y="702919"/>
                      </a:lnTo>
                      <a:lnTo>
                        <a:pt x="1158065" y="716896"/>
                      </a:lnTo>
                      <a:cubicBezTo>
                        <a:pt x="1123380" y="743925"/>
                        <a:pt x="1082824" y="764598"/>
                        <a:pt x="1037677" y="776695"/>
                      </a:cubicBezTo>
                      <a:lnTo>
                        <a:pt x="1037677" y="776694"/>
                      </a:lnTo>
                      <a:lnTo>
                        <a:pt x="1027876" y="646921"/>
                      </a:lnTo>
                      <a:lnTo>
                        <a:pt x="935398" y="663432"/>
                      </a:lnTo>
                      <a:cubicBezTo>
                        <a:pt x="897467" y="667896"/>
                        <a:pt x="858194" y="670240"/>
                        <a:pt x="817969" y="670240"/>
                      </a:cubicBezTo>
                      <a:cubicBezTo>
                        <a:pt x="777744" y="670240"/>
                        <a:pt x="738471" y="667896"/>
                        <a:pt x="700541" y="663432"/>
                      </a:cubicBezTo>
                      <a:lnTo>
                        <a:pt x="609439" y="647167"/>
                      </a:lnTo>
                      <a:lnTo>
                        <a:pt x="599656" y="776694"/>
                      </a:lnTo>
                      <a:lnTo>
                        <a:pt x="599656" y="776695"/>
                      </a:lnTo>
                      <a:cubicBezTo>
                        <a:pt x="554510" y="764598"/>
                        <a:pt x="513953" y="743925"/>
                        <a:pt x="479268" y="716896"/>
                      </a:cubicBezTo>
                      <a:lnTo>
                        <a:pt x="464534" y="702919"/>
                      </a:lnTo>
                      <a:lnTo>
                        <a:pt x="456783" y="805550"/>
                      </a:lnTo>
                      <a:lnTo>
                        <a:pt x="456782" y="805550"/>
                      </a:lnTo>
                      <a:cubicBezTo>
                        <a:pt x="389063" y="787405"/>
                        <a:pt x="331669" y="749962"/>
                        <a:pt x="288930" y="700723"/>
                      </a:cubicBezTo>
                      <a:lnTo>
                        <a:pt x="263747" y="665385"/>
                      </a:lnTo>
                      <a:lnTo>
                        <a:pt x="250981" y="834407"/>
                      </a:lnTo>
                      <a:lnTo>
                        <a:pt x="250981" y="834407"/>
                      </a:lnTo>
                      <a:cubicBezTo>
                        <a:pt x="70397" y="786020"/>
                        <a:pt x="-36769" y="600403"/>
                        <a:pt x="11618" y="419819"/>
                      </a:cubicBezTo>
                      <a:cubicBezTo>
                        <a:pt x="48664" y="281560"/>
                        <a:pt x="166153" y="186336"/>
                        <a:pt x="300236" y="171011"/>
                      </a:cubicBezTo>
                      <a:lnTo>
                        <a:pt x="313187" y="170663"/>
                      </a:lnTo>
                      <a:lnTo>
                        <a:pt x="334809" y="147751"/>
                      </a:lnTo>
                      <a:cubicBezTo>
                        <a:pt x="439520" y="58609"/>
                        <a:pt x="616844" y="0"/>
                        <a:pt x="817969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37" name="楕円 336">
                  <a:extLst>
                    <a:ext uri="{FF2B5EF4-FFF2-40B4-BE49-F238E27FC236}">
                      <a16:creationId xmlns:a16="http://schemas.microsoft.com/office/drawing/2014/main" id="{DEDC26BE-5DED-732E-65ED-21D14334C5B0}"/>
                    </a:ext>
                  </a:extLst>
                </p:cNvPr>
                <p:cNvSpPr/>
                <p:nvPr/>
              </p:nvSpPr>
              <p:spPr bwMode="auto">
                <a:xfrm rot="900000" flipH="1">
                  <a:off x="3845018" y="2505609"/>
                  <a:ext cx="357170" cy="502049"/>
                </a:xfrm>
                <a:prstGeom prst="ellipse">
                  <a:avLst/>
                </a:prstGeom>
                <a:solidFill>
                  <a:srgbClr val="FFCC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8" name="楕円 337">
                  <a:extLst>
                    <a:ext uri="{FF2B5EF4-FFF2-40B4-BE49-F238E27FC236}">
                      <a16:creationId xmlns:a16="http://schemas.microsoft.com/office/drawing/2014/main" id="{61AF74AF-CC6A-8183-EDB8-FD33683EF1FD}"/>
                    </a:ext>
                  </a:extLst>
                </p:cNvPr>
                <p:cNvSpPr/>
                <p:nvPr/>
              </p:nvSpPr>
              <p:spPr bwMode="auto">
                <a:xfrm rot="20700000">
                  <a:off x="2581266" y="2505608"/>
                  <a:ext cx="357170" cy="502049"/>
                </a:xfrm>
                <a:prstGeom prst="ellipse">
                  <a:avLst/>
                </a:prstGeom>
                <a:solidFill>
                  <a:srgbClr val="FFCC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9" name="楕円 338">
                  <a:extLst>
                    <a:ext uri="{FF2B5EF4-FFF2-40B4-BE49-F238E27FC236}">
                      <a16:creationId xmlns:a16="http://schemas.microsoft.com/office/drawing/2014/main" id="{5E00A669-A50F-3B70-D80C-0B7D35B2F1D5}"/>
                    </a:ext>
                  </a:extLst>
                </p:cNvPr>
                <p:cNvSpPr/>
                <p:nvPr/>
              </p:nvSpPr>
              <p:spPr bwMode="auto">
                <a:xfrm rot="900000" flipH="1">
                  <a:off x="3914539" y="2603328"/>
                  <a:ext cx="218128" cy="306609"/>
                </a:xfrm>
                <a:prstGeom prst="ellipse">
                  <a:avLst/>
                </a:prstGeom>
                <a:solidFill>
                  <a:srgbClr val="FF9966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0" name="楕円 339">
                  <a:extLst>
                    <a:ext uri="{FF2B5EF4-FFF2-40B4-BE49-F238E27FC236}">
                      <a16:creationId xmlns:a16="http://schemas.microsoft.com/office/drawing/2014/main" id="{7EE2F079-EE05-4D7F-F1BD-AF046CBA9247}"/>
                    </a:ext>
                  </a:extLst>
                </p:cNvPr>
                <p:cNvSpPr/>
                <p:nvPr/>
              </p:nvSpPr>
              <p:spPr bwMode="auto">
                <a:xfrm rot="20700000">
                  <a:off x="2650786" y="2603327"/>
                  <a:ext cx="218129" cy="306609"/>
                </a:xfrm>
                <a:prstGeom prst="ellipse">
                  <a:avLst/>
                </a:prstGeom>
                <a:solidFill>
                  <a:srgbClr val="FF9966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1" name="フリーフォーム: 図形 340">
                  <a:extLst>
                    <a:ext uri="{FF2B5EF4-FFF2-40B4-BE49-F238E27FC236}">
                      <a16:creationId xmlns:a16="http://schemas.microsoft.com/office/drawing/2014/main" id="{AAD12CED-4B63-1970-A36A-2BC578D1B413}"/>
                    </a:ext>
                  </a:extLst>
                </p:cNvPr>
                <p:cNvSpPr/>
                <p:nvPr/>
              </p:nvSpPr>
              <p:spPr bwMode="auto">
                <a:xfrm>
                  <a:off x="2656102" y="3425243"/>
                  <a:ext cx="1487590" cy="1173886"/>
                </a:xfrm>
                <a:custGeom>
                  <a:avLst/>
                  <a:gdLst>
                    <a:gd name="connsiteX0" fmla="*/ 453206 w 1487590"/>
                    <a:gd name="connsiteY0" fmla="*/ 0 h 906412"/>
                    <a:gd name="connsiteX1" fmla="*/ 482327 w 1487590"/>
                    <a:gd name="connsiteY1" fmla="*/ 0 h 906412"/>
                    <a:gd name="connsiteX2" fmla="*/ 743795 w 1487590"/>
                    <a:gd name="connsiteY2" fmla="*/ 543650 h 906412"/>
                    <a:gd name="connsiteX3" fmla="*/ 1005263 w 1487590"/>
                    <a:gd name="connsiteY3" fmla="*/ 0 h 906412"/>
                    <a:gd name="connsiteX4" fmla="*/ 1034384 w 1487590"/>
                    <a:gd name="connsiteY4" fmla="*/ 0 h 906412"/>
                    <a:gd name="connsiteX5" fmla="*/ 1487590 w 1487590"/>
                    <a:gd name="connsiteY5" fmla="*/ 453206 h 906412"/>
                    <a:gd name="connsiteX6" fmla="*/ 1487590 w 1487590"/>
                    <a:gd name="connsiteY6" fmla="*/ 906412 h 906412"/>
                    <a:gd name="connsiteX7" fmla="*/ 0 w 1487590"/>
                    <a:gd name="connsiteY7" fmla="*/ 906412 h 906412"/>
                    <a:gd name="connsiteX8" fmla="*/ 0 w 1487590"/>
                    <a:gd name="connsiteY8" fmla="*/ 453206 h 906412"/>
                    <a:gd name="connsiteX9" fmla="*/ 453206 w 1487590"/>
                    <a:gd name="connsiteY9" fmla="*/ 0 h 9064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487590" h="906412">
                      <a:moveTo>
                        <a:pt x="453206" y="0"/>
                      </a:moveTo>
                      <a:lnTo>
                        <a:pt x="482327" y="0"/>
                      </a:lnTo>
                      <a:lnTo>
                        <a:pt x="743795" y="543650"/>
                      </a:lnTo>
                      <a:lnTo>
                        <a:pt x="1005263" y="0"/>
                      </a:lnTo>
                      <a:lnTo>
                        <a:pt x="1034384" y="0"/>
                      </a:lnTo>
                      <a:cubicBezTo>
                        <a:pt x="1284683" y="0"/>
                        <a:pt x="1487590" y="202907"/>
                        <a:pt x="1487590" y="453206"/>
                      </a:cubicBezTo>
                      <a:lnTo>
                        <a:pt x="1487590" y="906412"/>
                      </a:lnTo>
                      <a:lnTo>
                        <a:pt x="0" y="906412"/>
                      </a:lnTo>
                      <a:lnTo>
                        <a:pt x="0" y="453206"/>
                      </a:lnTo>
                      <a:cubicBezTo>
                        <a:pt x="0" y="202907"/>
                        <a:pt x="202907" y="0"/>
                        <a:pt x="453206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342" name="楕円 341">
                  <a:extLst>
                    <a:ext uri="{FF2B5EF4-FFF2-40B4-BE49-F238E27FC236}">
                      <a16:creationId xmlns:a16="http://schemas.microsoft.com/office/drawing/2014/main" id="{CE176751-01E4-0495-3495-8CC81EC07480}"/>
                    </a:ext>
                  </a:extLst>
                </p:cNvPr>
                <p:cNvSpPr/>
                <p:nvPr/>
              </p:nvSpPr>
              <p:spPr bwMode="auto">
                <a:xfrm>
                  <a:off x="2761657" y="1883827"/>
                  <a:ext cx="1260140" cy="1390541"/>
                </a:xfrm>
                <a:prstGeom prst="ellipse">
                  <a:avLst/>
                </a:prstGeom>
                <a:solidFill>
                  <a:srgbClr val="FFCC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3" name="楕円 342">
                  <a:extLst>
                    <a:ext uri="{FF2B5EF4-FFF2-40B4-BE49-F238E27FC236}">
                      <a16:creationId xmlns:a16="http://schemas.microsoft.com/office/drawing/2014/main" id="{E4A6D323-D398-04E2-7F70-6235368EF12C}"/>
                    </a:ext>
                  </a:extLst>
                </p:cNvPr>
                <p:cNvSpPr/>
                <p:nvPr/>
              </p:nvSpPr>
              <p:spPr bwMode="auto">
                <a:xfrm>
                  <a:off x="3332649" y="2900781"/>
                  <a:ext cx="124146" cy="45719"/>
                </a:xfrm>
                <a:prstGeom prst="ellipse">
                  <a:avLst/>
                </a:prstGeom>
                <a:solidFill>
                  <a:srgbClr val="FF9966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4" name="二等辺三角形 46">
                  <a:extLst>
                    <a:ext uri="{FF2B5EF4-FFF2-40B4-BE49-F238E27FC236}">
                      <a16:creationId xmlns:a16="http://schemas.microsoft.com/office/drawing/2014/main" id="{BEB1DB1E-C53B-5CC7-0F28-9819C28F42FB}"/>
                    </a:ext>
                  </a:extLst>
                </p:cNvPr>
                <p:cNvSpPr/>
                <p:nvPr/>
              </p:nvSpPr>
              <p:spPr bwMode="auto">
                <a:xfrm>
                  <a:off x="3226523" y="3058011"/>
                  <a:ext cx="346725" cy="76634"/>
                </a:xfrm>
                <a:custGeom>
                  <a:avLst/>
                  <a:gdLst>
                    <a:gd name="connsiteX0" fmla="*/ 0 w 345496"/>
                    <a:gd name="connsiteY0" fmla="*/ 157417 h 157417"/>
                    <a:gd name="connsiteX1" fmla="*/ 172748 w 345496"/>
                    <a:gd name="connsiteY1" fmla="*/ 0 h 157417"/>
                    <a:gd name="connsiteX2" fmla="*/ 345496 w 345496"/>
                    <a:gd name="connsiteY2" fmla="*/ 157417 h 157417"/>
                    <a:gd name="connsiteX3" fmla="*/ 0 w 345496"/>
                    <a:gd name="connsiteY3" fmla="*/ 157417 h 157417"/>
                    <a:gd name="connsiteX0" fmla="*/ 0 w 345496"/>
                    <a:gd name="connsiteY0" fmla="*/ 157453 h 157453"/>
                    <a:gd name="connsiteX1" fmla="*/ 172748 w 345496"/>
                    <a:gd name="connsiteY1" fmla="*/ 36 h 157453"/>
                    <a:gd name="connsiteX2" fmla="*/ 345496 w 345496"/>
                    <a:gd name="connsiteY2" fmla="*/ 157453 h 157453"/>
                    <a:gd name="connsiteX3" fmla="*/ 0 w 345496"/>
                    <a:gd name="connsiteY3" fmla="*/ 157453 h 157453"/>
                    <a:gd name="connsiteX0" fmla="*/ 27 w 345523"/>
                    <a:gd name="connsiteY0" fmla="*/ 157444 h 163831"/>
                    <a:gd name="connsiteX1" fmla="*/ 172775 w 345523"/>
                    <a:gd name="connsiteY1" fmla="*/ 27 h 163831"/>
                    <a:gd name="connsiteX2" fmla="*/ 345523 w 345523"/>
                    <a:gd name="connsiteY2" fmla="*/ 157444 h 163831"/>
                    <a:gd name="connsiteX3" fmla="*/ 27 w 345523"/>
                    <a:gd name="connsiteY3" fmla="*/ 157444 h 163831"/>
                    <a:gd name="connsiteX0" fmla="*/ 27 w 345822"/>
                    <a:gd name="connsiteY0" fmla="*/ 157444 h 170071"/>
                    <a:gd name="connsiteX1" fmla="*/ 172775 w 345822"/>
                    <a:gd name="connsiteY1" fmla="*/ 27 h 170071"/>
                    <a:gd name="connsiteX2" fmla="*/ 345523 w 345822"/>
                    <a:gd name="connsiteY2" fmla="*/ 157444 h 170071"/>
                    <a:gd name="connsiteX3" fmla="*/ 27 w 345822"/>
                    <a:gd name="connsiteY3" fmla="*/ 157444 h 170071"/>
                    <a:gd name="connsiteX0" fmla="*/ 27 w 346670"/>
                    <a:gd name="connsiteY0" fmla="*/ 157444 h 167349"/>
                    <a:gd name="connsiteX1" fmla="*/ 172775 w 346670"/>
                    <a:gd name="connsiteY1" fmla="*/ 27 h 167349"/>
                    <a:gd name="connsiteX2" fmla="*/ 345523 w 346670"/>
                    <a:gd name="connsiteY2" fmla="*/ 157444 h 167349"/>
                    <a:gd name="connsiteX3" fmla="*/ 27 w 346670"/>
                    <a:gd name="connsiteY3" fmla="*/ 157444 h 167349"/>
                    <a:gd name="connsiteX0" fmla="*/ 299 w 346942"/>
                    <a:gd name="connsiteY0" fmla="*/ 157444 h 167349"/>
                    <a:gd name="connsiteX1" fmla="*/ 173047 w 346942"/>
                    <a:gd name="connsiteY1" fmla="*/ 27 h 167349"/>
                    <a:gd name="connsiteX2" fmla="*/ 345795 w 346942"/>
                    <a:gd name="connsiteY2" fmla="*/ 157444 h 167349"/>
                    <a:gd name="connsiteX3" fmla="*/ 299 w 346942"/>
                    <a:gd name="connsiteY3" fmla="*/ 157444 h 167349"/>
                    <a:gd name="connsiteX0" fmla="*/ 529 w 347172"/>
                    <a:gd name="connsiteY0" fmla="*/ 157444 h 166436"/>
                    <a:gd name="connsiteX1" fmla="*/ 173277 w 347172"/>
                    <a:gd name="connsiteY1" fmla="*/ 27 h 166436"/>
                    <a:gd name="connsiteX2" fmla="*/ 346025 w 347172"/>
                    <a:gd name="connsiteY2" fmla="*/ 157444 h 166436"/>
                    <a:gd name="connsiteX3" fmla="*/ 529 w 347172"/>
                    <a:gd name="connsiteY3" fmla="*/ 157444 h 1664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47172" h="166436">
                      <a:moveTo>
                        <a:pt x="529" y="157444"/>
                      </a:moveTo>
                      <a:cubicBezTo>
                        <a:pt x="-8564" y="145453"/>
                        <a:pt x="101406" y="-2270"/>
                        <a:pt x="173277" y="27"/>
                      </a:cubicBezTo>
                      <a:cubicBezTo>
                        <a:pt x="245148" y="2324"/>
                        <a:pt x="359879" y="145454"/>
                        <a:pt x="346025" y="157444"/>
                      </a:cubicBezTo>
                      <a:cubicBezTo>
                        <a:pt x="332171" y="169434"/>
                        <a:pt x="9622" y="169435"/>
                        <a:pt x="529" y="157444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905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45" name="四角形: 角を丸くする 344">
                  <a:extLst>
                    <a:ext uri="{FF2B5EF4-FFF2-40B4-BE49-F238E27FC236}">
                      <a16:creationId xmlns:a16="http://schemas.microsoft.com/office/drawing/2014/main" id="{8F6CAD3C-891E-C01B-DB7C-B54C331DA931}"/>
                    </a:ext>
                  </a:extLst>
                </p:cNvPr>
                <p:cNvSpPr/>
                <p:nvPr/>
              </p:nvSpPr>
              <p:spPr bwMode="auto">
                <a:xfrm>
                  <a:off x="2901233" y="2432196"/>
                  <a:ext cx="290052" cy="45719"/>
                </a:xfrm>
                <a:prstGeom prst="roundRect">
                  <a:avLst/>
                </a:pr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346" name="四角形: 角を丸くする 345">
                  <a:extLst>
                    <a:ext uri="{FF2B5EF4-FFF2-40B4-BE49-F238E27FC236}">
                      <a16:creationId xmlns:a16="http://schemas.microsoft.com/office/drawing/2014/main" id="{F679A3BC-56CB-1457-EE56-2EBB48683CC1}"/>
                    </a:ext>
                  </a:extLst>
                </p:cNvPr>
                <p:cNvSpPr/>
                <p:nvPr/>
              </p:nvSpPr>
              <p:spPr bwMode="auto">
                <a:xfrm flipH="1">
                  <a:off x="3611717" y="2432196"/>
                  <a:ext cx="290052" cy="45719"/>
                </a:xfrm>
                <a:prstGeom prst="roundRect">
                  <a:avLst/>
                </a:pr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7" name="フリーフォーム: 図形 346">
                  <a:extLst>
                    <a:ext uri="{FF2B5EF4-FFF2-40B4-BE49-F238E27FC236}">
                      <a16:creationId xmlns:a16="http://schemas.microsoft.com/office/drawing/2014/main" id="{4DDF6B4E-D969-45A3-C1C9-B92E09D5CDD9}"/>
                    </a:ext>
                  </a:extLst>
                </p:cNvPr>
                <p:cNvSpPr/>
                <p:nvPr/>
              </p:nvSpPr>
              <p:spPr bwMode="auto">
                <a:xfrm>
                  <a:off x="2944850" y="2535787"/>
                  <a:ext cx="225397" cy="199544"/>
                </a:xfrm>
                <a:custGeom>
                  <a:avLst/>
                  <a:gdLst>
                    <a:gd name="connsiteX0" fmla="*/ 143627 w 225397"/>
                    <a:gd name="connsiteY0" fmla="*/ 0 h 199544"/>
                    <a:gd name="connsiteX1" fmla="*/ 225397 w 225397"/>
                    <a:gd name="connsiteY1" fmla="*/ 99772 h 199544"/>
                    <a:gd name="connsiteX2" fmla="*/ 143627 w 225397"/>
                    <a:gd name="connsiteY2" fmla="*/ 199544 h 199544"/>
                    <a:gd name="connsiteX3" fmla="*/ 61857 w 225397"/>
                    <a:gd name="connsiteY3" fmla="*/ 99772 h 199544"/>
                    <a:gd name="connsiteX4" fmla="*/ 64829 w 225397"/>
                    <a:gd name="connsiteY4" fmla="*/ 81814 h 199544"/>
                    <a:gd name="connsiteX5" fmla="*/ 0 w 225397"/>
                    <a:gd name="connsiteY5" fmla="*/ 13533 h 199544"/>
                    <a:gd name="connsiteX6" fmla="*/ 83401 w 225397"/>
                    <a:gd name="connsiteY6" fmla="*/ 33578 h 199544"/>
                    <a:gd name="connsiteX7" fmla="*/ 85807 w 225397"/>
                    <a:gd name="connsiteY7" fmla="*/ 29223 h 199544"/>
                    <a:gd name="connsiteX8" fmla="*/ 143627 w 225397"/>
                    <a:gd name="connsiteY8" fmla="*/ 0 h 1995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25397" h="199544">
                      <a:moveTo>
                        <a:pt x="143627" y="0"/>
                      </a:moveTo>
                      <a:cubicBezTo>
                        <a:pt x="188787" y="0"/>
                        <a:pt x="225397" y="44669"/>
                        <a:pt x="225397" y="99772"/>
                      </a:cubicBezTo>
                      <a:cubicBezTo>
                        <a:pt x="225397" y="154875"/>
                        <a:pt x="188787" y="199544"/>
                        <a:pt x="143627" y="199544"/>
                      </a:cubicBezTo>
                      <a:cubicBezTo>
                        <a:pt x="98467" y="199544"/>
                        <a:pt x="61857" y="154875"/>
                        <a:pt x="61857" y="99772"/>
                      </a:cubicBezTo>
                      <a:lnTo>
                        <a:pt x="64829" y="81814"/>
                      </a:lnTo>
                      <a:lnTo>
                        <a:pt x="0" y="13533"/>
                      </a:lnTo>
                      <a:lnTo>
                        <a:pt x="83401" y="33578"/>
                      </a:lnTo>
                      <a:lnTo>
                        <a:pt x="85807" y="29223"/>
                      </a:lnTo>
                      <a:cubicBezTo>
                        <a:pt x="100605" y="11167"/>
                        <a:pt x="121047" y="0"/>
                        <a:pt x="143627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8" name="フリーフォーム: 図形 347">
                  <a:extLst>
                    <a:ext uri="{FF2B5EF4-FFF2-40B4-BE49-F238E27FC236}">
                      <a16:creationId xmlns:a16="http://schemas.microsoft.com/office/drawing/2014/main" id="{2D2FBCFB-8EEB-58A3-CF62-10CE57C9C3E2}"/>
                    </a:ext>
                  </a:extLst>
                </p:cNvPr>
                <p:cNvSpPr/>
                <p:nvPr/>
              </p:nvSpPr>
              <p:spPr bwMode="auto">
                <a:xfrm>
                  <a:off x="3649644" y="2535787"/>
                  <a:ext cx="218375" cy="199544"/>
                </a:xfrm>
                <a:custGeom>
                  <a:avLst/>
                  <a:gdLst>
                    <a:gd name="connsiteX0" fmla="*/ 81770 w 218375"/>
                    <a:gd name="connsiteY0" fmla="*/ 0 h 199544"/>
                    <a:gd name="connsiteX1" fmla="*/ 139590 w 218375"/>
                    <a:gd name="connsiteY1" fmla="*/ 29223 h 199544"/>
                    <a:gd name="connsiteX2" fmla="*/ 141174 w 218375"/>
                    <a:gd name="connsiteY2" fmla="*/ 32088 h 199544"/>
                    <a:gd name="connsiteX3" fmla="*/ 218375 w 218375"/>
                    <a:gd name="connsiteY3" fmla="*/ 13533 h 199544"/>
                    <a:gd name="connsiteX4" fmla="*/ 159527 w 218375"/>
                    <a:gd name="connsiteY4" fmla="*/ 75515 h 199544"/>
                    <a:gd name="connsiteX5" fmla="*/ 163540 w 218375"/>
                    <a:gd name="connsiteY5" fmla="*/ 99772 h 199544"/>
                    <a:gd name="connsiteX6" fmla="*/ 81770 w 218375"/>
                    <a:gd name="connsiteY6" fmla="*/ 199544 h 199544"/>
                    <a:gd name="connsiteX7" fmla="*/ 0 w 218375"/>
                    <a:gd name="connsiteY7" fmla="*/ 99772 h 199544"/>
                    <a:gd name="connsiteX8" fmla="*/ 81770 w 218375"/>
                    <a:gd name="connsiteY8" fmla="*/ 0 h 1995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18375" h="199544">
                      <a:moveTo>
                        <a:pt x="81770" y="0"/>
                      </a:moveTo>
                      <a:cubicBezTo>
                        <a:pt x="104350" y="0"/>
                        <a:pt x="124793" y="11167"/>
                        <a:pt x="139590" y="29223"/>
                      </a:cubicBezTo>
                      <a:lnTo>
                        <a:pt x="141174" y="32088"/>
                      </a:lnTo>
                      <a:lnTo>
                        <a:pt x="218375" y="13533"/>
                      </a:lnTo>
                      <a:lnTo>
                        <a:pt x="159527" y="75515"/>
                      </a:lnTo>
                      <a:lnTo>
                        <a:pt x="163540" y="99772"/>
                      </a:lnTo>
                      <a:cubicBezTo>
                        <a:pt x="163540" y="154875"/>
                        <a:pt x="126930" y="199544"/>
                        <a:pt x="81770" y="199544"/>
                      </a:cubicBezTo>
                      <a:cubicBezTo>
                        <a:pt x="36610" y="199544"/>
                        <a:pt x="0" y="154875"/>
                        <a:pt x="0" y="99772"/>
                      </a:cubicBezTo>
                      <a:cubicBezTo>
                        <a:pt x="0" y="44669"/>
                        <a:pt x="36610" y="0"/>
                        <a:pt x="81770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9" name="フリーフォーム: 図形 348">
                  <a:extLst>
                    <a:ext uri="{FF2B5EF4-FFF2-40B4-BE49-F238E27FC236}">
                      <a16:creationId xmlns:a16="http://schemas.microsoft.com/office/drawing/2014/main" id="{3CE6B2AB-91F3-093F-87E9-E8752D2A247C}"/>
                    </a:ext>
                  </a:extLst>
                </p:cNvPr>
                <p:cNvSpPr/>
                <p:nvPr/>
              </p:nvSpPr>
              <p:spPr bwMode="auto">
                <a:xfrm flipH="1">
                  <a:off x="2772883" y="1838475"/>
                  <a:ext cx="1242706" cy="546233"/>
                </a:xfrm>
                <a:custGeom>
                  <a:avLst/>
                  <a:gdLst>
                    <a:gd name="connsiteX0" fmla="*/ 433641 w 1300763"/>
                    <a:gd name="connsiteY0" fmla="*/ 0 h 649974"/>
                    <a:gd name="connsiteX1" fmla="*/ 394771 w 1300763"/>
                    <a:gd name="connsiteY1" fmla="*/ 14016 h 649974"/>
                    <a:gd name="connsiteX2" fmla="*/ 193259 w 1300763"/>
                    <a:gd name="connsiteY2" fmla="*/ 158358 h 649974"/>
                    <a:gd name="connsiteX3" fmla="*/ 4919 w 1300763"/>
                    <a:gd name="connsiteY3" fmla="*/ 610240 h 649974"/>
                    <a:gd name="connsiteX4" fmla="*/ 13625 w 1300763"/>
                    <a:gd name="connsiteY4" fmla="*/ 636349 h 649974"/>
                    <a:gd name="connsiteX5" fmla="*/ 39734 w 1300763"/>
                    <a:gd name="connsiteY5" fmla="*/ 645055 h 649974"/>
                    <a:gd name="connsiteX6" fmla="*/ 491617 w 1300763"/>
                    <a:gd name="connsiteY6" fmla="*/ 456715 h 649974"/>
                    <a:gd name="connsiteX7" fmla="*/ 649012 w 1300763"/>
                    <a:gd name="connsiteY7" fmla="*/ 225626 h 649974"/>
                    <a:gd name="connsiteX8" fmla="*/ 650382 w 1300763"/>
                    <a:gd name="connsiteY8" fmla="*/ 220708 h 649974"/>
                    <a:gd name="connsiteX9" fmla="*/ 651751 w 1300763"/>
                    <a:gd name="connsiteY9" fmla="*/ 225626 h 649974"/>
                    <a:gd name="connsiteX10" fmla="*/ 809147 w 1300763"/>
                    <a:gd name="connsiteY10" fmla="*/ 456715 h 649974"/>
                    <a:gd name="connsiteX11" fmla="*/ 1261029 w 1300763"/>
                    <a:gd name="connsiteY11" fmla="*/ 645055 h 649974"/>
                    <a:gd name="connsiteX12" fmla="*/ 1287138 w 1300763"/>
                    <a:gd name="connsiteY12" fmla="*/ 636349 h 649974"/>
                    <a:gd name="connsiteX13" fmla="*/ 1295844 w 1300763"/>
                    <a:gd name="connsiteY13" fmla="*/ 610240 h 649974"/>
                    <a:gd name="connsiteX14" fmla="*/ 1107504 w 1300763"/>
                    <a:gd name="connsiteY14" fmla="*/ 158358 h 649974"/>
                    <a:gd name="connsiteX15" fmla="*/ 905993 w 1300763"/>
                    <a:gd name="connsiteY15" fmla="*/ 14016 h 649974"/>
                    <a:gd name="connsiteX16" fmla="*/ 868045 w 1300763"/>
                    <a:gd name="connsiteY16" fmla="*/ 333 h 649974"/>
                    <a:gd name="connsiteX17" fmla="*/ 651085 w 1300763"/>
                    <a:gd name="connsiteY17" fmla="*/ 149426 h 649974"/>
                    <a:gd name="connsiteX0" fmla="*/ 651085 w 1300763"/>
                    <a:gd name="connsiteY0" fmla="*/ 149426 h 649974"/>
                    <a:gd name="connsiteX1" fmla="*/ 433641 w 1300763"/>
                    <a:gd name="connsiteY1" fmla="*/ 0 h 649974"/>
                    <a:gd name="connsiteX2" fmla="*/ 394771 w 1300763"/>
                    <a:gd name="connsiteY2" fmla="*/ 14016 h 649974"/>
                    <a:gd name="connsiteX3" fmla="*/ 193259 w 1300763"/>
                    <a:gd name="connsiteY3" fmla="*/ 158358 h 649974"/>
                    <a:gd name="connsiteX4" fmla="*/ 4919 w 1300763"/>
                    <a:gd name="connsiteY4" fmla="*/ 610240 h 649974"/>
                    <a:gd name="connsiteX5" fmla="*/ 13625 w 1300763"/>
                    <a:gd name="connsiteY5" fmla="*/ 636349 h 649974"/>
                    <a:gd name="connsiteX6" fmla="*/ 39734 w 1300763"/>
                    <a:gd name="connsiteY6" fmla="*/ 645055 h 649974"/>
                    <a:gd name="connsiteX7" fmla="*/ 491617 w 1300763"/>
                    <a:gd name="connsiteY7" fmla="*/ 456715 h 649974"/>
                    <a:gd name="connsiteX8" fmla="*/ 649012 w 1300763"/>
                    <a:gd name="connsiteY8" fmla="*/ 225626 h 649974"/>
                    <a:gd name="connsiteX9" fmla="*/ 650382 w 1300763"/>
                    <a:gd name="connsiteY9" fmla="*/ 220708 h 649974"/>
                    <a:gd name="connsiteX10" fmla="*/ 651751 w 1300763"/>
                    <a:gd name="connsiteY10" fmla="*/ 225626 h 649974"/>
                    <a:gd name="connsiteX11" fmla="*/ 809147 w 1300763"/>
                    <a:gd name="connsiteY11" fmla="*/ 456715 h 649974"/>
                    <a:gd name="connsiteX12" fmla="*/ 1261029 w 1300763"/>
                    <a:gd name="connsiteY12" fmla="*/ 645055 h 649974"/>
                    <a:gd name="connsiteX13" fmla="*/ 1287138 w 1300763"/>
                    <a:gd name="connsiteY13" fmla="*/ 636349 h 649974"/>
                    <a:gd name="connsiteX14" fmla="*/ 1295844 w 1300763"/>
                    <a:gd name="connsiteY14" fmla="*/ 610240 h 649974"/>
                    <a:gd name="connsiteX15" fmla="*/ 1107504 w 1300763"/>
                    <a:gd name="connsiteY15" fmla="*/ 158358 h 649974"/>
                    <a:gd name="connsiteX16" fmla="*/ 905993 w 1300763"/>
                    <a:gd name="connsiteY16" fmla="*/ 14016 h 649974"/>
                    <a:gd name="connsiteX17" fmla="*/ 868045 w 1300763"/>
                    <a:gd name="connsiteY17" fmla="*/ 333 h 649974"/>
                    <a:gd name="connsiteX18" fmla="*/ 742525 w 1300763"/>
                    <a:gd name="connsiteY18" fmla="*/ 240866 h 649974"/>
                    <a:gd name="connsiteX0" fmla="*/ 651085 w 1300763"/>
                    <a:gd name="connsiteY0" fmla="*/ 149426 h 649974"/>
                    <a:gd name="connsiteX1" fmla="*/ 433641 w 1300763"/>
                    <a:gd name="connsiteY1" fmla="*/ 0 h 649974"/>
                    <a:gd name="connsiteX2" fmla="*/ 394771 w 1300763"/>
                    <a:gd name="connsiteY2" fmla="*/ 14016 h 649974"/>
                    <a:gd name="connsiteX3" fmla="*/ 193259 w 1300763"/>
                    <a:gd name="connsiteY3" fmla="*/ 158358 h 649974"/>
                    <a:gd name="connsiteX4" fmla="*/ 4919 w 1300763"/>
                    <a:gd name="connsiteY4" fmla="*/ 610240 h 649974"/>
                    <a:gd name="connsiteX5" fmla="*/ 13625 w 1300763"/>
                    <a:gd name="connsiteY5" fmla="*/ 636349 h 649974"/>
                    <a:gd name="connsiteX6" fmla="*/ 39734 w 1300763"/>
                    <a:gd name="connsiteY6" fmla="*/ 645055 h 649974"/>
                    <a:gd name="connsiteX7" fmla="*/ 491617 w 1300763"/>
                    <a:gd name="connsiteY7" fmla="*/ 456715 h 649974"/>
                    <a:gd name="connsiteX8" fmla="*/ 649012 w 1300763"/>
                    <a:gd name="connsiteY8" fmla="*/ 225626 h 649974"/>
                    <a:gd name="connsiteX9" fmla="*/ 650382 w 1300763"/>
                    <a:gd name="connsiteY9" fmla="*/ 220708 h 649974"/>
                    <a:gd name="connsiteX10" fmla="*/ 651751 w 1300763"/>
                    <a:gd name="connsiteY10" fmla="*/ 225626 h 649974"/>
                    <a:gd name="connsiteX11" fmla="*/ 809147 w 1300763"/>
                    <a:gd name="connsiteY11" fmla="*/ 456715 h 649974"/>
                    <a:gd name="connsiteX12" fmla="*/ 1261029 w 1300763"/>
                    <a:gd name="connsiteY12" fmla="*/ 645055 h 649974"/>
                    <a:gd name="connsiteX13" fmla="*/ 1287138 w 1300763"/>
                    <a:gd name="connsiteY13" fmla="*/ 636349 h 649974"/>
                    <a:gd name="connsiteX14" fmla="*/ 1295844 w 1300763"/>
                    <a:gd name="connsiteY14" fmla="*/ 610240 h 649974"/>
                    <a:gd name="connsiteX15" fmla="*/ 1107504 w 1300763"/>
                    <a:gd name="connsiteY15" fmla="*/ 158358 h 649974"/>
                    <a:gd name="connsiteX16" fmla="*/ 905993 w 1300763"/>
                    <a:gd name="connsiteY16" fmla="*/ 14016 h 649974"/>
                    <a:gd name="connsiteX17" fmla="*/ 868045 w 1300763"/>
                    <a:gd name="connsiteY17" fmla="*/ 333 h 649974"/>
                    <a:gd name="connsiteX0" fmla="*/ 433641 w 1300763"/>
                    <a:gd name="connsiteY0" fmla="*/ 0 h 649974"/>
                    <a:gd name="connsiteX1" fmla="*/ 394771 w 1300763"/>
                    <a:gd name="connsiteY1" fmla="*/ 14016 h 649974"/>
                    <a:gd name="connsiteX2" fmla="*/ 193259 w 1300763"/>
                    <a:gd name="connsiteY2" fmla="*/ 158358 h 649974"/>
                    <a:gd name="connsiteX3" fmla="*/ 4919 w 1300763"/>
                    <a:gd name="connsiteY3" fmla="*/ 610240 h 649974"/>
                    <a:gd name="connsiteX4" fmla="*/ 13625 w 1300763"/>
                    <a:gd name="connsiteY4" fmla="*/ 636349 h 649974"/>
                    <a:gd name="connsiteX5" fmla="*/ 39734 w 1300763"/>
                    <a:gd name="connsiteY5" fmla="*/ 645055 h 649974"/>
                    <a:gd name="connsiteX6" fmla="*/ 491617 w 1300763"/>
                    <a:gd name="connsiteY6" fmla="*/ 456715 h 649974"/>
                    <a:gd name="connsiteX7" fmla="*/ 649012 w 1300763"/>
                    <a:gd name="connsiteY7" fmla="*/ 225626 h 649974"/>
                    <a:gd name="connsiteX8" fmla="*/ 650382 w 1300763"/>
                    <a:gd name="connsiteY8" fmla="*/ 220708 h 649974"/>
                    <a:gd name="connsiteX9" fmla="*/ 651751 w 1300763"/>
                    <a:gd name="connsiteY9" fmla="*/ 225626 h 649974"/>
                    <a:gd name="connsiteX10" fmla="*/ 809147 w 1300763"/>
                    <a:gd name="connsiteY10" fmla="*/ 456715 h 649974"/>
                    <a:gd name="connsiteX11" fmla="*/ 1261029 w 1300763"/>
                    <a:gd name="connsiteY11" fmla="*/ 645055 h 649974"/>
                    <a:gd name="connsiteX12" fmla="*/ 1287138 w 1300763"/>
                    <a:gd name="connsiteY12" fmla="*/ 636349 h 649974"/>
                    <a:gd name="connsiteX13" fmla="*/ 1295844 w 1300763"/>
                    <a:gd name="connsiteY13" fmla="*/ 610240 h 649974"/>
                    <a:gd name="connsiteX14" fmla="*/ 1107504 w 1300763"/>
                    <a:gd name="connsiteY14" fmla="*/ 158358 h 649974"/>
                    <a:gd name="connsiteX15" fmla="*/ 905993 w 1300763"/>
                    <a:gd name="connsiteY15" fmla="*/ 14016 h 649974"/>
                    <a:gd name="connsiteX16" fmla="*/ 868045 w 1300763"/>
                    <a:gd name="connsiteY16" fmla="*/ 333 h 6499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300763" h="649974">
                      <a:moveTo>
                        <a:pt x="433641" y="0"/>
                      </a:moveTo>
                      <a:lnTo>
                        <a:pt x="394771" y="14016"/>
                      </a:lnTo>
                      <a:cubicBezTo>
                        <a:pt x="325663" y="46754"/>
                        <a:pt x="256217" y="95401"/>
                        <a:pt x="193259" y="158358"/>
                      </a:cubicBezTo>
                      <a:cubicBezTo>
                        <a:pt x="49356" y="302261"/>
                        <a:pt x="-19778" y="480064"/>
                        <a:pt x="4919" y="610240"/>
                      </a:cubicBezTo>
                      <a:lnTo>
                        <a:pt x="13625" y="636349"/>
                      </a:lnTo>
                      <a:lnTo>
                        <a:pt x="39734" y="645055"/>
                      </a:lnTo>
                      <a:cubicBezTo>
                        <a:pt x="169910" y="669752"/>
                        <a:pt x="347713" y="600619"/>
                        <a:pt x="491617" y="456715"/>
                      </a:cubicBezTo>
                      <a:cubicBezTo>
                        <a:pt x="563568" y="384764"/>
                        <a:pt x="616828" y="304337"/>
                        <a:pt x="649012" y="225626"/>
                      </a:cubicBezTo>
                      <a:lnTo>
                        <a:pt x="650382" y="220708"/>
                      </a:lnTo>
                      <a:lnTo>
                        <a:pt x="651751" y="225626"/>
                      </a:lnTo>
                      <a:cubicBezTo>
                        <a:pt x="683936" y="304337"/>
                        <a:pt x="737195" y="384764"/>
                        <a:pt x="809147" y="456715"/>
                      </a:cubicBezTo>
                      <a:cubicBezTo>
                        <a:pt x="953050" y="600619"/>
                        <a:pt x="1130853" y="669752"/>
                        <a:pt x="1261029" y="645055"/>
                      </a:cubicBezTo>
                      <a:lnTo>
                        <a:pt x="1287138" y="636349"/>
                      </a:lnTo>
                      <a:lnTo>
                        <a:pt x="1295844" y="610240"/>
                      </a:lnTo>
                      <a:cubicBezTo>
                        <a:pt x="1320541" y="480064"/>
                        <a:pt x="1251407" y="302261"/>
                        <a:pt x="1107504" y="158358"/>
                      </a:cubicBezTo>
                      <a:cubicBezTo>
                        <a:pt x="1044547" y="95401"/>
                        <a:pt x="975100" y="46754"/>
                        <a:pt x="905993" y="14016"/>
                      </a:cubicBezTo>
                      <a:lnTo>
                        <a:pt x="868045" y="333"/>
                      </a:lnTo>
                    </a:path>
                  </a:pathLst>
                </a:custGeom>
                <a:solidFill>
                  <a:srgbClr val="C000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350" name="グループ化 349">
                  <a:extLst>
                    <a:ext uri="{FF2B5EF4-FFF2-40B4-BE49-F238E27FC236}">
                      <a16:creationId xmlns:a16="http://schemas.microsoft.com/office/drawing/2014/main" id="{45385EFB-578B-BE5B-096D-6830E0FC8ECA}"/>
                    </a:ext>
                  </a:extLst>
                </p:cNvPr>
                <p:cNvGrpSpPr/>
                <p:nvPr/>
              </p:nvGrpSpPr>
              <p:grpSpPr>
                <a:xfrm>
                  <a:off x="2945154" y="3396552"/>
                  <a:ext cx="909464" cy="780051"/>
                  <a:chOff x="8750422" y="7845937"/>
                  <a:chExt cx="909464" cy="565121"/>
                </a:xfrm>
              </p:grpSpPr>
              <p:sp>
                <p:nvSpPr>
                  <p:cNvPr id="351" name="フリーフォーム: 図形 350">
                    <a:extLst>
                      <a:ext uri="{FF2B5EF4-FFF2-40B4-BE49-F238E27FC236}">
                        <a16:creationId xmlns:a16="http://schemas.microsoft.com/office/drawing/2014/main" id="{E639CDC5-562C-F1CC-6579-113EA974D83B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8998674" y="7972006"/>
                    <a:ext cx="412982" cy="429341"/>
                  </a:xfrm>
                  <a:custGeom>
                    <a:avLst/>
                    <a:gdLst>
                      <a:gd name="connsiteX0" fmla="*/ 412982 w 412982"/>
                      <a:gd name="connsiteY0" fmla="*/ 429341 h 429341"/>
                      <a:gd name="connsiteX1" fmla="*/ 0 w 412982"/>
                      <a:gd name="connsiteY1" fmla="*/ 429341 h 429341"/>
                      <a:gd name="connsiteX2" fmla="*/ 206491 w 412982"/>
                      <a:gd name="connsiteY2" fmla="*/ 0 h 42934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412982" h="429341">
                        <a:moveTo>
                          <a:pt x="412982" y="429341"/>
                        </a:moveTo>
                        <a:lnTo>
                          <a:pt x="0" y="429341"/>
                        </a:lnTo>
                        <a:lnTo>
                          <a:pt x="206491" y="0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 dirty="0"/>
                  </a:p>
                </p:txBody>
              </p:sp>
              <p:sp>
                <p:nvSpPr>
                  <p:cNvPr id="352" name="フリーフォーム: 図形 351">
                    <a:extLst>
                      <a:ext uri="{FF2B5EF4-FFF2-40B4-BE49-F238E27FC236}">
                        <a16:creationId xmlns:a16="http://schemas.microsoft.com/office/drawing/2014/main" id="{6DF308C0-34B3-308E-C172-207173852EC4}"/>
                      </a:ext>
                    </a:extLst>
                  </p:cNvPr>
                  <p:cNvSpPr/>
                  <p:nvPr/>
                </p:nvSpPr>
                <p:spPr bwMode="auto">
                  <a:xfrm rot="10800000" flipV="1">
                    <a:off x="8750422" y="7845937"/>
                    <a:ext cx="909464" cy="565121"/>
                  </a:xfrm>
                  <a:custGeom>
                    <a:avLst/>
                    <a:gdLst>
                      <a:gd name="connsiteX0" fmla="*/ 192053 w 909464"/>
                      <a:gd name="connsiteY0" fmla="*/ 0 h 546145"/>
                      <a:gd name="connsiteX1" fmla="*/ 77597 w 909464"/>
                      <a:gd name="connsiteY1" fmla="*/ 0 h 546145"/>
                      <a:gd name="connsiteX2" fmla="*/ 0 w 909464"/>
                      <a:gd name="connsiteY2" fmla="*/ 112232 h 546145"/>
                      <a:gd name="connsiteX3" fmla="*/ 169903 w 909464"/>
                      <a:gd name="connsiteY3" fmla="*/ 200464 h 546145"/>
                      <a:gd name="connsiteX4" fmla="*/ 58592 w 909464"/>
                      <a:gd name="connsiteY4" fmla="*/ 258268 h 546145"/>
                      <a:gd name="connsiteX5" fmla="*/ 428809 w 909464"/>
                      <a:gd name="connsiteY5" fmla="*/ 546145 h 546145"/>
                      <a:gd name="connsiteX6" fmla="*/ 454038 w 909464"/>
                      <a:gd name="connsiteY6" fmla="*/ 544726 h 546145"/>
                      <a:gd name="connsiteX7" fmla="*/ 831845 w 909464"/>
                      <a:gd name="connsiteY7" fmla="*/ 0 h 546145"/>
                      <a:gd name="connsiteX8" fmla="*/ 717389 w 909464"/>
                      <a:gd name="connsiteY8" fmla="*/ 0 h 546145"/>
                      <a:gd name="connsiteX9" fmla="*/ 455442 w 909464"/>
                      <a:gd name="connsiteY9" fmla="*/ 544647 h 546145"/>
                      <a:gd name="connsiteX10" fmla="*/ 470212 w 909464"/>
                      <a:gd name="connsiteY10" fmla="*/ 543816 h 546145"/>
                      <a:gd name="connsiteX11" fmla="*/ 850866 w 909464"/>
                      <a:gd name="connsiteY11" fmla="*/ 258233 h 546145"/>
                      <a:gd name="connsiteX12" fmla="*/ 739623 w 909464"/>
                      <a:gd name="connsiteY12" fmla="*/ 200464 h 546145"/>
                      <a:gd name="connsiteX13" fmla="*/ 909464 w 909464"/>
                      <a:gd name="connsiteY13" fmla="*/ 112264 h 546145"/>
                      <a:gd name="connsiteX0" fmla="*/ 192053 w 909464"/>
                      <a:gd name="connsiteY0" fmla="*/ 18976 h 565121"/>
                      <a:gd name="connsiteX1" fmla="*/ 77597 w 909464"/>
                      <a:gd name="connsiteY1" fmla="*/ 18976 h 565121"/>
                      <a:gd name="connsiteX2" fmla="*/ 0 w 909464"/>
                      <a:gd name="connsiteY2" fmla="*/ 131208 h 565121"/>
                      <a:gd name="connsiteX3" fmla="*/ 169903 w 909464"/>
                      <a:gd name="connsiteY3" fmla="*/ 219440 h 565121"/>
                      <a:gd name="connsiteX4" fmla="*/ 58592 w 909464"/>
                      <a:gd name="connsiteY4" fmla="*/ 277244 h 565121"/>
                      <a:gd name="connsiteX5" fmla="*/ 428809 w 909464"/>
                      <a:gd name="connsiteY5" fmla="*/ 565121 h 565121"/>
                      <a:gd name="connsiteX6" fmla="*/ 454038 w 909464"/>
                      <a:gd name="connsiteY6" fmla="*/ 563702 h 565121"/>
                      <a:gd name="connsiteX7" fmla="*/ 192053 w 909464"/>
                      <a:gd name="connsiteY7" fmla="*/ 18976 h 565121"/>
                      <a:gd name="connsiteX8" fmla="*/ 831845 w 909464"/>
                      <a:gd name="connsiteY8" fmla="*/ 18976 h 565121"/>
                      <a:gd name="connsiteX9" fmla="*/ 672145 w 909464"/>
                      <a:gd name="connsiteY9" fmla="*/ 0 h 565121"/>
                      <a:gd name="connsiteX10" fmla="*/ 455442 w 909464"/>
                      <a:gd name="connsiteY10" fmla="*/ 563623 h 565121"/>
                      <a:gd name="connsiteX11" fmla="*/ 470212 w 909464"/>
                      <a:gd name="connsiteY11" fmla="*/ 562792 h 565121"/>
                      <a:gd name="connsiteX12" fmla="*/ 850866 w 909464"/>
                      <a:gd name="connsiteY12" fmla="*/ 277209 h 565121"/>
                      <a:gd name="connsiteX13" fmla="*/ 739623 w 909464"/>
                      <a:gd name="connsiteY13" fmla="*/ 219440 h 565121"/>
                      <a:gd name="connsiteX14" fmla="*/ 909464 w 909464"/>
                      <a:gd name="connsiteY14" fmla="*/ 131240 h 565121"/>
                      <a:gd name="connsiteX15" fmla="*/ 831845 w 909464"/>
                      <a:gd name="connsiteY15" fmla="*/ 18976 h 565121"/>
                      <a:gd name="connsiteX0" fmla="*/ 234916 w 909464"/>
                      <a:gd name="connsiteY0" fmla="*/ 0 h 578922"/>
                      <a:gd name="connsiteX1" fmla="*/ 77597 w 909464"/>
                      <a:gd name="connsiteY1" fmla="*/ 32777 h 578922"/>
                      <a:gd name="connsiteX2" fmla="*/ 0 w 909464"/>
                      <a:gd name="connsiteY2" fmla="*/ 145009 h 578922"/>
                      <a:gd name="connsiteX3" fmla="*/ 169903 w 909464"/>
                      <a:gd name="connsiteY3" fmla="*/ 233241 h 578922"/>
                      <a:gd name="connsiteX4" fmla="*/ 58592 w 909464"/>
                      <a:gd name="connsiteY4" fmla="*/ 291045 h 578922"/>
                      <a:gd name="connsiteX5" fmla="*/ 428809 w 909464"/>
                      <a:gd name="connsiteY5" fmla="*/ 578922 h 578922"/>
                      <a:gd name="connsiteX6" fmla="*/ 454038 w 909464"/>
                      <a:gd name="connsiteY6" fmla="*/ 577503 h 578922"/>
                      <a:gd name="connsiteX7" fmla="*/ 234916 w 909464"/>
                      <a:gd name="connsiteY7" fmla="*/ 0 h 578922"/>
                      <a:gd name="connsiteX8" fmla="*/ 831845 w 909464"/>
                      <a:gd name="connsiteY8" fmla="*/ 32777 h 578922"/>
                      <a:gd name="connsiteX9" fmla="*/ 672145 w 909464"/>
                      <a:gd name="connsiteY9" fmla="*/ 13801 h 578922"/>
                      <a:gd name="connsiteX10" fmla="*/ 455442 w 909464"/>
                      <a:gd name="connsiteY10" fmla="*/ 577424 h 578922"/>
                      <a:gd name="connsiteX11" fmla="*/ 470212 w 909464"/>
                      <a:gd name="connsiteY11" fmla="*/ 576593 h 578922"/>
                      <a:gd name="connsiteX12" fmla="*/ 850866 w 909464"/>
                      <a:gd name="connsiteY12" fmla="*/ 291010 h 578922"/>
                      <a:gd name="connsiteX13" fmla="*/ 739623 w 909464"/>
                      <a:gd name="connsiteY13" fmla="*/ 233241 h 578922"/>
                      <a:gd name="connsiteX14" fmla="*/ 909464 w 909464"/>
                      <a:gd name="connsiteY14" fmla="*/ 145041 h 578922"/>
                      <a:gd name="connsiteX15" fmla="*/ 831845 w 909464"/>
                      <a:gd name="connsiteY15" fmla="*/ 32777 h 578922"/>
                      <a:gd name="connsiteX0" fmla="*/ 234916 w 909464"/>
                      <a:gd name="connsiteY0" fmla="*/ 3451 h 565121"/>
                      <a:gd name="connsiteX1" fmla="*/ 77597 w 909464"/>
                      <a:gd name="connsiteY1" fmla="*/ 18976 h 565121"/>
                      <a:gd name="connsiteX2" fmla="*/ 0 w 909464"/>
                      <a:gd name="connsiteY2" fmla="*/ 131208 h 565121"/>
                      <a:gd name="connsiteX3" fmla="*/ 169903 w 909464"/>
                      <a:gd name="connsiteY3" fmla="*/ 219440 h 565121"/>
                      <a:gd name="connsiteX4" fmla="*/ 58592 w 909464"/>
                      <a:gd name="connsiteY4" fmla="*/ 277244 h 565121"/>
                      <a:gd name="connsiteX5" fmla="*/ 428809 w 909464"/>
                      <a:gd name="connsiteY5" fmla="*/ 565121 h 565121"/>
                      <a:gd name="connsiteX6" fmla="*/ 454038 w 909464"/>
                      <a:gd name="connsiteY6" fmla="*/ 563702 h 565121"/>
                      <a:gd name="connsiteX7" fmla="*/ 234916 w 909464"/>
                      <a:gd name="connsiteY7" fmla="*/ 3451 h 565121"/>
                      <a:gd name="connsiteX8" fmla="*/ 831845 w 909464"/>
                      <a:gd name="connsiteY8" fmla="*/ 18976 h 565121"/>
                      <a:gd name="connsiteX9" fmla="*/ 672145 w 909464"/>
                      <a:gd name="connsiteY9" fmla="*/ 0 h 565121"/>
                      <a:gd name="connsiteX10" fmla="*/ 455442 w 909464"/>
                      <a:gd name="connsiteY10" fmla="*/ 563623 h 565121"/>
                      <a:gd name="connsiteX11" fmla="*/ 470212 w 909464"/>
                      <a:gd name="connsiteY11" fmla="*/ 562792 h 565121"/>
                      <a:gd name="connsiteX12" fmla="*/ 850866 w 909464"/>
                      <a:gd name="connsiteY12" fmla="*/ 277209 h 565121"/>
                      <a:gd name="connsiteX13" fmla="*/ 739623 w 909464"/>
                      <a:gd name="connsiteY13" fmla="*/ 219440 h 565121"/>
                      <a:gd name="connsiteX14" fmla="*/ 909464 w 909464"/>
                      <a:gd name="connsiteY14" fmla="*/ 131240 h 565121"/>
                      <a:gd name="connsiteX15" fmla="*/ 831845 w 909464"/>
                      <a:gd name="connsiteY15" fmla="*/ 18976 h 56512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</a:cxnLst>
                    <a:rect l="l" t="t" r="r" b="b"/>
                    <a:pathLst>
                      <a:path w="909464" h="565121">
                        <a:moveTo>
                          <a:pt x="234916" y="3451"/>
                        </a:moveTo>
                        <a:lnTo>
                          <a:pt x="77597" y="18976"/>
                        </a:lnTo>
                        <a:lnTo>
                          <a:pt x="0" y="131208"/>
                        </a:lnTo>
                        <a:lnTo>
                          <a:pt x="169903" y="219440"/>
                        </a:lnTo>
                        <a:lnTo>
                          <a:pt x="58592" y="277244"/>
                        </a:lnTo>
                        <a:lnTo>
                          <a:pt x="428809" y="565121"/>
                        </a:lnTo>
                        <a:lnTo>
                          <a:pt x="454038" y="563702"/>
                        </a:lnTo>
                        <a:lnTo>
                          <a:pt x="234916" y="3451"/>
                        </a:lnTo>
                        <a:close/>
                        <a:moveTo>
                          <a:pt x="831845" y="18976"/>
                        </a:moveTo>
                        <a:lnTo>
                          <a:pt x="672145" y="0"/>
                        </a:lnTo>
                        <a:lnTo>
                          <a:pt x="455442" y="563623"/>
                        </a:lnTo>
                        <a:lnTo>
                          <a:pt x="470212" y="562792"/>
                        </a:lnTo>
                        <a:lnTo>
                          <a:pt x="850866" y="277209"/>
                        </a:lnTo>
                        <a:lnTo>
                          <a:pt x="739623" y="219440"/>
                        </a:lnTo>
                        <a:lnTo>
                          <a:pt x="909464" y="131240"/>
                        </a:lnTo>
                        <a:lnTo>
                          <a:pt x="831845" y="18976"/>
                        </a:lnTo>
                        <a:close/>
                      </a:path>
                    </a:pathLst>
                  </a:custGeom>
                  <a:solidFill>
                    <a:srgbClr val="FF99CC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  <p:sp>
            <p:nvSpPr>
              <p:cNvPr id="333" name="正方形/長方形 332">
                <a:extLst>
                  <a:ext uri="{FF2B5EF4-FFF2-40B4-BE49-F238E27FC236}">
                    <a16:creationId xmlns:a16="http://schemas.microsoft.com/office/drawing/2014/main" id="{A5389201-F4A9-9EE8-E15F-1F95C710EFF7}"/>
                  </a:ext>
                </a:extLst>
              </p:cNvPr>
              <p:cNvSpPr/>
              <p:nvPr/>
            </p:nvSpPr>
            <p:spPr bwMode="auto">
              <a:xfrm>
                <a:off x="1258242" y="1960866"/>
                <a:ext cx="1354498" cy="313130"/>
              </a:xfrm>
              <a:prstGeom prst="rect">
                <a:avLst/>
              </a:prstGeom>
              <a:solidFill>
                <a:srgbClr val="FF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307" name="グループ化 306">
              <a:extLst>
                <a:ext uri="{FF2B5EF4-FFF2-40B4-BE49-F238E27FC236}">
                  <a16:creationId xmlns:a16="http://schemas.microsoft.com/office/drawing/2014/main" id="{C1BF4E01-BA6B-56EA-8651-5C1D07EE0571}"/>
                </a:ext>
              </a:extLst>
            </p:cNvPr>
            <p:cNvGrpSpPr/>
            <p:nvPr/>
          </p:nvGrpSpPr>
          <p:grpSpPr>
            <a:xfrm>
              <a:off x="98481" y="652410"/>
              <a:ext cx="3651865" cy="1416240"/>
              <a:chOff x="98481" y="652410"/>
              <a:chExt cx="3651865" cy="1416240"/>
            </a:xfrm>
          </p:grpSpPr>
          <p:grpSp>
            <p:nvGrpSpPr>
              <p:cNvPr id="308" name="グループ化 307">
                <a:extLst>
                  <a:ext uri="{FF2B5EF4-FFF2-40B4-BE49-F238E27FC236}">
                    <a16:creationId xmlns:a16="http://schemas.microsoft.com/office/drawing/2014/main" id="{8B98D2D1-B803-5363-39F5-FEC2EA98E64A}"/>
                  </a:ext>
                </a:extLst>
              </p:cNvPr>
              <p:cNvGrpSpPr/>
              <p:nvPr/>
            </p:nvGrpSpPr>
            <p:grpSpPr>
              <a:xfrm>
                <a:off x="98481" y="709529"/>
                <a:ext cx="3651865" cy="1359121"/>
                <a:chOff x="514391" y="1913544"/>
                <a:chExt cx="7534630" cy="2804181"/>
              </a:xfrm>
            </p:grpSpPr>
            <p:sp>
              <p:nvSpPr>
                <p:cNvPr id="327" name="アーチ 326">
                  <a:extLst>
                    <a:ext uri="{FF2B5EF4-FFF2-40B4-BE49-F238E27FC236}">
                      <a16:creationId xmlns:a16="http://schemas.microsoft.com/office/drawing/2014/main" id="{4F4D0F0C-BC99-2F79-B49D-246639281170}"/>
                    </a:ext>
                  </a:extLst>
                </p:cNvPr>
                <p:cNvSpPr/>
                <p:nvPr/>
              </p:nvSpPr>
              <p:spPr bwMode="auto">
                <a:xfrm>
                  <a:off x="1402557" y="1913544"/>
                  <a:ext cx="5748796" cy="2804181"/>
                </a:xfrm>
                <a:prstGeom prst="blockArc">
                  <a:avLst>
                    <a:gd name="adj1" fmla="val 10806391"/>
                    <a:gd name="adj2" fmla="val 21598961"/>
                    <a:gd name="adj3" fmla="val 3843"/>
                  </a:avLst>
                </a:prstGeom>
                <a:solidFill>
                  <a:schemeClr val="bg1">
                    <a:lumMod val="75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28" name="楕円 327">
                  <a:extLst>
                    <a:ext uri="{FF2B5EF4-FFF2-40B4-BE49-F238E27FC236}">
                      <a16:creationId xmlns:a16="http://schemas.microsoft.com/office/drawing/2014/main" id="{C43FAE48-B798-FEC3-A7B1-17413FDE0857}"/>
                    </a:ext>
                  </a:extLst>
                </p:cNvPr>
                <p:cNvSpPr/>
                <p:nvPr/>
              </p:nvSpPr>
              <p:spPr bwMode="auto">
                <a:xfrm>
                  <a:off x="514391" y="2790655"/>
                  <a:ext cx="1776334" cy="1776330"/>
                </a:xfrm>
                <a:prstGeom prst="ellipse">
                  <a:avLst/>
                </a:prstGeom>
                <a:solidFill>
                  <a:schemeClr val="bg1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29" name="楕円 328">
                  <a:extLst>
                    <a:ext uri="{FF2B5EF4-FFF2-40B4-BE49-F238E27FC236}">
                      <a16:creationId xmlns:a16="http://schemas.microsoft.com/office/drawing/2014/main" id="{DFE98D64-08F9-07EF-3AE7-F50CD5827BC0}"/>
                    </a:ext>
                  </a:extLst>
                </p:cNvPr>
                <p:cNvSpPr/>
                <p:nvPr/>
              </p:nvSpPr>
              <p:spPr bwMode="auto">
                <a:xfrm>
                  <a:off x="6272687" y="2790655"/>
                  <a:ext cx="1776334" cy="1776330"/>
                </a:xfrm>
                <a:prstGeom prst="ellipse">
                  <a:avLst/>
                </a:prstGeom>
                <a:solidFill>
                  <a:schemeClr val="bg1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309" name="グループ化 308">
                <a:extLst>
                  <a:ext uri="{FF2B5EF4-FFF2-40B4-BE49-F238E27FC236}">
                    <a16:creationId xmlns:a16="http://schemas.microsoft.com/office/drawing/2014/main" id="{EDD23DC6-2A5D-A775-CBA4-97B1AE6A3DC5}"/>
                  </a:ext>
                </a:extLst>
              </p:cNvPr>
              <p:cNvGrpSpPr/>
              <p:nvPr/>
            </p:nvGrpSpPr>
            <p:grpSpPr>
              <a:xfrm>
                <a:off x="1442225" y="652410"/>
                <a:ext cx="1001050" cy="396787"/>
                <a:chOff x="2141335" y="1842120"/>
                <a:chExt cx="1521867" cy="603224"/>
              </a:xfrm>
            </p:grpSpPr>
            <p:sp>
              <p:nvSpPr>
                <p:cNvPr id="310" name="四角形: 上の 2 つの角を丸める 309">
                  <a:extLst>
                    <a:ext uri="{FF2B5EF4-FFF2-40B4-BE49-F238E27FC236}">
                      <a16:creationId xmlns:a16="http://schemas.microsoft.com/office/drawing/2014/main" id="{0C1D8858-BFA5-89CE-A1BE-9A5F131E10FA}"/>
                    </a:ext>
                  </a:extLst>
                </p:cNvPr>
                <p:cNvSpPr/>
                <p:nvPr/>
              </p:nvSpPr>
              <p:spPr bwMode="auto">
                <a:xfrm rot="10800000">
                  <a:off x="3211339" y="2162744"/>
                  <a:ext cx="376867" cy="282600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99CC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311" name="グループ化 310">
                  <a:extLst>
                    <a:ext uri="{FF2B5EF4-FFF2-40B4-BE49-F238E27FC236}">
                      <a16:creationId xmlns:a16="http://schemas.microsoft.com/office/drawing/2014/main" id="{0C84B4A8-D296-7A00-0A6C-62FBEA7F309E}"/>
                    </a:ext>
                  </a:extLst>
                </p:cNvPr>
                <p:cNvGrpSpPr/>
                <p:nvPr/>
              </p:nvGrpSpPr>
              <p:grpSpPr>
                <a:xfrm>
                  <a:off x="2141335" y="1842120"/>
                  <a:ext cx="1521867" cy="603224"/>
                  <a:chOff x="2141335" y="3192218"/>
                  <a:chExt cx="2550901" cy="1011103"/>
                </a:xfrm>
              </p:grpSpPr>
              <p:grpSp>
                <p:nvGrpSpPr>
                  <p:cNvPr id="312" name="グループ化 311">
                    <a:extLst>
                      <a:ext uri="{FF2B5EF4-FFF2-40B4-BE49-F238E27FC236}">
                        <a16:creationId xmlns:a16="http://schemas.microsoft.com/office/drawing/2014/main" id="{66148855-4CA5-70E7-CA42-D96221200A19}"/>
                      </a:ext>
                    </a:extLst>
                  </p:cNvPr>
                  <p:cNvGrpSpPr/>
                  <p:nvPr/>
                </p:nvGrpSpPr>
                <p:grpSpPr>
                  <a:xfrm>
                    <a:off x="3790412" y="3192218"/>
                    <a:ext cx="901824" cy="756700"/>
                    <a:chOff x="8645437" y="3318782"/>
                    <a:chExt cx="901824" cy="756700"/>
                  </a:xfrm>
                </p:grpSpPr>
                <p:sp>
                  <p:nvSpPr>
                    <p:cNvPr id="321" name="四角形: 上の 2 つの角を丸める 320">
                      <a:extLst>
                        <a:ext uri="{FF2B5EF4-FFF2-40B4-BE49-F238E27FC236}">
                          <a16:creationId xmlns:a16="http://schemas.microsoft.com/office/drawing/2014/main" id="{741E8DC1-8C3C-137F-F1A5-17D56A763299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8778425" y="3487819"/>
                      <a:ext cx="737050" cy="587663"/>
                    </a:xfrm>
                    <a:prstGeom prst="round2SameRect">
                      <a:avLst>
                        <a:gd name="adj1" fmla="val 16667"/>
                        <a:gd name="adj2" fmla="val 50000"/>
                      </a:avLst>
                    </a:prstGeom>
                    <a:solidFill>
                      <a:srgbClr val="FFCC99"/>
                    </a:solidFill>
                    <a:ln w="1905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0"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322" name="角丸四角形 105">
                      <a:extLst>
                        <a:ext uri="{FF2B5EF4-FFF2-40B4-BE49-F238E27FC236}">
                          <a16:creationId xmlns:a16="http://schemas.microsoft.com/office/drawing/2014/main" id="{7014F8E8-8556-81FD-547D-E88985A75750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8848900" y="3444823"/>
                      <a:ext cx="455692" cy="20361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905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0"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323" name="角丸四角形 106">
                      <a:extLst>
                        <a:ext uri="{FF2B5EF4-FFF2-40B4-BE49-F238E27FC236}">
                          <a16:creationId xmlns:a16="http://schemas.microsoft.com/office/drawing/2014/main" id="{C3B6EB9B-B3D3-0A08-776F-E1A1D6082843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9052510" y="3444824"/>
                      <a:ext cx="455692" cy="20361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905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0"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324" name="角丸四角形 107">
                      <a:extLst>
                        <a:ext uri="{FF2B5EF4-FFF2-40B4-BE49-F238E27FC236}">
                          <a16:creationId xmlns:a16="http://schemas.microsoft.com/office/drawing/2014/main" id="{BC5BEF95-1649-BA27-5F43-76B7666F4A7A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9265106" y="3455723"/>
                      <a:ext cx="399209" cy="16510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905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0"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325" name="角丸四角形 105">
                      <a:extLst>
                        <a:ext uri="{FF2B5EF4-FFF2-40B4-BE49-F238E27FC236}">
                          <a16:creationId xmlns:a16="http://schemas.microsoft.com/office/drawing/2014/main" id="{D8817256-6563-D572-6409-7EAADFE914F7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8648875" y="3444823"/>
                      <a:ext cx="455692" cy="20361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905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0"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326" name="角丸四角形 104">
                      <a:extLst>
                        <a:ext uri="{FF2B5EF4-FFF2-40B4-BE49-F238E27FC236}">
                          <a16:creationId xmlns:a16="http://schemas.microsoft.com/office/drawing/2014/main" id="{AF8B0FA9-6311-4B29-5312-5BB3CE95A25B}"/>
                        </a:ext>
                      </a:extLst>
                    </p:cNvPr>
                    <p:cNvSpPr/>
                    <p:nvPr/>
                  </p:nvSpPr>
                  <p:spPr>
                    <a:xfrm rot="19800000">
                      <a:off x="8645437" y="3584998"/>
                      <a:ext cx="412035" cy="219076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905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0"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313" name="四角形: 上の 2 つの角を丸める 312">
                    <a:extLst>
                      <a:ext uri="{FF2B5EF4-FFF2-40B4-BE49-F238E27FC236}">
                        <a16:creationId xmlns:a16="http://schemas.microsoft.com/office/drawing/2014/main" id="{5D8107D5-D801-1E91-FD03-D78448F04923}"/>
                      </a:ext>
                    </a:extLst>
                  </p:cNvPr>
                  <p:cNvSpPr/>
                  <p:nvPr/>
                </p:nvSpPr>
                <p:spPr bwMode="auto">
                  <a:xfrm rot="10800000" flipH="1">
                    <a:off x="2285762" y="3729637"/>
                    <a:ext cx="631692" cy="473684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FF99CC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grpSp>
                <p:nvGrpSpPr>
                  <p:cNvPr id="314" name="グループ化 313">
                    <a:extLst>
                      <a:ext uri="{FF2B5EF4-FFF2-40B4-BE49-F238E27FC236}">
                        <a16:creationId xmlns:a16="http://schemas.microsoft.com/office/drawing/2014/main" id="{EC42EBB5-7164-726C-08EC-868D862AA04F}"/>
                      </a:ext>
                    </a:extLst>
                  </p:cNvPr>
                  <p:cNvGrpSpPr/>
                  <p:nvPr/>
                </p:nvGrpSpPr>
                <p:grpSpPr>
                  <a:xfrm flipH="1">
                    <a:off x="2141335" y="3192218"/>
                    <a:ext cx="901824" cy="756700"/>
                    <a:chOff x="8645437" y="3318782"/>
                    <a:chExt cx="901824" cy="756700"/>
                  </a:xfrm>
                </p:grpSpPr>
                <p:sp>
                  <p:nvSpPr>
                    <p:cNvPr id="315" name="四角形: 上の 2 つの角を丸める 314">
                      <a:extLst>
                        <a:ext uri="{FF2B5EF4-FFF2-40B4-BE49-F238E27FC236}">
                          <a16:creationId xmlns:a16="http://schemas.microsoft.com/office/drawing/2014/main" id="{8A00BAC7-443A-B8B8-74A2-E5D2A9E38BEC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8778425" y="3487819"/>
                      <a:ext cx="737050" cy="587663"/>
                    </a:xfrm>
                    <a:prstGeom prst="round2SameRect">
                      <a:avLst>
                        <a:gd name="adj1" fmla="val 16667"/>
                        <a:gd name="adj2" fmla="val 50000"/>
                      </a:avLst>
                    </a:prstGeom>
                    <a:solidFill>
                      <a:srgbClr val="FFCC99"/>
                    </a:solidFill>
                    <a:ln w="1905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0"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316" name="角丸四角形 105">
                      <a:extLst>
                        <a:ext uri="{FF2B5EF4-FFF2-40B4-BE49-F238E27FC236}">
                          <a16:creationId xmlns:a16="http://schemas.microsoft.com/office/drawing/2014/main" id="{ADEEF886-18B1-DB05-3FF1-6D923B811C2D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8848900" y="3444823"/>
                      <a:ext cx="455692" cy="20361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905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0"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317" name="角丸四角形 106">
                      <a:extLst>
                        <a:ext uri="{FF2B5EF4-FFF2-40B4-BE49-F238E27FC236}">
                          <a16:creationId xmlns:a16="http://schemas.microsoft.com/office/drawing/2014/main" id="{84B2FE84-27A3-AAF1-C3E0-538F426B71EE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9052510" y="3444824"/>
                      <a:ext cx="455692" cy="20361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905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0"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318" name="角丸四角形 107">
                      <a:extLst>
                        <a:ext uri="{FF2B5EF4-FFF2-40B4-BE49-F238E27FC236}">
                          <a16:creationId xmlns:a16="http://schemas.microsoft.com/office/drawing/2014/main" id="{7F26645A-AFBE-1317-A271-3714148E7658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9265106" y="3455723"/>
                      <a:ext cx="399209" cy="16510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905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0"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319" name="角丸四角形 105">
                      <a:extLst>
                        <a:ext uri="{FF2B5EF4-FFF2-40B4-BE49-F238E27FC236}">
                          <a16:creationId xmlns:a16="http://schemas.microsoft.com/office/drawing/2014/main" id="{91CCDF4E-C2BD-84C2-0E49-2BDA50619E3F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8648875" y="3444823"/>
                      <a:ext cx="455692" cy="20361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905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0"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320" name="角丸四角形 104">
                      <a:extLst>
                        <a:ext uri="{FF2B5EF4-FFF2-40B4-BE49-F238E27FC236}">
                          <a16:creationId xmlns:a16="http://schemas.microsoft.com/office/drawing/2014/main" id="{9AD98250-4694-8E40-BAFB-D0A37D3CFC7D}"/>
                        </a:ext>
                      </a:extLst>
                    </p:cNvPr>
                    <p:cNvSpPr/>
                    <p:nvPr/>
                  </p:nvSpPr>
                  <p:spPr>
                    <a:xfrm rot="19800000">
                      <a:off x="8645437" y="3584998"/>
                      <a:ext cx="412035" cy="219076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905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0"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</p:grpSp>
          </p:grpSp>
        </p:grpSp>
      </p:grpSp>
      <p:sp>
        <p:nvSpPr>
          <p:cNvPr id="359" name="テキスト ボックス 358">
            <a:extLst>
              <a:ext uri="{FF2B5EF4-FFF2-40B4-BE49-F238E27FC236}">
                <a16:creationId xmlns:a16="http://schemas.microsoft.com/office/drawing/2014/main" id="{532E5569-89FB-3E18-FD6B-3FAE6369136C}"/>
              </a:ext>
            </a:extLst>
          </p:cNvPr>
          <p:cNvSpPr txBox="1"/>
          <p:nvPr/>
        </p:nvSpPr>
        <p:spPr>
          <a:xfrm>
            <a:off x="3861367" y="5300008"/>
            <a:ext cx="59503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失敗</a:t>
            </a:r>
          </a:p>
        </p:txBody>
      </p:sp>
      <p:sp>
        <p:nvSpPr>
          <p:cNvPr id="360" name="テキスト ボックス 359">
            <a:extLst>
              <a:ext uri="{FF2B5EF4-FFF2-40B4-BE49-F238E27FC236}">
                <a16:creationId xmlns:a16="http://schemas.microsoft.com/office/drawing/2014/main" id="{FB9D1FD0-8F2B-0140-5405-A62EA6D90675}"/>
              </a:ext>
            </a:extLst>
          </p:cNvPr>
          <p:cNvSpPr txBox="1"/>
          <p:nvPr/>
        </p:nvSpPr>
        <p:spPr>
          <a:xfrm>
            <a:off x="556192" y="5300008"/>
            <a:ext cx="59503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成功</a:t>
            </a:r>
          </a:p>
        </p:txBody>
      </p:sp>
    </p:spTree>
    <p:extLst>
      <p:ext uri="{BB962C8B-B14F-4D97-AF65-F5344CB8AC3E}">
        <p14:creationId xmlns:p14="http://schemas.microsoft.com/office/powerpoint/2010/main" val="234749596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101336</TotalTime>
  <Words>34</Words>
  <Application>Microsoft Office PowerPoint</Application>
  <PresentationFormat>A4 210 x 297 mm</PresentationFormat>
  <Paragraphs>13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8" baseType="lpstr">
      <vt:lpstr>メイリオ</vt:lpstr>
      <vt:lpstr>游ゴシック</vt:lpstr>
      <vt:lpstr>Arial</vt:lpstr>
      <vt:lpstr>Calibri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pptxm29_やじろべえのイラスト</dc:title>
  <dc:subject>pptxm29_やじろべえのイラスト</dc:subject>
  <dc:creator>でじけろお</dc:creator>
  <cp:revision>1</cp:revision>
  <dcterms:created xsi:type="dcterms:W3CDTF">2018-05-20T00:31:01Z</dcterms:created>
  <dcterms:modified xsi:type="dcterms:W3CDTF">2023-12-11T01:30:09Z</dcterms:modified>
  <cp:version>1</cp:version>
</cp:coreProperties>
</file>