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483" r:id="rId2"/>
    <p:sldId id="484" r:id="rId3"/>
    <p:sldId id="489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CC00"/>
    <a:srgbClr val="FF3399"/>
    <a:srgbClr val="008000"/>
    <a:srgbClr val="FF9933"/>
    <a:srgbClr val="993300"/>
    <a:srgbClr val="663300"/>
    <a:srgbClr val="FFFF00"/>
    <a:srgbClr val="FF0000"/>
    <a:srgbClr val="660033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63" d="100"/>
          <a:sy n="63" d="100"/>
        </p:scale>
        <p:origin x="78" y="27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3F616-1F4D-4E9B-AE10-54C2C8B7CBA0}" type="datetimeFigureOut">
              <a:rPr kumimoji="1" lang="ja-JP" altLang="en-US" smtClean="0"/>
              <a:t>2023/12/4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63A1AA-6E8E-4828-A41D-F448F94FECF8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93159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>
            <a:extLst>
              <a:ext uri="{FF2B5EF4-FFF2-40B4-BE49-F238E27FC236}">
                <a16:creationId xmlns:a16="http://schemas.microsoft.com/office/drawing/2014/main" id="{3E40BBC4-7F08-7D0B-FAE9-F478BD52CED1}"/>
              </a:ext>
            </a:extLst>
          </p:cNvPr>
          <p:cNvSpPr/>
          <p:nvPr userDrawn="1"/>
        </p:nvSpPr>
        <p:spPr>
          <a:xfrm>
            <a:off x="51275" y="68366"/>
            <a:ext cx="9803450" cy="675972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3854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hyperlink" Target="http://www.digipot.net/" TargetMode="Externa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Copyright©2023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7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上昇、下降矢印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F226314E-87F4-6762-5E5E-ED0E0DBD1CD1}"/>
              </a:ext>
            </a:extLst>
          </p:cNvPr>
          <p:cNvSpPr/>
          <p:nvPr/>
        </p:nvSpPr>
        <p:spPr bwMode="auto">
          <a:xfrm>
            <a:off x="5159925" y="1191014"/>
            <a:ext cx="799603" cy="2231180"/>
          </a:xfrm>
          <a:custGeom>
            <a:avLst/>
            <a:gdLst>
              <a:gd name="connsiteX0" fmla="*/ 640891 w 799603"/>
              <a:gd name="connsiteY0" fmla="*/ 0 h 2231180"/>
              <a:gd name="connsiteX1" fmla="*/ 799603 w 799603"/>
              <a:gd name="connsiteY1" fmla="*/ 515112 h 2231180"/>
              <a:gd name="connsiteX2" fmla="*/ 673233 w 799603"/>
              <a:gd name="connsiteY2" fmla="*/ 388899 h 2231180"/>
              <a:gd name="connsiteX3" fmla="*/ 782803 w 799603"/>
              <a:gd name="connsiteY3" fmla="*/ 900957 h 2231180"/>
              <a:gd name="connsiteX4" fmla="*/ 587640 w 799603"/>
              <a:gd name="connsiteY4" fmla="*/ 900957 h 2231180"/>
              <a:gd name="connsiteX5" fmla="*/ 723561 w 799603"/>
              <a:gd name="connsiteY5" fmla="*/ 1536165 h 2231180"/>
              <a:gd name="connsiteX6" fmla="*/ 469512 w 799603"/>
              <a:gd name="connsiteY6" fmla="*/ 1536165 h 2231180"/>
              <a:gd name="connsiteX7" fmla="*/ 618231 w 799603"/>
              <a:gd name="connsiteY7" fmla="*/ 2231180 h 2231180"/>
              <a:gd name="connsiteX8" fmla="*/ 0 w 799603"/>
              <a:gd name="connsiteY8" fmla="*/ 2231180 h 2231180"/>
              <a:gd name="connsiteX9" fmla="*/ 176641 w 799603"/>
              <a:gd name="connsiteY9" fmla="*/ 1405680 h 2231180"/>
              <a:gd name="connsiteX10" fmla="*/ 308244 w 799603"/>
              <a:gd name="connsiteY10" fmla="*/ 1405680 h 2231180"/>
              <a:gd name="connsiteX11" fmla="*/ 432505 w 799603"/>
              <a:gd name="connsiteY11" fmla="*/ 824965 h 2231180"/>
              <a:gd name="connsiteX12" fmla="*/ 518202 w 799603"/>
              <a:gd name="connsiteY12" fmla="*/ 824965 h 2231180"/>
              <a:gd name="connsiteX13" fmla="*/ 612317 w 799603"/>
              <a:gd name="connsiteY13" fmla="*/ 385137 h 2231180"/>
              <a:gd name="connsiteX14" fmla="*/ 482179 w 799603"/>
              <a:gd name="connsiteY14" fmla="*/ 515112 h 223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9603" h="2231180">
                <a:moveTo>
                  <a:pt x="640891" y="0"/>
                </a:moveTo>
                <a:lnTo>
                  <a:pt x="799603" y="515112"/>
                </a:lnTo>
                <a:lnTo>
                  <a:pt x="673233" y="388899"/>
                </a:lnTo>
                <a:lnTo>
                  <a:pt x="782803" y="900957"/>
                </a:lnTo>
                <a:lnTo>
                  <a:pt x="587640" y="900957"/>
                </a:lnTo>
                <a:lnTo>
                  <a:pt x="723561" y="1536165"/>
                </a:lnTo>
                <a:lnTo>
                  <a:pt x="469512" y="1536165"/>
                </a:lnTo>
                <a:lnTo>
                  <a:pt x="618231" y="2231180"/>
                </a:lnTo>
                <a:lnTo>
                  <a:pt x="0" y="2231180"/>
                </a:lnTo>
                <a:lnTo>
                  <a:pt x="176641" y="1405680"/>
                </a:lnTo>
                <a:lnTo>
                  <a:pt x="308244" y="1405680"/>
                </a:lnTo>
                <a:lnTo>
                  <a:pt x="432505" y="824965"/>
                </a:lnTo>
                <a:lnTo>
                  <a:pt x="518202" y="824965"/>
                </a:lnTo>
                <a:lnTo>
                  <a:pt x="612317" y="385137"/>
                </a:lnTo>
                <a:lnTo>
                  <a:pt x="482179" y="515112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9A1483B7-A38C-BBCB-298D-8CC2B13501C9}"/>
              </a:ext>
            </a:extLst>
          </p:cNvPr>
          <p:cNvSpPr/>
          <p:nvPr/>
        </p:nvSpPr>
        <p:spPr bwMode="auto">
          <a:xfrm>
            <a:off x="2893885" y="859919"/>
            <a:ext cx="1185859" cy="1001114"/>
          </a:xfrm>
          <a:custGeom>
            <a:avLst/>
            <a:gdLst>
              <a:gd name="connsiteX0" fmla="*/ 622952 w 1185859"/>
              <a:gd name="connsiteY0" fmla="*/ 0 h 1001114"/>
              <a:gd name="connsiteX1" fmla="*/ 1185859 w 1185859"/>
              <a:gd name="connsiteY1" fmla="*/ 15082 h 1001114"/>
              <a:gd name="connsiteX2" fmla="*/ 706711 w 1185859"/>
              <a:gd name="connsiteY2" fmla="*/ 310901 h 1001114"/>
              <a:gd name="connsiteX3" fmla="*/ 793214 w 1185859"/>
              <a:gd name="connsiteY3" fmla="*/ 165837 h 1001114"/>
              <a:gd name="connsiteX4" fmla="*/ 731018 w 1185859"/>
              <a:gd name="connsiteY4" fmla="*/ 213492 h 1001114"/>
              <a:gd name="connsiteX5" fmla="*/ 375491 w 1185859"/>
              <a:gd name="connsiteY5" fmla="*/ 867216 h 1001114"/>
              <a:gd name="connsiteX6" fmla="*/ 366145 w 1185859"/>
              <a:gd name="connsiteY6" fmla="*/ 1001114 h 1001114"/>
              <a:gd name="connsiteX7" fmla="*/ 0 w 1185859"/>
              <a:gd name="connsiteY7" fmla="*/ 1001114 h 1001114"/>
              <a:gd name="connsiteX8" fmla="*/ 4182 w 1185859"/>
              <a:gd name="connsiteY8" fmla="*/ 918293 h 1001114"/>
              <a:gd name="connsiteX9" fmla="*/ 765498 w 1185859"/>
              <a:gd name="connsiteY9" fmla="*/ 86730 h 1001114"/>
              <a:gd name="connsiteX10" fmla="*/ 776381 w 1185859"/>
              <a:gd name="connsiteY10" fmla="*/ 85174 h 1001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5859" h="1001114">
                <a:moveTo>
                  <a:pt x="622952" y="0"/>
                </a:moveTo>
                <a:lnTo>
                  <a:pt x="1185859" y="15082"/>
                </a:lnTo>
                <a:lnTo>
                  <a:pt x="706711" y="310901"/>
                </a:lnTo>
                <a:lnTo>
                  <a:pt x="793214" y="165837"/>
                </a:lnTo>
                <a:lnTo>
                  <a:pt x="731018" y="213492"/>
                </a:lnTo>
                <a:cubicBezTo>
                  <a:pt x="538454" y="380446"/>
                  <a:pt x="411263" y="612521"/>
                  <a:pt x="375491" y="867216"/>
                </a:cubicBezTo>
                <a:lnTo>
                  <a:pt x="366145" y="1001114"/>
                </a:lnTo>
                <a:lnTo>
                  <a:pt x="0" y="1001114"/>
                </a:lnTo>
                <a:lnTo>
                  <a:pt x="4182" y="918293"/>
                </a:lnTo>
                <a:cubicBezTo>
                  <a:pt x="46531" y="501290"/>
                  <a:pt x="359976" y="164429"/>
                  <a:pt x="765498" y="86730"/>
                </a:cubicBezTo>
                <a:lnTo>
                  <a:pt x="776381" y="85174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8D3973A4-A801-3AC0-8817-69A1FD098D33}"/>
              </a:ext>
            </a:extLst>
          </p:cNvPr>
          <p:cNvSpPr/>
          <p:nvPr/>
        </p:nvSpPr>
        <p:spPr bwMode="auto">
          <a:xfrm>
            <a:off x="2172259" y="859031"/>
            <a:ext cx="815706" cy="1607004"/>
          </a:xfrm>
          <a:custGeom>
            <a:avLst/>
            <a:gdLst>
              <a:gd name="connsiteX0" fmla="*/ 815706 w 815706"/>
              <a:gd name="connsiteY0" fmla="*/ 0 h 1607004"/>
              <a:gd name="connsiteX1" fmla="*/ 656246 w 815706"/>
              <a:gd name="connsiteY1" fmla="*/ 330949 h 1607004"/>
              <a:gd name="connsiteX2" fmla="*/ 638462 w 815706"/>
              <a:gd name="connsiteY2" fmla="*/ 162024 h 1607004"/>
              <a:gd name="connsiteX3" fmla="*/ 567878 w 815706"/>
              <a:gd name="connsiteY3" fmla="*/ 252407 h 1607004"/>
              <a:gd name="connsiteX4" fmla="*/ 200231 w 815706"/>
              <a:gd name="connsiteY4" fmla="*/ 1379705 h 1607004"/>
              <a:gd name="connsiteX5" fmla="*/ 190885 w 815706"/>
              <a:gd name="connsiteY5" fmla="*/ 1607004 h 1607004"/>
              <a:gd name="connsiteX6" fmla="*/ 0 w 815706"/>
              <a:gd name="connsiteY6" fmla="*/ 1607004 h 1607004"/>
              <a:gd name="connsiteX7" fmla="*/ 4182 w 815706"/>
              <a:gd name="connsiteY7" fmla="*/ 1466411 h 1607004"/>
              <a:gd name="connsiteX8" fmla="*/ 548283 w 815706"/>
              <a:gd name="connsiteY8" fmla="*/ 173380 h 1607004"/>
              <a:gd name="connsiteX9" fmla="*/ 611383 w 815706"/>
              <a:gd name="connsiteY9" fmla="*/ 133304 h 1607004"/>
              <a:gd name="connsiteX10" fmla="*/ 457022 w 815706"/>
              <a:gd name="connsiteY10" fmla="*/ 79378 h 1607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15706" h="1607004">
                <a:moveTo>
                  <a:pt x="815706" y="0"/>
                </a:moveTo>
                <a:lnTo>
                  <a:pt x="656246" y="330949"/>
                </a:lnTo>
                <a:lnTo>
                  <a:pt x="638462" y="162024"/>
                </a:lnTo>
                <a:lnTo>
                  <a:pt x="567878" y="252407"/>
                </a:lnTo>
                <a:cubicBezTo>
                  <a:pt x="368534" y="536990"/>
                  <a:pt x="236748" y="938340"/>
                  <a:pt x="200231" y="1379705"/>
                </a:cubicBezTo>
                <a:lnTo>
                  <a:pt x="190885" y="1607004"/>
                </a:lnTo>
                <a:lnTo>
                  <a:pt x="0" y="1607004"/>
                </a:lnTo>
                <a:lnTo>
                  <a:pt x="4182" y="1466411"/>
                </a:lnTo>
                <a:cubicBezTo>
                  <a:pt x="38591" y="891256"/>
                  <a:pt x="251965" y="405911"/>
                  <a:pt x="548283" y="173380"/>
                </a:cubicBezTo>
                <a:lnTo>
                  <a:pt x="611383" y="133304"/>
                </a:lnTo>
                <a:lnTo>
                  <a:pt x="457022" y="79378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C92BE5B6-B2A4-6E8F-AA7C-BF2B155FA500}"/>
              </a:ext>
            </a:extLst>
          </p:cNvPr>
          <p:cNvSpPr/>
          <p:nvPr/>
        </p:nvSpPr>
        <p:spPr bwMode="auto">
          <a:xfrm>
            <a:off x="2489501" y="2263613"/>
            <a:ext cx="771775" cy="1653196"/>
          </a:xfrm>
          <a:custGeom>
            <a:avLst/>
            <a:gdLst>
              <a:gd name="connsiteX0" fmla="*/ 697 w 771775"/>
              <a:gd name="connsiteY0" fmla="*/ 0 h 1653196"/>
              <a:gd name="connsiteX1" fmla="*/ 191582 w 771775"/>
              <a:gd name="connsiteY1" fmla="*/ 0 h 1653196"/>
              <a:gd name="connsiteX2" fmla="*/ 190618 w 771775"/>
              <a:gd name="connsiteY2" fmla="*/ 23443 h 1653196"/>
              <a:gd name="connsiteX3" fmla="*/ 542812 w 771775"/>
              <a:gd name="connsiteY3" fmla="*/ 1363485 h 1653196"/>
              <a:gd name="connsiteX4" fmla="*/ 616440 w 771775"/>
              <a:gd name="connsiteY4" fmla="*/ 1462724 h 1653196"/>
              <a:gd name="connsiteX5" fmla="*/ 651553 w 771775"/>
              <a:gd name="connsiteY5" fmla="*/ 1306062 h 1653196"/>
              <a:gd name="connsiteX6" fmla="*/ 771775 w 771775"/>
              <a:gd name="connsiteY6" fmla="*/ 1653196 h 1653196"/>
              <a:gd name="connsiteX7" fmla="*/ 424642 w 771775"/>
              <a:gd name="connsiteY7" fmla="*/ 1532975 h 1653196"/>
              <a:gd name="connsiteX8" fmla="*/ 579675 w 771775"/>
              <a:gd name="connsiteY8" fmla="*/ 1498226 h 1653196"/>
              <a:gd name="connsiteX9" fmla="*/ 525069 w 771775"/>
              <a:gd name="connsiteY9" fmla="*/ 1461048 h 1653196"/>
              <a:gd name="connsiteX10" fmla="*/ 0 w 771775"/>
              <a:gd name="connsiteY10" fmla="*/ 23443 h 165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1775" h="1653196">
                <a:moveTo>
                  <a:pt x="697" y="0"/>
                </a:moveTo>
                <a:lnTo>
                  <a:pt x="191582" y="0"/>
                </a:lnTo>
                <a:lnTo>
                  <a:pt x="190618" y="23443"/>
                </a:lnTo>
                <a:cubicBezTo>
                  <a:pt x="190618" y="541875"/>
                  <a:pt x="321803" y="1026743"/>
                  <a:pt x="542812" y="1363485"/>
                </a:cubicBezTo>
                <a:lnTo>
                  <a:pt x="616440" y="1462724"/>
                </a:lnTo>
                <a:lnTo>
                  <a:pt x="651553" y="1306062"/>
                </a:lnTo>
                <a:lnTo>
                  <a:pt x="771775" y="1653196"/>
                </a:lnTo>
                <a:lnTo>
                  <a:pt x="424642" y="1532975"/>
                </a:lnTo>
                <a:lnTo>
                  <a:pt x="579675" y="1498226"/>
                </a:lnTo>
                <a:lnTo>
                  <a:pt x="525069" y="1461048"/>
                </a:lnTo>
                <a:cubicBezTo>
                  <a:pt x="213868" y="1198524"/>
                  <a:pt x="0" y="653380"/>
                  <a:pt x="0" y="23443"/>
                </a:cubicBez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30463F67-E1D5-92ED-DDCA-6DCFC889D93C}"/>
              </a:ext>
            </a:extLst>
          </p:cNvPr>
          <p:cNvSpPr/>
          <p:nvPr/>
        </p:nvSpPr>
        <p:spPr bwMode="auto">
          <a:xfrm>
            <a:off x="7974372" y="3542259"/>
            <a:ext cx="1345472" cy="1398014"/>
          </a:xfrm>
          <a:custGeom>
            <a:avLst/>
            <a:gdLst>
              <a:gd name="connsiteX0" fmla="*/ 1334172 w 1345472"/>
              <a:gd name="connsiteY0" fmla="*/ 0 h 1398014"/>
              <a:gd name="connsiteX1" fmla="*/ 1345472 w 1345472"/>
              <a:gd name="connsiteY1" fmla="*/ 189858 h 1398014"/>
              <a:gd name="connsiteX2" fmla="*/ 1145690 w 1345472"/>
              <a:gd name="connsiteY2" fmla="*/ 189858 h 1398014"/>
              <a:gd name="connsiteX3" fmla="*/ 1098810 w 1345472"/>
              <a:gd name="connsiteY3" fmla="*/ 257338 h 1398014"/>
              <a:gd name="connsiteX4" fmla="*/ 1203842 w 1345472"/>
              <a:gd name="connsiteY4" fmla="*/ 1359437 h 1398014"/>
              <a:gd name="connsiteX5" fmla="*/ 1241619 w 1345472"/>
              <a:gd name="connsiteY5" fmla="*/ 1398014 h 1398014"/>
              <a:gd name="connsiteX6" fmla="*/ 32370 w 1345472"/>
              <a:gd name="connsiteY6" fmla="*/ 1398014 h 1398014"/>
              <a:gd name="connsiteX7" fmla="*/ 8714 w 1345472"/>
              <a:gd name="connsiteY7" fmla="*/ 1309085 h 1398014"/>
              <a:gd name="connsiteX8" fmla="*/ 921259 w 1345472"/>
              <a:gd name="connsiteY8" fmla="*/ 209336 h 1398014"/>
              <a:gd name="connsiteX9" fmla="*/ 970300 w 1345472"/>
              <a:gd name="connsiteY9" fmla="*/ 189858 h 1398014"/>
              <a:gd name="connsiteX10" fmla="*/ 721182 w 1345472"/>
              <a:gd name="connsiteY10" fmla="*/ 189858 h 139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5472" h="1398014">
                <a:moveTo>
                  <a:pt x="1334172" y="0"/>
                </a:moveTo>
                <a:lnTo>
                  <a:pt x="1345472" y="189858"/>
                </a:lnTo>
                <a:lnTo>
                  <a:pt x="1145690" y="189858"/>
                </a:lnTo>
                <a:lnTo>
                  <a:pt x="1098810" y="257338"/>
                </a:lnTo>
                <a:cubicBezTo>
                  <a:pt x="862391" y="627573"/>
                  <a:pt x="898662" y="1022319"/>
                  <a:pt x="1203842" y="1359437"/>
                </a:cubicBezTo>
                <a:lnTo>
                  <a:pt x="1241619" y="1398014"/>
                </a:lnTo>
                <a:lnTo>
                  <a:pt x="32370" y="1398014"/>
                </a:lnTo>
                <a:lnTo>
                  <a:pt x="8714" y="1309085"/>
                </a:lnTo>
                <a:cubicBezTo>
                  <a:pt x="-59501" y="905258"/>
                  <a:pt x="275377" y="485198"/>
                  <a:pt x="921259" y="209336"/>
                </a:cubicBezTo>
                <a:lnTo>
                  <a:pt x="970300" y="189858"/>
                </a:lnTo>
                <a:lnTo>
                  <a:pt x="721182" y="189858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F9716A10-A55B-ACC3-DDA0-E74A224EFC06}"/>
              </a:ext>
            </a:extLst>
          </p:cNvPr>
          <p:cNvSpPr/>
          <p:nvPr/>
        </p:nvSpPr>
        <p:spPr bwMode="auto">
          <a:xfrm rot="5400000">
            <a:off x="2934998" y="4451092"/>
            <a:ext cx="2534461" cy="402393"/>
          </a:xfrm>
          <a:custGeom>
            <a:avLst/>
            <a:gdLst>
              <a:gd name="connsiteX0" fmla="*/ 0 w 2534461"/>
              <a:gd name="connsiteY0" fmla="*/ 130393 h 402393"/>
              <a:gd name="connsiteX1" fmla="*/ 578072 w 2534461"/>
              <a:gd name="connsiteY1" fmla="*/ 0 h 402393"/>
              <a:gd name="connsiteX2" fmla="*/ 530725 w 2534461"/>
              <a:gd name="connsiteY2" fmla="*/ 101709 h 402393"/>
              <a:gd name="connsiteX3" fmla="*/ 554182 w 2534461"/>
              <a:gd name="connsiteY3" fmla="*/ 94253 h 402393"/>
              <a:gd name="connsiteX4" fmla="*/ 1001562 w 2534461"/>
              <a:gd name="connsiteY4" fmla="*/ 114568 h 402393"/>
              <a:gd name="connsiteX5" fmla="*/ 1448944 w 2534461"/>
              <a:gd name="connsiteY5" fmla="*/ 134885 h 402393"/>
              <a:gd name="connsiteX6" fmla="*/ 1511696 w 2534461"/>
              <a:gd name="connsiteY6" fmla="*/ 114937 h 402393"/>
              <a:gd name="connsiteX7" fmla="*/ 1511879 w 2534461"/>
              <a:gd name="connsiteY7" fmla="*/ 114568 h 402393"/>
              <a:gd name="connsiteX8" fmla="*/ 2023169 w 2534461"/>
              <a:gd name="connsiteY8" fmla="*/ 114568 h 402393"/>
              <a:gd name="connsiteX9" fmla="*/ 2534461 w 2534461"/>
              <a:gd name="connsiteY9" fmla="*/ 114568 h 402393"/>
              <a:gd name="connsiteX10" fmla="*/ 2443749 w 2534461"/>
              <a:gd name="connsiteY10" fmla="*/ 297037 h 402393"/>
              <a:gd name="connsiteX11" fmla="*/ 1932459 w 2534461"/>
              <a:gd name="connsiteY11" fmla="*/ 297037 h 402393"/>
              <a:gd name="connsiteX12" fmla="*/ 1485079 w 2534461"/>
              <a:gd name="connsiteY12" fmla="*/ 276721 h 402393"/>
              <a:gd name="connsiteX13" fmla="*/ 1422325 w 2534461"/>
              <a:gd name="connsiteY13" fmla="*/ 296669 h 402393"/>
              <a:gd name="connsiteX14" fmla="*/ 1422142 w 2534461"/>
              <a:gd name="connsiteY14" fmla="*/ 297037 h 402393"/>
              <a:gd name="connsiteX15" fmla="*/ 910852 w 2534461"/>
              <a:gd name="connsiteY15" fmla="*/ 297037 h 402393"/>
              <a:gd name="connsiteX16" fmla="*/ 463471 w 2534461"/>
              <a:gd name="connsiteY16" fmla="*/ 276721 h 402393"/>
              <a:gd name="connsiteX17" fmla="*/ 446784 w 2534461"/>
              <a:gd name="connsiteY17" fmla="*/ 282025 h 402393"/>
              <a:gd name="connsiteX18" fmla="*/ 390750 w 2534461"/>
              <a:gd name="connsiteY18" fmla="*/ 402393 h 40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34461" h="402393">
                <a:moveTo>
                  <a:pt x="0" y="130393"/>
                </a:moveTo>
                <a:lnTo>
                  <a:pt x="578072" y="0"/>
                </a:lnTo>
                <a:lnTo>
                  <a:pt x="530725" y="101709"/>
                </a:lnTo>
                <a:lnTo>
                  <a:pt x="554182" y="94253"/>
                </a:lnTo>
                <a:cubicBezTo>
                  <a:pt x="703309" y="69423"/>
                  <a:pt x="852436" y="186802"/>
                  <a:pt x="1001562" y="114568"/>
                </a:cubicBezTo>
                <a:cubicBezTo>
                  <a:pt x="1150690" y="42334"/>
                  <a:pt x="1299816" y="159715"/>
                  <a:pt x="1448944" y="134885"/>
                </a:cubicBezTo>
                <a:lnTo>
                  <a:pt x="1511696" y="114937"/>
                </a:lnTo>
                <a:lnTo>
                  <a:pt x="1511879" y="114568"/>
                </a:lnTo>
                <a:cubicBezTo>
                  <a:pt x="1682308" y="32016"/>
                  <a:pt x="1852740" y="197122"/>
                  <a:pt x="2023169" y="114568"/>
                </a:cubicBezTo>
                <a:cubicBezTo>
                  <a:pt x="2193601" y="32016"/>
                  <a:pt x="2364030" y="197122"/>
                  <a:pt x="2534461" y="114568"/>
                </a:cubicBezTo>
                <a:lnTo>
                  <a:pt x="2443749" y="297037"/>
                </a:lnTo>
                <a:cubicBezTo>
                  <a:pt x="2273320" y="379589"/>
                  <a:pt x="2102888" y="214483"/>
                  <a:pt x="1932459" y="297037"/>
                </a:cubicBezTo>
                <a:cubicBezTo>
                  <a:pt x="1783331" y="369270"/>
                  <a:pt x="1634207" y="251889"/>
                  <a:pt x="1485079" y="276721"/>
                </a:cubicBezTo>
                <a:lnTo>
                  <a:pt x="1422325" y="296669"/>
                </a:lnTo>
                <a:lnTo>
                  <a:pt x="1422142" y="297037"/>
                </a:lnTo>
                <a:cubicBezTo>
                  <a:pt x="1251712" y="379589"/>
                  <a:pt x="1081281" y="214483"/>
                  <a:pt x="910852" y="297037"/>
                </a:cubicBezTo>
                <a:cubicBezTo>
                  <a:pt x="761724" y="369270"/>
                  <a:pt x="612598" y="251890"/>
                  <a:pt x="463471" y="276721"/>
                </a:cubicBezTo>
                <a:lnTo>
                  <a:pt x="446784" y="282025"/>
                </a:lnTo>
                <a:lnTo>
                  <a:pt x="390750" y="402393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58BE86C3-A9C2-EBFC-506D-D3E577B19446}"/>
              </a:ext>
            </a:extLst>
          </p:cNvPr>
          <p:cNvSpPr/>
          <p:nvPr/>
        </p:nvSpPr>
        <p:spPr bwMode="auto">
          <a:xfrm rot="5400000">
            <a:off x="3830162" y="4480761"/>
            <a:ext cx="2574342" cy="429269"/>
          </a:xfrm>
          <a:custGeom>
            <a:avLst/>
            <a:gdLst>
              <a:gd name="connsiteX0" fmla="*/ 0 w 2574342"/>
              <a:gd name="connsiteY0" fmla="*/ 231015 h 429269"/>
              <a:gd name="connsiteX1" fmla="*/ 545712 w 2574342"/>
              <a:gd name="connsiteY1" fmla="*/ 0 h 429269"/>
              <a:gd name="connsiteX2" fmla="*/ 508974 w 2574342"/>
              <a:gd name="connsiteY2" fmla="*/ 139742 h 429269"/>
              <a:gd name="connsiteX3" fmla="*/ 518439 w 2574342"/>
              <a:gd name="connsiteY3" fmla="*/ 133854 h 429269"/>
              <a:gd name="connsiteX4" fmla="*/ 747005 w 2574342"/>
              <a:gd name="connsiteY4" fmla="*/ 154169 h 429269"/>
              <a:gd name="connsiteX5" fmla="*/ 975572 w 2574342"/>
              <a:gd name="connsiteY5" fmla="*/ 174486 h 429269"/>
              <a:gd name="connsiteX6" fmla="*/ 1007632 w 2574342"/>
              <a:gd name="connsiteY6" fmla="*/ 154538 h 429269"/>
              <a:gd name="connsiteX7" fmla="*/ 1007726 w 2574342"/>
              <a:gd name="connsiteY7" fmla="*/ 154169 h 429269"/>
              <a:gd name="connsiteX8" fmla="*/ 1268944 w 2574342"/>
              <a:gd name="connsiteY8" fmla="*/ 154169 h 429269"/>
              <a:gd name="connsiteX9" fmla="*/ 1513837 w 2574342"/>
              <a:gd name="connsiteY9" fmla="*/ 166867 h 429269"/>
              <a:gd name="connsiteX10" fmla="*/ 1529916 w 2574342"/>
              <a:gd name="connsiteY10" fmla="*/ 154362 h 429269"/>
              <a:gd name="connsiteX11" fmla="*/ 1529965 w 2574342"/>
              <a:gd name="connsiteY11" fmla="*/ 154169 h 429269"/>
              <a:gd name="connsiteX12" fmla="*/ 1791183 w 2574342"/>
              <a:gd name="connsiteY12" fmla="*/ 154169 h 429269"/>
              <a:gd name="connsiteX13" fmla="*/ 2019751 w 2574342"/>
              <a:gd name="connsiteY13" fmla="*/ 174486 h 429269"/>
              <a:gd name="connsiteX14" fmla="*/ 2051811 w 2574342"/>
              <a:gd name="connsiteY14" fmla="*/ 154538 h 429269"/>
              <a:gd name="connsiteX15" fmla="*/ 2051905 w 2574342"/>
              <a:gd name="connsiteY15" fmla="*/ 154169 h 429269"/>
              <a:gd name="connsiteX16" fmla="*/ 2313123 w 2574342"/>
              <a:gd name="connsiteY16" fmla="*/ 154169 h 429269"/>
              <a:gd name="connsiteX17" fmla="*/ 2574342 w 2574342"/>
              <a:gd name="connsiteY17" fmla="*/ 154169 h 429269"/>
              <a:gd name="connsiteX18" fmla="*/ 2527997 w 2574342"/>
              <a:gd name="connsiteY18" fmla="*/ 336638 h 429269"/>
              <a:gd name="connsiteX19" fmla="*/ 2266779 w 2574342"/>
              <a:gd name="connsiteY19" fmla="*/ 336638 h 429269"/>
              <a:gd name="connsiteX20" fmla="*/ 2038213 w 2574342"/>
              <a:gd name="connsiteY20" fmla="*/ 316323 h 429269"/>
              <a:gd name="connsiteX21" fmla="*/ 2006151 w 2574342"/>
              <a:gd name="connsiteY21" fmla="*/ 336271 h 429269"/>
              <a:gd name="connsiteX22" fmla="*/ 2006058 w 2574342"/>
              <a:gd name="connsiteY22" fmla="*/ 336638 h 429269"/>
              <a:gd name="connsiteX23" fmla="*/ 1744839 w 2574342"/>
              <a:gd name="connsiteY23" fmla="*/ 336638 h 429269"/>
              <a:gd name="connsiteX24" fmla="*/ 1499946 w 2574342"/>
              <a:gd name="connsiteY24" fmla="*/ 323941 h 429269"/>
              <a:gd name="connsiteX25" fmla="*/ 1483868 w 2574342"/>
              <a:gd name="connsiteY25" fmla="*/ 336445 h 429269"/>
              <a:gd name="connsiteX26" fmla="*/ 1483819 w 2574342"/>
              <a:gd name="connsiteY26" fmla="*/ 336638 h 429269"/>
              <a:gd name="connsiteX27" fmla="*/ 1222600 w 2574342"/>
              <a:gd name="connsiteY27" fmla="*/ 336638 h 429269"/>
              <a:gd name="connsiteX28" fmla="*/ 994034 w 2574342"/>
              <a:gd name="connsiteY28" fmla="*/ 316323 h 429269"/>
              <a:gd name="connsiteX29" fmla="*/ 961973 w 2574342"/>
              <a:gd name="connsiteY29" fmla="*/ 336271 h 429269"/>
              <a:gd name="connsiteX30" fmla="*/ 961879 w 2574342"/>
              <a:gd name="connsiteY30" fmla="*/ 336638 h 429269"/>
              <a:gd name="connsiteX31" fmla="*/ 700661 w 2574342"/>
              <a:gd name="connsiteY31" fmla="*/ 336638 h 429269"/>
              <a:gd name="connsiteX32" fmla="*/ 472094 w 2574342"/>
              <a:gd name="connsiteY32" fmla="*/ 316322 h 429269"/>
              <a:gd name="connsiteX33" fmla="*/ 460685 w 2574342"/>
              <a:gd name="connsiteY33" fmla="*/ 323420 h 429269"/>
              <a:gd name="connsiteX34" fmla="*/ 432856 w 2574342"/>
              <a:gd name="connsiteY34" fmla="*/ 429269 h 42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574342" h="429269">
                <a:moveTo>
                  <a:pt x="0" y="231015"/>
                </a:moveTo>
                <a:lnTo>
                  <a:pt x="545712" y="0"/>
                </a:lnTo>
                <a:lnTo>
                  <a:pt x="508974" y="139742"/>
                </a:lnTo>
                <a:lnTo>
                  <a:pt x="518439" y="133854"/>
                </a:lnTo>
                <a:cubicBezTo>
                  <a:pt x="594627" y="109023"/>
                  <a:pt x="670816" y="226404"/>
                  <a:pt x="747005" y="154169"/>
                </a:cubicBezTo>
                <a:cubicBezTo>
                  <a:pt x="823194" y="81935"/>
                  <a:pt x="899382" y="199316"/>
                  <a:pt x="975572" y="174486"/>
                </a:cubicBezTo>
                <a:lnTo>
                  <a:pt x="1007632" y="154538"/>
                </a:lnTo>
                <a:lnTo>
                  <a:pt x="1007726" y="154169"/>
                </a:lnTo>
                <a:cubicBezTo>
                  <a:pt x="1094798" y="71616"/>
                  <a:pt x="1181872" y="236723"/>
                  <a:pt x="1268944" y="154169"/>
                </a:cubicBezTo>
                <a:cubicBezTo>
                  <a:pt x="1350575" y="76776"/>
                  <a:pt x="1432206" y="217052"/>
                  <a:pt x="1513837" y="166867"/>
                </a:cubicBezTo>
                <a:lnTo>
                  <a:pt x="1529916" y="154362"/>
                </a:lnTo>
                <a:lnTo>
                  <a:pt x="1529965" y="154169"/>
                </a:lnTo>
                <a:cubicBezTo>
                  <a:pt x="1617037" y="71616"/>
                  <a:pt x="1704111" y="236723"/>
                  <a:pt x="1791183" y="154169"/>
                </a:cubicBezTo>
                <a:cubicBezTo>
                  <a:pt x="1867373" y="81935"/>
                  <a:pt x="1943561" y="199316"/>
                  <a:pt x="2019751" y="174486"/>
                </a:cubicBezTo>
                <a:lnTo>
                  <a:pt x="2051811" y="154538"/>
                </a:lnTo>
                <a:lnTo>
                  <a:pt x="2051905" y="154169"/>
                </a:lnTo>
                <a:cubicBezTo>
                  <a:pt x="2138977" y="71617"/>
                  <a:pt x="2226051" y="236723"/>
                  <a:pt x="2313123" y="154169"/>
                </a:cubicBezTo>
                <a:cubicBezTo>
                  <a:pt x="2400196" y="71617"/>
                  <a:pt x="2487269" y="236723"/>
                  <a:pt x="2574342" y="154169"/>
                </a:cubicBezTo>
                <a:lnTo>
                  <a:pt x="2527997" y="336638"/>
                </a:lnTo>
                <a:cubicBezTo>
                  <a:pt x="2440925" y="419189"/>
                  <a:pt x="2353852" y="254084"/>
                  <a:pt x="2266779" y="336638"/>
                </a:cubicBezTo>
                <a:cubicBezTo>
                  <a:pt x="2190590" y="408871"/>
                  <a:pt x="2114402" y="291491"/>
                  <a:pt x="2038213" y="316323"/>
                </a:cubicBezTo>
                <a:lnTo>
                  <a:pt x="2006151" y="336271"/>
                </a:lnTo>
                <a:lnTo>
                  <a:pt x="2006058" y="336638"/>
                </a:lnTo>
                <a:cubicBezTo>
                  <a:pt x="1918985" y="419189"/>
                  <a:pt x="1831912" y="254084"/>
                  <a:pt x="1744839" y="336638"/>
                </a:cubicBezTo>
                <a:cubicBezTo>
                  <a:pt x="1663208" y="414030"/>
                  <a:pt x="1581578" y="273755"/>
                  <a:pt x="1499946" y="323941"/>
                </a:cubicBezTo>
                <a:lnTo>
                  <a:pt x="1483868" y="336445"/>
                </a:lnTo>
                <a:lnTo>
                  <a:pt x="1483819" y="336638"/>
                </a:lnTo>
                <a:cubicBezTo>
                  <a:pt x="1396746" y="419189"/>
                  <a:pt x="1309673" y="254084"/>
                  <a:pt x="1222600" y="336638"/>
                </a:cubicBezTo>
                <a:cubicBezTo>
                  <a:pt x="1146411" y="408871"/>
                  <a:pt x="1070224" y="291491"/>
                  <a:pt x="994034" y="316323"/>
                </a:cubicBezTo>
                <a:lnTo>
                  <a:pt x="961973" y="336271"/>
                </a:lnTo>
                <a:lnTo>
                  <a:pt x="961879" y="336638"/>
                </a:lnTo>
                <a:cubicBezTo>
                  <a:pt x="874807" y="419189"/>
                  <a:pt x="787733" y="254084"/>
                  <a:pt x="700661" y="336638"/>
                </a:cubicBezTo>
                <a:cubicBezTo>
                  <a:pt x="624471" y="408871"/>
                  <a:pt x="548283" y="291491"/>
                  <a:pt x="472094" y="316322"/>
                </a:cubicBezTo>
                <a:lnTo>
                  <a:pt x="460685" y="323420"/>
                </a:lnTo>
                <a:lnTo>
                  <a:pt x="432856" y="429269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834E7E6F-6B9F-4292-E4EE-57B9D9C9FE8B}"/>
              </a:ext>
            </a:extLst>
          </p:cNvPr>
          <p:cNvSpPr/>
          <p:nvPr/>
        </p:nvSpPr>
        <p:spPr bwMode="auto">
          <a:xfrm rot="5400000">
            <a:off x="6285795" y="5005358"/>
            <a:ext cx="1382062" cy="234424"/>
          </a:xfrm>
          <a:custGeom>
            <a:avLst/>
            <a:gdLst>
              <a:gd name="connsiteX0" fmla="*/ 0 w 2534461"/>
              <a:gd name="connsiteY0" fmla="*/ 130393 h 402393"/>
              <a:gd name="connsiteX1" fmla="*/ 578072 w 2534461"/>
              <a:gd name="connsiteY1" fmla="*/ 0 h 402393"/>
              <a:gd name="connsiteX2" fmla="*/ 530725 w 2534461"/>
              <a:gd name="connsiteY2" fmla="*/ 101709 h 402393"/>
              <a:gd name="connsiteX3" fmla="*/ 554182 w 2534461"/>
              <a:gd name="connsiteY3" fmla="*/ 94253 h 402393"/>
              <a:gd name="connsiteX4" fmla="*/ 1001562 w 2534461"/>
              <a:gd name="connsiteY4" fmla="*/ 114568 h 402393"/>
              <a:gd name="connsiteX5" fmla="*/ 1448944 w 2534461"/>
              <a:gd name="connsiteY5" fmla="*/ 134885 h 402393"/>
              <a:gd name="connsiteX6" fmla="*/ 1511696 w 2534461"/>
              <a:gd name="connsiteY6" fmla="*/ 114937 h 402393"/>
              <a:gd name="connsiteX7" fmla="*/ 1511879 w 2534461"/>
              <a:gd name="connsiteY7" fmla="*/ 114568 h 402393"/>
              <a:gd name="connsiteX8" fmla="*/ 2023169 w 2534461"/>
              <a:gd name="connsiteY8" fmla="*/ 114568 h 402393"/>
              <a:gd name="connsiteX9" fmla="*/ 2534461 w 2534461"/>
              <a:gd name="connsiteY9" fmla="*/ 114568 h 402393"/>
              <a:gd name="connsiteX10" fmla="*/ 2443749 w 2534461"/>
              <a:gd name="connsiteY10" fmla="*/ 297037 h 402393"/>
              <a:gd name="connsiteX11" fmla="*/ 1932459 w 2534461"/>
              <a:gd name="connsiteY11" fmla="*/ 297037 h 402393"/>
              <a:gd name="connsiteX12" fmla="*/ 1485079 w 2534461"/>
              <a:gd name="connsiteY12" fmla="*/ 276721 h 402393"/>
              <a:gd name="connsiteX13" fmla="*/ 1422325 w 2534461"/>
              <a:gd name="connsiteY13" fmla="*/ 296669 h 402393"/>
              <a:gd name="connsiteX14" fmla="*/ 1422142 w 2534461"/>
              <a:gd name="connsiteY14" fmla="*/ 297037 h 402393"/>
              <a:gd name="connsiteX15" fmla="*/ 910852 w 2534461"/>
              <a:gd name="connsiteY15" fmla="*/ 297037 h 402393"/>
              <a:gd name="connsiteX16" fmla="*/ 463471 w 2534461"/>
              <a:gd name="connsiteY16" fmla="*/ 276721 h 402393"/>
              <a:gd name="connsiteX17" fmla="*/ 446784 w 2534461"/>
              <a:gd name="connsiteY17" fmla="*/ 282025 h 402393"/>
              <a:gd name="connsiteX18" fmla="*/ 390750 w 2534461"/>
              <a:gd name="connsiteY18" fmla="*/ 402393 h 40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34461" h="402393">
                <a:moveTo>
                  <a:pt x="0" y="130393"/>
                </a:moveTo>
                <a:lnTo>
                  <a:pt x="578072" y="0"/>
                </a:lnTo>
                <a:lnTo>
                  <a:pt x="530725" y="101709"/>
                </a:lnTo>
                <a:lnTo>
                  <a:pt x="554182" y="94253"/>
                </a:lnTo>
                <a:cubicBezTo>
                  <a:pt x="703309" y="69423"/>
                  <a:pt x="852436" y="186802"/>
                  <a:pt x="1001562" y="114568"/>
                </a:cubicBezTo>
                <a:cubicBezTo>
                  <a:pt x="1150690" y="42334"/>
                  <a:pt x="1299816" y="159715"/>
                  <a:pt x="1448944" y="134885"/>
                </a:cubicBezTo>
                <a:lnTo>
                  <a:pt x="1511696" y="114937"/>
                </a:lnTo>
                <a:lnTo>
                  <a:pt x="1511879" y="114568"/>
                </a:lnTo>
                <a:cubicBezTo>
                  <a:pt x="1682308" y="32016"/>
                  <a:pt x="1852740" y="197122"/>
                  <a:pt x="2023169" y="114568"/>
                </a:cubicBezTo>
                <a:cubicBezTo>
                  <a:pt x="2193601" y="32016"/>
                  <a:pt x="2364030" y="197122"/>
                  <a:pt x="2534461" y="114568"/>
                </a:cubicBezTo>
                <a:lnTo>
                  <a:pt x="2443749" y="297037"/>
                </a:lnTo>
                <a:cubicBezTo>
                  <a:pt x="2273320" y="379589"/>
                  <a:pt x="2102888" y="214483"/>
                  <a:pt x="1932459" y="297037"/>
                </a:cubicBezTo>
                <a:cubicBezTo>
                  <a:pt x="1783331" y="369270"/>
                  <a:pt x="1634207" y="251889"/>
                  <a:pt x="1485079" y="276721"/>
                </a:cubicBezTo>
                <a:lnTo>
                  <a:pt x="1422325" y="296669"/>
                </a:lnTo>
                <a:lnTo>
                  <a:pt x="1422142" y="297037"/>
                </a:lnTo>
                <a:cubicBezTo>
                  <a:pt x="1251712" y="379589"/>
                  <a:pt x="1081281" y="214483"/>
                  <a:pt x="910852" y="297037"/>
                </a:cubicBezTo>
                <a:cubicBezTo>
                  <a:pt x="761724" y="369270"/>
                  <a:pt x="612598" y="251890"/>
                  <a:pt x="463471" y="276721"/>
                </a:cubicBezTo>
                <a:lnTo>
                  <a:pt x="446784" y="282025"/>
                </a:lnTo>
                <a:lnTo>
                  <a:pt x="390750" y="402393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94789DA9-A4A5-EB48-460C-95EF9C7C03C6}"/>
              </a:ext>
            </a:extLst>
          </p:cNvPr>
          <p:cNvSpPr/>
          <p:nvPr/>
        </p:nvSpPr>
        <p:spPr bwMode="auto">
          <a:xfrm rot="5400000">
            <a:off x="6786974" y="5050175"/>
            <a:ext cx="1403810" cy="250082"/>
          </a:xfrm>
          <a:custGeom>
            <a:avLst/>
            <a:gdLst>
              <a:gd name="connsiteX0" fmla="*/ 0 w 2574342"/>
              <a:gd name="connsiteY0" fmla="*/ 231015 h 429269"/>
              <a:gd name="connsiteX1" fmla="*/ 545712 w 2574342"/>
              <a:gd name="connsiteY1" fmla="*/ 0 h 429269"/>
              <a:gd name="connsiteX2" fmla="*/ 508974 w 2574342"/>
              <a:gd name="connsiteY2" fmla="*/ 139742 h 429269"/>
              <a:gd name="connsiteX3" fmla="*/ 518439 w 2574342"/>
              <a:gd name="connsiteY3" fmla="*/ 133854 h 429269"/>
              <a:gd name="connsiteX4" fmla="*/ 747005 w 2574342"/>
              <a:gd name="connsiteY4" fmla="*/ 154169 h 429269"/>
              <a:gd name="connsiteX5" fmla="*/ 975572 w 2574342"/>
              <a:gd name="connsiteY5" fmla="*/ 174486 h 429269"/>
              <a:gd name="connsiteX6" fmla="*/ 1007632 w 2574342"/>
              <a:gd name="connsiteY6" fmla="*/ 154538 h 429269"/>
              <a:gd name="connsiteX7" fmla="*/ 1007726 w 2574342"/>
              <a:gd name="connsiteY7" fmla="*/ 154169 h 429269"/>
              <a:gd name="connsiteX8" fmla="*/ 1268944 w 2574342"/>
              <a:gd name="connsiteY8" fmla="*/ 154169 h 429269"/>
              <a:gd name="connsiteX9" fmla="*/ 1513837 w 2574342"/>
              <a:gd name="connsiteY9" fmla="*/ 166867 h 429269"/>
              <a:gd name="connsiteX10" fmla="*/ 1529916 w 2574342"/>
              <a:gd name="connsiteY10" fmla="*/ 154362 h 429269"/>
              <a:gd name="connsiteX11" fmla="*/ 1529965 w 2574342"/>
              <a:gd name="connsiteY11" fmla="*/ 154169 h 429269"/>
              <a:gd name="connsiteX12" fmla="*/ 1791183 w 2574342"/>
              <a:gd name="connsiteY12" fmla="*/ 154169 h 429269"/>
              <a:gd name="connsiteX13" fmla="*/ 2019751 w 2574342"/>
              <a:gd name="connsiteY13" fmla="*/ 174486 h 429269"/>
              <a:gd name="connsiteX14" fmla="*/ 2051811 w 2574342"/>
              <a:gd name="connsiteY14" fmla="*/ 154538 h 429269"/>
              <a:gd name="connsiteX15" fmla="*/ 2051905 w 2574342"/>
              <a:gd name="connsiteY15" fmla="*/ 154169 h 429269"/>
              <a:gd name="connsiteX16" fmla="*/ 2313123 w 2574342"/>
              <a:gd name="connsiteY16" fmla="*/ 154169 h 429269"/>
              <a:gd name="connsiteX17" fmla="*/ 2574342 w 2574342"/>
              <a:gd name="connsiteY17" fmla="*/ 154169 h 429269"/>
              <a:gd name="connsiteX18" fmla="*/ 2527997 w 2574342"/>
              <a:gd name="connsiteY18" fmla="*/ 336638 h 429269"/>
              <a:gd name="connsiteX19" fmla="*/ 2266779 w 2574342"/>
              <a:gd name="connsiteY19" fmla="*/ 336638 h 429269"/>
              <a:gd name="connsiteX20" fmla="*/ 2038213 w 2574342"/>
              <a:gd name="connsiteY20" fmla="*/ 316323 h 429269"/>
              <a:gd name="connsiteX21" fmla="*/ 2006151 w 2574342"/>
              <a:gd name="connsiteY21" fmla="*/ 336271 h 429269"/>
              <a:gd name="connsiteX22" fmla="*/ 2006058 w 2574342"/>
              <a:gd name="connsiteY22" fmla="*/ 336638 h 429269"/>
              <a:gd name="connsiteX23" fmla="*/ 1744839 w 2574342"/>
              <a:gd name="connsiteY23" fmla="*/ 336638 h 429269"/>
              <a:gd name="connsiteX24" fmla="*/ 1499946 w 2574342"/>
              <a:gd name="connsiteY24" fmla="*/ 323941 h 429269"/>
              <a:gd name="connsiteX25" fmla="*/ 1483868 w 2574342"/>
              <a:gd name="connsiteY25" fmla="*/ 336445 h 429269"/>
              <a:gd name="connsiteX26" fmla="*/ 1483819 w 2574342"/>
              <a:gd name="connsiteY26" fmla="*/ 336638 h 429269"/>
              <a:gd name="connsiteX27" fmla="*/ 1222600 w 2574342"/>
              <a:gd name="connsiteY27" fmla="*/ 336638 h 429269"/>
              <a:gd name="connsiteX28" fmla="*/ 994034 w 2574342"/>
              <a:gd name="connsiteY28" fmla="*/ 316323 h 429269"/>
              <a:gd name="connsiteX29" fmla="*/ 961973 w 2574342"/>
              <a:gd name="connsiteY29" fmla="*/ 336271 h 429269"/>
              <a:gd name="connsiteX30" fmla="*/ 961879 w 2574342"/>
              <a:gd name="connsiteY30" fmla="*/ 336638 h 429269"/>
              <a:gd name="connsiteX31" fmla="*/ 700661 w 2574342"/>
              <a:gd name="connsiteY31" fmla="*/ 336638 h 429269"/>
              <a:gd name="connsiteX32" fmla="*/ 472094 w 2574342"/>
              <a:gd name="connsiteY32" fmla="*/ 316322 h 429269"/>
              <a:gd name="connsiteX33" fmla="*/ 460685 w 2574342"/>
              <a:gd name="connsiteY33" fmla="*/ 323420 h 429269"/>
              <a:gd name="connsiteX34" fmla="*/ 432856 w 2574342"/>
              <a:gd name="connsiteY34" fmla="*/ 429269 h 42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574342" h="429269">
                <a:moveTo>
                  <a:pt x="0" y="231015"/>
                </a:moveTo>
                <a:lnTo>
                  <a:pt x="545712" y="0"/>
                </a:lnTo>
                <a:lnTo>
                  <a:pt x="508974" y="139742"/>
                </a:lnTo>
                <a:lnTo>
                  <a:pt x="518439" y="133854"/>
                </a:lnTo>
                <a:cubicBezTo>
                  <a:pt x="594627" y="109023"/>
                  <a:pt x="670816" y="226404"/>
                  <a:pt x="747005" y="154169"/>
                </a:cubicBezTo>
                <a:cubicBezTo>
                  <a:pt x="823194" y="81935"/>
                  <a:pt x="899382" y="199316"/>
                  <a:pt x="975572" y="174486"/>
                </a:cubicBezTo>
                <a:lnTo>
                  <a:pt x="1007632" y="154538"/>
                </a:lnTo>
                <a:lnTo>
                  <a:pt x="1007726" y="154169"/>
                </a:lnTo>
                <a:cubicBezTo>
                  <a:pt x="1094798" y="71616"/>
                  <a:pt x="1181872" y="236723"/>
                  <a:pt x="1268944" y="154169"/>
                </a:cubicBezTo>
                <a:cubicBezTo>
                  <a:pt x="1350575" y="76776"/>
                  <a:pt x="1432206" y="217052"/>
                  <a:pt x="1513837" y="166867"/>
                </a:cubicBezTo>
                <a:lnTo>
                  <a:pt x="1529916" y="154362"/>
                </a:lnTo>
                <a:lnTo>
                  <a:pt x="1529965" y="154169"/>
                </a:lnTo>
                <a:cubicBezTo>
                  <a:pt x="1617037" y="71616"/>
                  <a:pt x="1704111" y="236723"/>
                  <a:pt x="1791183" y="154169"/>
                </a:cubicBezTo>
                <a:cubicBezTo>
                  <a:pt x="1867373" y="81935"/>
                  <a:pt x="1943561" y="199316"/>
                  <a:pt x="2019751" y="174486"/>
                </a:cubicBezTo>
                <a:lnTo>
                  <a:pt x="2051811" y="154538"/>
                </a:lnTo>
                <a:lnTo>
                  <a:pt x="2051905" y="154169"/>
                </a:lnTo>
                <a:cubicBezTo>
                  <a:pt x="2138977" y="71617"/>
                  <a:pt x="2226051" y="236723"/>
                  <a:pt x="2313123" y="154169"/>
                </a:cubicBezTo>
                <a:cubicBezTo>
                  <a:pt x="2400196" y="71617"/>
                  <a:pt x="2487269" y="236723"/>
                  <a:pt x="2574342" y="154169"/>
                </a:cubicBezTo>
                <a:lnTo>
                  <a:pt x="2527997" y="336638"/>
                </a:lnTo>
                <a:cubicBezTo>
                  <a:pt x="2440925" y="419189"/>
                  <a:pt x="2353852" y="254084"/>
                  <a:pt x="2266779" y="336638"/>
                </a:cubicBezTo>
                <a:cubicBezTo>
                  <a:pt x="2190590" y="408871"/>
                  <a:pt x="2114402" y="291491"/>
                  <a:pt x="2038213" y="316323"/>
                </a:cubicBezTo>
                <a:lnTo>
                  <a:pt x="2006151" y="336271"/>
                </a:lnTo>
                <a:lnTo>
                  <a:pt x="2006058" y="336638"/>
                </a:lnTo>
                <a:cubicBezTo>
                  <a:pt x="1918985" y="419189"/>
                  <a:pt x="1831912" y="254084"/>
                  <a:pt x="1744839" y="336638"/>
                </a:cubicBezTo>
                <a:cubicBezTo>
                  <a:pt x="1663208" y="414030"/>
                  <a:pt x="1581578" y="273755"/>
                  <a:pt x="1499946" y="323941"/>
                </a:cubicBezTo>
                <a:lnTo>
                  <a:pt x="1483868" y="336445"/>
                </a:lnTo>
                <a:lnTo>
                  <a:pt x="1483819" y="336638"/>
                </a:lnTo>
                <a:cubicBezTo>
                  <a:pt x="1396746" y="419189"/>
                  <a:pt x="1309673" y="254084"/>
                  <a:pt x="1222600" y="336638"/>
                </a:cubicBezTo>
                <a:cubicBezTo>
                  <a:pt x="1146411" y="408871"/>
                  <a:pt x="1070224" y="291491"/>
                  <a:pt x="994034" y="316323"/>
                </a:cubicBezTo>
                <a:lnTo>
                  <a:pt x="961973" y="336271"/>
                </a:lnTo>
                <a:lnTo>
                  <a:pt x="961879" y="336638"/>
                </a:lnTo>
                <a:cubicBezTo>
                  <a:pt x="874807" y="419189"/>
                  <a:pt x="787733" y="254084"/>
                  <a:pt x="700661" y="336638"/>
                </a:cubicBezTo>
                <a:cubicBezTo>
                  <a:pt x="624471" y="408871"/>
                  <a:pt x="548283" y="291491"/>
                  <a:pt x="472094" y="316322"/>
                </a:cubicBezTo>
                <a:lnTo>
                  <a:pt x="460685" y="323420"/>
                </a:lnTo>
                <a:lnTo>
                  <a:pt x="432856" y="429269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6BA4C210-3731-4917-E3E1-016DFF5588FF}"/>
              </a:ext>
            </a:extLst>
          </p:cNvPr>
          <p:cNvSpPr/>
          <p:nvPr/>
        </p:nvSpPr>
        <p:spPr bwMode="auto">
          <a:xfrm rot="16200000" flipV="1">
            <a:off x="3346153" y="4951814"/>
            <a:ext cx="2534461" cy="402393"/>
          </a:xfrm>
          <a:custGeom>
            <a:avLst/>
            <a:gdLst>
              <a:gd name="connsiteX0" fmla="*/ 0 w 2534461"/>
              <a:gd name="connsiteY0" fmla="*/ 130393 h 402393"/>
              <a:gd name="connsiteX1" fmla="*/ 578072 w 2534461"/>
              <a:gd name="connsiteY1" fmla="*/ 0 h 402393"/>
              <a:gd name="connsiteX2" fmla="*/ 530725 w 2534461"/>
              <a:gd name="connsiteY2" fmla="*/ 101709 h 402393"/>
              <a:gd name="connsiteX3" fmla="*/ 554182 w 2534461"/>
              <a:gd name="connsiteY3" fmla="*/ 94253 h 402393"/>
              <a:gd name="connsiteX4" fmla="*/ 1001562 w 2534461"/>
              <a:gd name="connsiteY4" fmla="*/ 114568 h 402393"/>
              <a:gd name="connsiteX5" fmla="*/ 1448944 w 2534461"/>
              <a:gd name="connsiteY5" fmla="*/ 134885 h 402393"/>
              <a:gd name="connsiteX6" fmla="*/ 1511696 w 2534461"/>
              <a:gd name="connsiteY6" fmla="*/ 114937 h 402393"/>
              <a:gd name="connsiteX7" fmla="*/ 1511879 w 2534461"/>
              <a:gd name="connsiteY7" fmla="*/ 114568 h 402393"/>
              <a:gd name="connsiteX8" fmla="*/ 2023169 w 2534461"/>
              <a:gd name="connsiteY8" fmla="*/ 114568 h 402393"/>
              <a:gd name="connsiteX9" fmla="*/ 2534461 w 2534461"/>
              <a:gd name="connsiteY9" fmla="*/ 114568 h 402393"/>
              <a:gd name="connsiteX10" fmla="*/ 2443749 w 2534461"/>
              <a:gd name="connsiteY10" fmla="*/ 297037 h 402393"/>
              <a:gd name="connsiteX11" fmla="*/ 1932459 w 2534461"/>
              <a:gd name="connsiteY11" fmla="*/ 297037 h 402393"/>
              <a:gd name="connsiteX12" fmla="*/ 1485079 w 2534461"/>
              <a:gd name="connsiteY12" fmla="*/ 276721 h 402393"/>
              <a:gd name="connsiteX13" fmla="*/ 1422325 w 2534461"/>
              <a:gd name="connsiteY13" fmla="*/ 296669 h 402393"/>
              <a:gd name="connsiteX14" fmla="*/ 1422142 w 2534461"/>
              <a:gd name="connsiteY14" fmla="*/ 297037 h 402393"/>
              <a:gd name="connsiteX15" fmla="*/ 910852 w 2534461"/>
              <a:gd name="connsiteY15" fmla="*/ 297037 h 402393"/>
              <a:gd name="connsiteX16" fmla="*/ 463471 w 2534461"/>
              <a:gd name="connsiteY16" fmla="*/ 276721 h 402393"/>
              <a:gd name="connsiteX17" fmla="*/ 446784 w 2534461"/>
              <a:gd name="connsiteY17" fmla="*/ 282025 h 402393"/>
              <a:gd name="connsiteX18" fmla="*/ 390750 w 2534461"/>
              <a:gd name="connsiteY18" fmla="*/ 402393 h 40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34461" h="402393">
                <a:moveTo>
                  <a:pt x="0" y="130393"/>
                </a:moveTo>
                <a:lnTo>
                  <a:pt x="578072" y="0"/>
                </a:lnTo>
                <a:lnTo>
                  <a:pt x="530725" y="101709"/>
                </a:lnTo>
                <a:lnTo>
                  <a:pt x="554182" y="94253"/>
                </a:lnTo>
                <a:cubicBezTo>
                  <a:pt x="703309" y="69423"/>
                  <a:pt x="852436" y="186802"/>
                  <a:pt x="1001562" y="114568"/>
                </a:cubicBezTo>
                <a:cubicBezTo>
                  <a:pt x="1150690" y="42334"/>
                  <a:pt x="1299816" y="159715"/>
                  <a:pt x="1448944" y="134885"/>
                </a:cubicBezTo>
                <a:lnTo>
                  <a:pt x="1511696" y="114937"/>
                </a:lnTo>
                <a:lnTo>
                  <a:pt x="1511879" y="114568"/>
                </a:lnTo>
                <a:cubicBezTo>
                  <a:pt x="1682308" y="32016"/>
                  <a:pt x="1852740" y="197122"/>
                  <a:pt x="2023169" y="114568"/>
                </a:cubicBezTo>
                <a:cubicBezTo>
                  <a:pt x="2193601" y="32016"/>
                  <a:pt x="2364030" y="197122"/>
                  <a:pt x="2534461" y="114568"/>
                </a:cubicBezTo>
                <a:lnTo>
                  <a:pt x="2443749" y="297037"/>
                </a:lnTo>
                <a:cubicBezTo>
                  <a:pt x="2273320" y="379589"/>
                  <a:pt x="2102888" y="214483"/>
                  <a:pt x="1932459" y="297037"/>
                </a:cubicBezTo>
                <a:cubicBezTo>
                  <a:pt x="1783331" y="369270"/>
                  <a:pt x="1634207" y="251889"/>
                  <a:pt x="1485079" y="276721"/>
                </a:cubicBezTo>
                <a:lnTo>
                  <a:pt x="1422325" y="296669"/>
                </a:lnTo>
                <a:lnTo>
                  <a:pt x="1422142" y="297037"/>
                </a:lnTo>
                <a:cubicBezTo>
                  <a:pt x="1251712" y="379589"/>
                  <a:pt x="1081281" y="214483"/>
                  <a:pt x="910852" y="297037"/>
                </a:cubicBezTo>
                <a:cubicBezTo>
                  <a:pt x="761724" y="369270"/>
                  <a:pt x="612598" y="251890"/>
                  <a:pt x="463471" y="276721"/>
                </a:cubicBezTo>
                <a:lnTo>
                  <a:pt x="446784" y="282025"/>
                </a:lnTo>
                <a:lnTo>
                  <a:pt x="390750" y="402393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E4BE86E6-C934-88E2-7B71-ABB93FCF3D59}"/>
              </a:ext>
            </a:extLst>
          </p:cNvPr>
          <p:cNvSpPr/>
          <p:nvPr/>
        </p:nvSpPr>
        <p:spPr bwMode="auto">
          <a:xfrm rot="16200000" flipV="1">
            <a:off x="4341854" y="4935234"/>
            <a:ext cx="2574342" cy="429269"/>
          </a:xfrm>
          <a:custGeom>
            <a:avLst/>
            <a:gdLst>
              <a:gd name="connsiteX0" fmla="*/ 0 w 2574342"/>
              <a:gd name="connsiteY0" fmla="*/ 231015 h 429269"/>
              <a:gd name="connsiteX1" fmla="*/ 545712 w 2574342"/>
              <a:gd name="connsiteY1" fmla="*/ 0 h 429269"/>
              <a:gd name="connsiteX2" fmla="*/ 508974 w 2574342"/>
              <a:gd name="connsiteY2" fmla="*/ 139742 h 429269"/>
              <a:gd name="connsiteX3" fmla="*/ 518439 w 2574342"/>
              <a:gd name="connsiteY3" fmla="*/ 133854 h 429269"/>
              <a:gd name="connsiteX4" fmla="*/ 747005 w 2574342"/>
              <a:gd name="connsiteY4" fmla="*/ 154169 h 429269"/>
              <a:gd name="connsiteX5" fmla="*/ 975572 w 2574342"/>
              <a:gd name="connsiteY5" fmla="*/ 174486 h 429269"/>
              <a:gd name="connsiteX6" fmla="*/ 1007632 w 2574342"/>
              <a:gd name="connsiteY6" fmla="*/ 154538 h 429269"/>
              <a:gd name="connsiteX7" fmla="*/ 1007726 w 2574342"/>
              <a:gd name="connsiteY7" fmla="*/ 154169 h 429269"/>
              <a:gd name="connsiteX8" fmla="*/ 1268944 w 2574342"/>
              <a:gd name="connsiteY8" fmla="*/ 154169 h 429269"/>
              <a:gd name="connsiteX9" fmla="*/ 1513837 w 2574342"/>
              <a:gd name="connsiteY9" fmla="*/ 166867 h 429269"/>
              <a:gd name="connsiteX10" fmla="*/ 1529916 w 2574342"/>
              <a:gd name="connsiteY10" fmla="*/ 154362 h 429269"/>
              <a:gd name="connsiteX11" fmla="*/ 1529965 w 2574342"/>
              <a:gd name="connsiteY11" fmla="*/ 154169 h 429269"/>
              <a:gd name="connsiteX12" fmla="*/ 1791183 w 2574342"/>
              <a:gd name="connsiteY12" fmla="*/ 154169 h 429269"/>
              <a:gd name="connsiteX13" fmla="*/ 2019751 w 2574342"/>
              <a:gd name="connsiteY13" fmla="*/ 174486 h 429269"/>
              <a:gd name="connsiteX14" fmla="*/ 2051811 w 2574342"/>
              <a:gd name="connsiteY14" fmla="*/ 154538 h 429269"/>
              <a:gd name="connsiteX15" fmla="*/ 2051905 w 2574342"/>
              <a:gd name="connsiteY15" fmla="*/ 154169 h 429269"/>
              <a:gd name="connsiteX16" fmla="*/ 2313123 w 2574342"/>
              <a:gd name="connsiteY16" fmla="*/ 154169 h 429269"/>
              <a:gd name="connsiteX17" fmla="*/ 2574342 w 2574342"/>
              <a:gd name="connsiteY17" fmla="*/ 154169 h 429269"/>
              <a:gd name="connsiteX18" fmla="*/ 2527997 w 2574342"/>
              <a:gd name="connsiteY18" fmla="*/ 336638 h 429269"/>
              <a:gd name="connsiteX19" fmla="*/ 2266779 w 2574342"/>
              <a:gd name="connsiteY19" fmla="*/ 336638 h 429269"/>
              <a:gd name="connsiteX20" fmla="*/ 2038213 w 2574342"/>
              <a:gd name="connsiteY20" fmla="*/ 316323 h 429269"/>
              <a:gd name="connsiteX21" fmla="*/ 2006151 w 2574342"/>
              <a:gd name="connsiteY21" fmla="*/ 336271 h 429269"/>
              <a:gd name="connsiteX22" fmla="*/ 2006058 w 2574342"/>
              <a:gd name="connsiteY22" fmla="*/ 336638 h 429269"/>
              <a:gd name="connsiteX23" fmla="*/ 1744839 w 2574342"/>
              <a:gd name="connsiteY23" fmla="*/ 336638 h 429269"/>
              <a:gd name="connsiteX24" fmla="*/ 1499946 w 2574342"/>
              <a:gd name="connsiteY24" fmla="*/ 323941 h 429269"/>
              <a:gd name="connsiteX25" fmla="*/ 1483868 w 2574342"/>
              <a:gd name="connsiteY25" fmla="*/ 336445 h 429269"/>
              <a:gd name="connsiteX26" fmla="*/ 1483819 w 2574342"/>
              <a:gd name="connsiteY26" fmla="*/ 336638 h 429269"/>
              <a:gd name="connsiteX27" fmla="*/ 1222600 w 2574342"/>
              <a:gd name="connsiteY27" fmla="*/ 336638 h 429269"/>
              <a:gd name="connsiteX28" fmla="*/ 994034 w 2574342"/>
              <a:gd name="connsiteY28" fmla="*/ 316323 h 429269"/>
              <a:gd name="connsiteX29" fmla="*/ 961973 w 2574342"/>
              <a:gd name="connsiteY29" fmla="*/ 336271 h 429269"/>
              <a:gd name="connsiteX30" fmla="*/ 961879 w 2574342"/>
              <a:gd name="connsiteY30" fmla="*/ 336638 h 429269"/>
              <a:gd name="connsiteX31" fmla="*/ 700661 w 2574342"/>
              <a:gd name="connsiteY31" fmla="*/ 336638 h 429269"/>
              <a:gd name="connsiteX32" fmla="*/ 472094 w 2574342"/>
              <a:gd name="connsiteY32" fmla="*/ 316322 h 429269"/>
              <a:gd name="connsiteX33" fmla="*/ 460685 w 2574342"/>
              <a:gd name="connsiteY33" fmla="*/ 323420 h 429269"/>
              <a:gd name="connsiteX34" fmla="*/ 432856 w 2574342"/>
              <a:gd name="connsiteY34" fmla="*/ 429269 h 42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574342" h="429269">
                <a:moveTo>
                  <a:pt x="0" y="231015"/>
                </a:moveTo>
                <a:lnTo>
                  <a:pt x="545712" y="0"/>
                </a:lnTo>
                <a:lnTo>
                  <a:pt x="508974" y="139742"/>
                </a:lnTo>
                <a:lnTo>
                  <a:pt x="518439" y="133854"/>
                </a:lnTo>
                <a:cubicBezTo>
                  <a:pt x="594627" y="109023"/>
                  <a:pt x="670816" y="226404"/>
                  <a:pt x="747005" y="154169"/>
                </a:cubicBezTo>
                <a:cubicBezTo>
                  <a:pt x="823194" y="81935"/>
                  <a:pt x="899382" y="199316"/>
                  <a:pt x="975572" y="174486"/>
                </a:cubicBezTo>
                <a:lnTo>
                  <a:pt x="1007632" y="154538"/>
                </a:lnTo>
                <a:lnTo>
                  <a:pt x="1007726" y="154169"/>
                </a:lnTo>
                <a:cubicBezTo>
                  <a:pt x="1094798" y="71616"/>
                  <a:pt x="1181872" y="236723"/>
                  <a:pt x="1268944" y="154169"/>
                </a:cubicBezTo>
                <a:cubicBezTo>
                  <a:pt x="1350575" y="76776"/>
                  <a:pt x="1432206" y="217052"/>
                  <a:pt x="1513837" y="166867"/>
                </a:cubicBezTo>
                <a:lnTo>
                  <a:pt x="1529916" y="154362"/>
                </a:lnTo>
                <a:lnTo>
                  <a:pt x="1529965" y="154169"/>
                </a:lnTo>
                <a:cubicBezTo>
                  <a:pt x="1617037" y="71616"/>
                  <a:pt x="1704111" y="236723"/>
                  <a:pt x="1791183" y="154169"/>
                </a:cubicBezTo>
                <a:cubicBezTo>
                  <a:pt x="1867373" y="81935"/>
                  <a:pt x="1943561" y="199316"/>
                  <a:pt x="2019751" y="174486"/>
                </a:cubicBezTo>
                <a:lnTo>
                  <a:pt x="2051811" y="154538"/>
                </a:lnTo>
                <a:lnTo>
                  <a:pt x="2051905" y="154169"/>
                </a:lnTo>
                <a:cubicBezTo>
                  <a:pt x="2138977" y="71617"/>
                  <a:pt x="2226051" y="236723"/>
                  <a:pt x="2313123" y="154169"/>
                </a:cubicBezTo>
                <a:cubicBezTo>
                  <a:pt x="2400196" y="71617"/>
                  <a:pt x="2487269" y="236723"/>
                  <a:pt x="2574342" y="154169"/>
                </a:cubicBezTo>
                <a:lnTo>
                  <a:pt x="2527997" y="336638"/>
                </a:lnTo>
                <a:cubicBezTo>
                  <a:pt x="2440925" y="419189"/>
                  <a:pt x="2353852" y="254084"/>
                  <a:pt x="2266779" y="336638"/>
                </a:cubicBezTo>
                <a:cubicBezTo>
                  <a:pt x="2190590" y="408871"/>
                  <a:pt x="2114402" y="291491"/>
                  <a:pt x="2038213" y="316323"/>
                </a:cubicBezTo>
                <a:lnTo>
                  <a:pt x="2006151" y="336271"/>
                </a:lnTo>
                <a:lnTo>
                  <a:pt x="2006058" y="336638"/>
                </a:lnTo>
                <a:cubicBezTo>
                  <a:pt x="1918985" y="419189"/>
                  <a:pt x="1831912" y="254084"/>
                  <a:pt x="1744839" y="336638"/>
                </a:cubicBezTo>
                <a:cubicBezTo>
                  <a:pt x="1663208" y="414030"/>
                  <a:pt x="1581578" y="273755"/>
                  <a:pt x="1499946" y="323941"/>
                </a:cubicBezTo>
                <a:lnTo>
                  <a:pt x="1483868" y="336445"/>
                </a:lnTo>
                <a:lnTo>
                  <a:pt x="1483819" y="336638"/>
                </a:lnTo>
                <a:cubicBezTo>
                  <a:pt x="1396746" y="419189"/>
                  <a:pt x="1309673" y="254084"/>
                  <a:pt x="1222600" y="336638"/>
                </a:cubicBezTo>
                <a:cubicBezTo>
                  <a:pt x="1146411" y="408871"/>
                  <a:pt x="1070224" y="291491"/>
                  <a:pt x="994034" y="316323"/>
                </a:cubicBezTo>
                <a:lnTo>
                  <a:pt x="961973" y="336271"/>
                </a:lnTo>
                <a:lnTo>
                  <a:pt x="961879" y="336638"/>
                </a:lnTo>
                <a:cubicBezTo>
                  <a:pt x="874807" y="419189"/>
                  <a:pt x="787733" y="254084"/>
                  <a:pt x="700661" y="336638"/>
                </a:cubicBezTo>
                <a:cubicBezTo>
                  <a:pt x="624471" y="408871"/>
                  <a:pt x="548283" y="291491"/>
                  <a:pt x="472094" y="316322"/>
                </a:cubicBezTo>
                <a:lnTo>
                  <a:pt x="460685" y="323420"/>
                </a:lnTo>
                <a:lnTo>
                  <a:pt x="432856" y="429269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E20B1C73-6756-08F0-A841-908AA9094E5E}"/>
              </a:ext>
            </a:extLst>
          </p:cNvPr>
          <p:cNvSpPr/>
          <p:nvPr/>
        </p:nvSpPr>
        <p:spPr bwMode="auto">
          <a:xfrm rot="16200000" flipV="1">
            <a:off x="6025400" y="5595756"/>
            <a:ext cx="1382062" cy="234424"/>
          </a:xfrm>
          <a:custGeom>
            <a:avLst/>
            <a:gdLst>
              <a:gd name="connsiteX0" fmla="*/ 0 w 2534461"/>
              <a:gd name="connsiteY0" fmla="*/ 130393 h 402393"/>
              <a:gd name="connsiteX1" fmla="*/ 578072 w 2534461"/>
              <a:gd name="connsiteY1" fmla="*/ 0 h 402393"/>
              <a:gd name="connsiteX2" fmla="*/ 530725 w 2534461"/>
              <a:gd name="connsiteY2" fmla="*/ 101709 h 402393"/>
              <a:gd name="connsiteX3" fmla="*/ 554182 w 2534461"/>
              <a:gd name="connsiteY3" fmla="*/ 94253 h 402393"/>
              <a:gd name="connsiteX4" fmla="*/ 1001562 w 2534461"/>
              <a:gd name="connsiteY4" fmla="*/ 114568 h 402393"/>
              <a:gd name="connsiteX5" fmla="*/ 1448944 w 2534461"/>
              <a:gd name="connsiteY5" fmla="*/ 134885 h 402393"/>
              <a:gd name="connsiteX6" fmla="*/ 1511696 w 2534461"/>
              <a:gd name="connsiteY6" fmla="*/ 114937 h 402393"/>
              <a:gd name="connsiteX7" fmla="*/ 1511879 w 2534461"/>
              <a:gd name="connsiteY7" fmla="*/ 114568 h 402393"/>
              <a:gd name="connsiteX8" fmla="*/ 2023169 w 2534461"/>
              <a:gd name="connsiteY8" fmla="*/ 114568 h 402393"/>
              <a:gd name="connsiteX9" fmla="*/ 2534461 w 2534461"/>
              <a:gd name="connsiteY9" fmla="*/ 114568 h 402393"/>
              <a:gd name="connsiteX10" fmla="*/ 2443749 w 2534461"/>
              <a:gd name="connsiteY10" fmla="*/ 297037 h 402393"/>
              <a:gd name="connsiteX11" fmla="*/ 1932459 w 2534461"/>
              <a:gd name="connsiteY11" fmla="*/ 297037 h 402393"/>
              <a:gd name="connsiteX12" fmla="*/ 1485079 w 2534461"/>
              <a:gd name="connsiteY12" fmla="*/ 276721 h 402393"/>
              <a:gd name="connsiteX13" fmla="*/ 1422325 w 2534461"/>
              <a:gd name="connsiteY13" fmla="*/ 296669 h 402393"/>
              <a:gd name="connsiteX14" fmla="*/ 1422142 w 2534461"/>
              <a:gd name="connsiteY14" fmla="*/ 297037 h 402393"/>
              <a:gd name="connsiteX15" fmla="*/ 910852 w 2534461"/>
              <a:gd name="connsiteY15" fmla="*/ 297037 h 402393"/>
              <a:gd name="connsiteX16" fmla="*/ 463471 w 2534461"/>
              <a:gd name="connsiteY16" fmla="*/ 276721 h 402393"/>
              <a:gd name="connsiteX17" fmla="*/ 446784 w 2534461"/>
              <a:gd name="connsiteY17" fmla="*/ 282025 h 402393"/>
              <a:gd name="connsiteX18" fmla="*/ 390750 w 2534461"/>
              <a:gd name="connsiteY18" fmla="*/ 402393 h 40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34461" h="402393">
                <a:moveTo>
                  <a:pt x="0" y="130393"/>
                </a:moveTo>
                <a:lnTo>
                  <a:pt x="578072" y="0"/>
                </a:lnTo>
                <a:lnTo>
                  <a:pt x="530725" y="101709"/>
                </a:lnTo>
                <a:lnTo>
                  <a:pt x="554182" y="94253"/>
                </a:lnTo>
                <a:cubicBezTo>
                  <a:pt x="703309" y="69423"/>
                  <a:pt x="852436" y="186802"/>
                  <a:pt x="1001562" y="114568"/>
                </a:cubicBezTo>
                <a:cubicBezTo>
                  <a:pt x="1150690" y="42334"/>
                  <a:pt x="1299816" y="159715"/>
                  <a:pt x="1448944" y="134885"/>
                </a:cubicBezTo>
                <a:lnTo>
                  <a:pt x="1511696" y="114937"/>
                </a:lnTo>
                <a:lnTo>
                  <a:pt x="1511879" y="114568"/>
                </a:lnTo>
                <a:cubicBezTo>
                  <a:pt x="1682308" y="32016"/>
                  <a:pt x="1852740" y="197122"/>
                  <a:pt x="2023169" y="114568"/>
                </a:cubicBezTo>
                <a:cubicBezTo>
                  <a:pt x="2193601" y="32016"/>
                  <a:pt x="2364030" y="197122"/>
                  <a:pt x="2534461" y="114568"/>
                </a:cubicBezTo>
                <a:lnTo>
                  <a:pt x="2443749" y="297037"/>
                </a:lnTo>
                <a:cubicBezTo>
                  <a:pt x="2273320" y="379589"/>
                  <a:pt x="2102888" y="214483"/>
                  <a:pt x="1932459" y="297037"/>
                </a:cubicBezTo>
                <a:cubicBezTo>
                  <a:pt x="1783331" y="369270"/>
                  <a:pt x="1634207" y="251889"/>
                  <a:pt x="1485079" y="276721"/>
                </a:cubicBezTo>
                <a:lnTo>
                  <a:pt x="1422325" y="296669"/>
                </a:lnTo>
                <a:lnTo>
                  <a:pt x="1422142" y="297037"/>
                </a:lnTo>
                <a:cubicBezTo>
                  <a:pt x="1251712" y="379589"/>
                  <a:pt x="1081281" y="214483"/>
                  <a:pt x="910852" y="297037"/>
                </a:cubicBezTo>
                <a:cubicBezTo>
                  <a:pt x="761724" y="369270"/>
                  <a:pt x="612598" y="251890"/>
                  <a:pt x="463471" y="276721"/>
                </a:cubicBezTo>
                <a:lnTo>
                  <a:pt x="446784" y="282025"/>
                </a:lnTo>
                <a:lnTo>
                  <a:pt x="390750" y="402393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C7109D61-9487-84C2-DF60-162838F56FF6}"/>
              </a:ext>
            </a:extLst>
          </p:cNvPr>
          <p:cNvSpPr/>
          <p:nvPr/>
        </p:nvSpPr>
        <p:spPr bwMode="auto">
          <a:xfrm rot="16200000" flipV="1">
            <a:off x="6526579" y="5640573"/>
            <a:ext cx="1403810" cy="250082"/>
          </a:xfrm>
          <a:custGeom>
            <a:avLst/>
            <a:gdLst>
              <a:gd name="connsiteX0" fmla="*/ 0 w 2574342"/>
              <a:gd name="connsiteY0" fmla="*/ 231015 h 429269"/>
              <a:gd name="connsiteX1" fmla="*/ 545712 w 2574342"/>
              <a:gd name="connsiteY1" fmla="*/ 0 h 429269"/>
              <a:gd name="connsiteX2" fmla="*/ 508974 w 2574342"/>
              <a:gd name="connsiteY2" fmla="*/ 139742 h 429269"/>
              <a:gd name="connsiteX3" fmla="*/ 518439 w 2574342"/>
              <a:gd name="connsiteY3" fmla="*/ 133854 h 429269"/>
              <a:gd name="connsiteX4" fmla="*/ 747005 w 2574342"/>
              <a:gd name="connsiteY4" fmla="*/ 154169 h 429269"/>
              <a:gd name="connsiteX5" fmla="*/ 975572 w 2574342"/>
              <a:gd name="connsiteY5" fmla="*/ 174486 h 429269"/>
              <a:gd name="connsiteX6" fmla="*/ 1007632 w 2574342"/>
              <a:gd name="connsiteY6" fmla="*/ 154538 h 429269"/>
              <a:gd name="connsiteX7" fmla="*/ 1007726 w 2574342"/>
              <a:gd name="connsiteY7" fmla="*/ 154169 h 429269"/>
              <a:gd name="connsiteX8" fmla="*/ 1268944 w 2574342"/>
              <a:gd name="connsiteY8" fmla="*/ 154169 h 429269"/>
              <a:gd name="connsiteX9" fmla="*/ 1513837 w 2574342"/>
              <a:gd name="connsiteY9" fmla="*/ 166867 h 429269"/>
              <a:gd name="connsiteX10" fmla="*/ 1529916 w 2574342"/>
              <a:gd name="connsiteY10" fmla="*/ 154362 h 429269"/>
              <a:gd name="connsiteX11" fmla="*/ 1529965 w 2574342"/>
              <a:gd name="connsiteY11" fmla="*/ 154169 h 429269"/>
              <a:gd name="connsiteX12" fmla="*/ 1791183 w 2574342"/>
              <a:gd name="connsiteY12" fmla="*/ 154169 h 429269"/>
              <a:gd name="connsiteX13" fmla="*/ 2019751 w 2574342"/>
              <a:gd name="connsiteY13" fmla="*/ 174486 h 429269"/>
              <a:gd name="connsiteX14" fmla="*/ 2051811 w 2574342"/>
              <a:gd name="connsiteY14" fmla="*/ 154538 h 429269"/>
              <a:gd name="connsiteX15" fmla="*/ 2051905 w 2574342"/>
              <a:gd name="connsiteY15" fmla="*/ 154169 h 429269"/>
              <a:gd name="connsiteX16" fmla="*/ 2313123 w 2574342"/>
              <a:gd name="connsiteY16" fmla="*/ 154169 h 429269"/>
              <a:gd name="connsiteX17" fmla="*/ 2574342 w 2574342"/>
              <a:gd name="connsiteY17" fmla="*/ 154169 h 429269"/>
              <a:gd name="connsiteX18" fmla="*/ 2527997 w 2574342"/>
              <a:gd name="connsiteY18" fmla="*/ 336638 h 429269"/>
              <a:gd name="connsiteX19" fmla="*/ 2266779 w 2574342"/>
              <a:gd name="connsiteY19" fmla="*/ 336638 h 429269"/>
              <a:gd name="connsiteX20" fmla="*/ 2038213 w 2574342"/>
              <a:gd name="connsiteY20" fmla="*/ 316323 h 429269"/>
              <a:gd name="connsiteX21" fmla="*/ 2006151 w 2574342"/>
              <a:gd name="connsiteY21" fmla="*/ 336271 h 429269"/>
              <a:gd name="connsiteX22" fmla="*/ 2006058 w 2574342"/>
              <a:gd name="connsiteY22" fmla="*/ 336638 h 429269"/>
              <a:gd name="connsiteX23" fmla="*/ 1744839 w 2574342"/>
              <a:gd name="connsiteY23" fmla="*/ 336638 h 429269"/>
              <a:gd name="connsiteX24" fmla="*/ 1499946 w 2574342"/>
              <a:gd name="connsiteY24" fmla="*/ 323941 h 429269"/>
              <a:gd name="connsiteX25" fmla="*/ 1483868 w 2574342"/>
              <a:gd name="connsiteY25" fmla="*/ 336445 h 429269"/>
              <a:gd name="connsiteX26" fmla="*/ 1483819 w 2574342"/>
              <a:gd name="connsiteY26" fmla="*/ 336638 h 429269"/>
              <a:gd name="connsiteX27" fmla="*/ 1222600 w 2574342"/>
              <a:gd name="connsiteY27" fmla="*/ 336638 h 429269"/>
              <a:gd name="connsiteX28" fmla="*/ 994034 w 2574342"/>
              <a:gd name="connsiteY28" fmla="*/ 316323 h 429269"/>
              <a:gd name="connsiteX29" fmla="*/ 961973 w 2574342"/>
              <a:gd name="connsiteY29" fmla="*/ 336271 h 429269"/>
              <a:gd name="connsiteX30" fmla="*/ 961879 w 2574342"/>
              <a:gd name="connsiteY30" fmla="*/ 336638 h 429269"/>
              <a:gd name="connsiteX31" fmla="*/ 700661 w 2574342"/>
              <a:gd name="connsiteY31" fmla="*/ 336638 h 429269"/>
              <a:gd name="connsiteX32" fmla="*/ 472094 w 2574342"/>
              <a:gd name="connsiteY32" fmla="*/ 316322 h 429269"/>
              <a:gd name="connsiteX33" fmla="*/ 460685 w 2574342"/>
              <a:gd name="connsiteY33" fmla="*/ 323420 h 429269"/>
              <a:gd name="connsiteX34" fmla="*/ 432856 w 2574342"/>
              <a:gd name="connsiteY34" fmla="*/ 429269 h 42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574342" h="429269">
                <a:moveTo>
                  <a:pt x="0" y="231015"/>
                </a:moveTo>
                <a:lnTo>
                  <a:pt x="545712" y="0"/>
                </a:lnTo>
                <a:lnTo>
                  <a:pt x="508974" y="139742"/>
                </a:lnTo>
                <a:lnTo>
                  <a:pt x="518439" y="133854"/>
                </a:lnTo>
                <a:cubicBezTo>
                  <a:pt x="594627" y="109023"/>
                  <a:pt x="670816" y="226404"/>
                  <a:pt x="747005" y="154169"/>
                </a:cubicBezTo>
                <a:cubicBezTo>
                  <a:pt x="823194" y="81935"/>
                  <a:pt x="899382" y="199316"/>
                  <a:pt x="975572" y="174486"/>
                </a:cubicBezTo>
                <a:lnTo>
                  <a:pt x="1007632" y="154538"/>
                </a:lnTo>
                <a:lnTo>
                  <a:pt x="1007726" y="154169"/>
                </a:lnTo>
                <a:cubicBezTo>
                  <a:pt x="1094798" y="71616"/>
                  <a:pt x="1181872" y="236723"/>
                  <a:pt x="1268944" y="154169"/>
                </a:cubicBezTo>
                <a:cubicBezTo>
                  <a:pt x="1350575" y="76776"/>
                  <a:pt x="1432206" y="217052"/>
                  <a:pt x="1513837" y="166867"/>
                </a:cubicBezTo>
                <a:lnTo>
                  <a:pt x="1529916" y="154362"/>
                </a:lnTo>
                <a:lnTo>
                  <a:pt x="1529965" y="154169"/>
                </a:lnTo>
                <a:cubicBezTo>
                  <a:pt x="1617037" y="71616"/>
                  <a:pt x="1704111" y="236723"/>
                  <a:pt x="1791183" y="154169"/>
                </a:cubicBezTo>
                <a:cubicBezTo>
                  <a:pt x="1867373" y="81935"/>
                  <a:pt x="1943561" y="199316"/>
                  <a:pt x="2019751" y="174486"/>
                </a:cubicBezTo>
                <a:lnTo>
                  <a:pt x="2051811" y="154538"/>
                </a:lnTo>
                <a:lnTo>
                  <a:pt x="2051905" y="154169"/>
                </a:lnTo>
                <a:cubicBezTo>
                  <a:pt x="2138977" y="71617"/>
                  <a:pt x="2226051" y="236723"/>
                  <a:pt x="2313123" y="154169"/>
                </a:cubicBezTo>
                <a:cubicBezTo>
                  <a:pt x="2400196" y="71617"/>
                  <a:pt x="2487269" y="236723"/>
                  <a:pt x="2574342" y="154169"/>
                </a:cubicBezTo>
                <a:lnTo>
                  <a:pt x="2527997" y="336638"/>
                </a:lnTo>
                <a:cubicBezTo>
                  <a:pt x="2440925" y="419189"/>
                  <a:pt x="2353852" y="254084"/>
                  <a:pt x="2266779" y="336638"/>
                </a:cubicBezTo>
                <a:cubicBezTo>
                  <a:pt x="2190590" y="408871"/>
                  <a:pt x="2114402" y="291491"/>
                  <a:pt x="2038213" y="316323"/>
                </a:cubicBezTo>
                <a:lnTo>
                  <a:pt x="2006151" y="336271"/>
                </a:lnTo>
                <a:lnTo>
                  <a:pt x="2006058" y="336638"/>
                </a:lnTo>
                <a:cubicBezTo>
                  <a:pt x="1918985" y="419189"/>
                  <a:pt x="1831912" y="254084"/>
                  <a:pt x="1744839" y="336638"/>
                </a:cubicBezTo>
                <a:cubicBezTo>
                  <a:pt x="1663208" y="414030"/>
                  <a:pt x="1581578" y="273755"/>
                  <a:pt x="1499946" y="323941"/>
                </a:cubicBezTo>
                <a:lnTo>
                  <a:pt x="1483868" y="336445"/>
                </a:lnTo>
                <a:lnTo>
                  <a:pt x="1483819" y="336638"/>
                </a:lnTo>
                <a:cubicBezTo>
                  <a:pt x="1396746" y="419189"/>
                  <a:pt x="1309673" y="254084"/>
                  <a:pt x="1222600" y="336638"/>
                </a:cubicBezTo>
                <a:cubicBezTo>
                  <a:pt x="1146411" y="408871"/>
                  <a:pt x="1070224" y="291491"/>
                  <a:pt x="994034" y="316323"/>
                </a:cubicBezTo>
                <a:lnTo>
                  <a:pt x="961973" y="336271"/>
                </a:lnTo>
                <a:lnTo>
                  <a:pt x="961879" y="336638"/>
                </a:lnTo>
                <a:cubicBezTo>
                  <a:pt x="874807" y="419189"/>
                  <a:pt x="787733" y="254084"/>
                  <a:pt x="700661" y="336638"/>
                </a:cubicBezTo>
                <a:cubicBezTo>
                  <a:pt x="624471" y="408871"/>
                  <a:pt x="548283" y="291491"/>
                  <a:pt x="472094" y="316322"/>
                </a:cubicBezTo>
                <a:lnTo>
                  <a:pt x="460685" y="323420"/>
                </a:lnTo>
                <a:lnTo>
                  <a:pt x="432856" y="429269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D2FCF652-D58E-C4DC-A32C-6685F9714318}"/>
              </a:ext>
            </a:extLst>
          </p:cNvPr>
          <p:cNvSpPr/>
          <p:nvPr/>
        </p:nvSpPr>
        <p:spPr bwMode="auto">
          <a:xfrm>
            <a:off x="790244" y="843938"/>
            <a:ext cx="581980" cy="2520057"/>
          </a:xfrm>
          <a:custGeom>
            <a:avLst/>
            <a:gdLst>
              <a:gd name="connsiteX0" fmla="*/ 606518 w 859346"/>
              <a:gd name="connsiteY0" fmla="*/ 0 h 2920691"/>
              <a:gd name="connsiteX1" fmla="*/ 859346 w 859346"/>
              <a:gd name="connsiteY1" fmla="*/ 926288 h 2920691"/>
              <a:gd name="connsiteX2" fmla="*/ 498005 w 859346"/>
              <a:gd name="connsiteY2" fmla="*/ 926288 h 2920691"/>
              <a:gd name="connsiteX3" fmla="*/ 401438 w 859346"/>
              <a:gd name="connsiteY3" fmla="*/ 1159200 h 2920691"/>
              <a:gd name="connsiteX4" fmla="*/ 650604 w 859346"/>
              <a:gd name="connsiteY4" fmla="*/ 1159200 h 2920691"/>
              <a:gd name="connsiteX5" fmla="*/ 401438 w 859346"/>
              <a:gd name="connsiteY5" fmla="*/ 1760173 h 2920691"/>
              <a:gd name="connsiteX6" fmla="*/ 650604 w 859346"/>
              <a:gd name="connsiteY6" fmla="*/ 1760173 h 2920691"/>
              <a:gd name="connsiteX7" fmla="*/ 401438 w 859346"/>
              <a:gd name="connsiteY7" fmla="*/ 2361146 h 2920691"/>
              <a:gd name="connsiteX8" fmla="*/ 650604 w 859346"/>
              <a:gd name="connsiteY8" fmla="*/ 2361146 h 2920691"/>
              <a:gd name="connsiteX9" fmla="*/ 418615 w 859346"/>
              <a:gd name="connsiteY9" fmla="*/ 2920691 h 2920691"/>
              <a:gd name="connsiteX10" fmla="*/ 213257 w 859346"/>
              <a:gd name="connsiteY10" fmla="*/ 2920691 h 2920691"/>
              <a:gd name="connsiteX11" fmla="*/ 348680 w 859346"/>
              <a:gd name="connsiteY11" fmla="*/ 2594059 h 2920691"/>
              <a:gd name="connsiteX12" fmla="*/ 99514 w 859346"/>
              <a:gd name="connsiteY12" fmla="*/ 2594059 h 2920691"/>
              <a:gd name="connsiteX13" fmla="*/ 348680 w 859346"/>
              <a:gd name="connsiteY13" fmla="*/ 1993086 h 2920691"/>
              <a:gd name="connsiteX14" fmla="*/ 99514 w 859346"/>
              <a:gd name="connsiteY14" fmla="*/ 1993086 h 2920691"/>
              <a:gd name="connsiteX15" fmla="*/ 348680 w 859346"/>
              <a:gd name="connsiteY15" fmla="*/ 1392113 h 2920691"/>
              <a:gd name="connsiteX16" fmla="*/ 99514 w 859346"/>
              <a:gd name="connsiteY16" fmla="*/ 1392113 h 2920691"/>
              <a:gd name="connsiteX17" fmla="*/ 292647 w 859346"/>
              <a:gd name="connsiteY17" fmla="*/ 926288 h 2920691"/>
              <a:gd name="connsiteX18" fmla="*/ 0 w 859346"/>
              <a:gd name="connsiteY18" fmla="*/ 926288 h 292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59346" h="2920691">
                <a:moveTo>
                  <a:pt x="606518" y="0"/>
                </a:moveTo>
                <a:lnTo>
                  <a:pt x="859346" y="926288"/>
                </a:lnTo>
                <a:lnTo>
                  <a:pt x="498005" y="926288"/>
                </a:lnTo>
                <a:lnTo>
                  <a:pt x="401438" y="1159200"/>
                </a:lnTo>
                <a:lnTo>
                  <a:pt x="650604" y="1159200"/>
                </a:lnTo>
                <a:lnTo>
                  <a:pt x="401438" y="1760173"/>
                </a:lnTo>
                <a:lnTo>
                  <a:pt x="650604" y="1760173"/>
                </a:lnTo>
                <a:lnTo>
                  <a:pt x="401438" y="2361146"/>
                </a:lnTo>
                <a:lnTo>
                  <a:pt x="650604" y="2361146"/>
                </a:lnTo>
                <a:lnTo>
                  <a:pt x="418615" y="2920691"/>
                </a:lnTo>
                <a:lnTo>
                  <a:pt x="213257" y="2920691"/>
                </a:lnTo>
                <a:lnTo>
                  <a:pt x="348680" y="2594059"/>
                </a:lnTo>
                <a:lnTo>
                  <a:pt x="99514" y="2594059"/>
                </a:lnTo>
                <a:lnTo>
                  <a:pt x="348680" y="1993086"/>
                </a:lnTo>
                <a:lnTo>
                  <a:pt x="99514" y="1993086"/>
                </a:lnTo>
                <a:lnTo>
                  <a:pt x="348680" y="1392113"/>
                </a:lnTo>
                <a:lnTo>
                  <a:pt x="99514" y="1392113"/>
                </a:lnTo>
                <a:lnTo>
                  <a:pt x="292647" y="926288"/>
                </a:lnTo>
                <a:lnTo>
                  <a:pt x="0" y="926288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62E30DF8-A71A-DF5F-328C-C98D6A9E97B5}"/>
              </a:ext>
            </a:extLst>
          </p:cNvPr>
          <p:cNvSpPr/>
          <p:nvPr/>
        </p:nvSpPr>
        <p:spPr bwMode="auto">
          <a:xfrm rot="10800000">
            <a:off x="1505510" y="1009340"/>
            <a:ext cx="581980" cy="2520057"/>
          </a:xfrm>
          <a:custGeom>
            <a:avLst/>
            <a:gdLst>
              <a:gd name="connsiteX0" fmla="*/ 606518 w 859346"/>
              <a:gd name="connsiteY0" fmla="*/ 0 h 2920691"/>
              <a:gd name="connsiteX1" fmla="*/ 859346 w 859346"/>
              <a:gd name="connsiteY1" fmla="*/ 926288 h 2920691"/>
              <a:gd name="connsiteX2" fmla="*/ 498005 w 859346"/>
              <a:gd name="connsiteY2" fmla="*/ 926288 h 2920691"/>
              <a:gd name="connsiteX3" fmla="*/ 401438 w 859346"/>
              <a:gd name="connsiteY3" fmla="*/ 1159200 h 2920691"/>
              <a:gd name="connsiteX4" fmla="*/ 650604 w 859346"/>
              <a:gd name="connsiteY4" fmla="*/ 1159200 h 2920691"/>
              <a:gd name="connsiteX5" fmla="*/ 401438 w 859346"/>
              <a:gd name="connsiteY5" fmla="*/ 1760173 h 2920691"/>
              <a:gd name="connsiteX6" fmla="*/ 650604 w 859346"/>
              <a:gd name="connsiteY6" fmla="*/ 1760173 h 2920691"/>
              <a:gd name="connsiteX7" fmla="*/ 401438 w 859346"/>
              <a:gd name="connsiteY7" fmla="*/ 2361146 h 2920691"/>
              <a:gd name="connsiteX8" fmla="*/ 650604 w 859346"/>
              <a:gd name="connsiteY8" fmla="*/ 2361146 h 2920691"/>
              <a:gd name="connsiteX9" fmla="*/ 418615 w 859346"/>
              <a:gd name="connsiteY9" fmla="*/ 2920691 h 2920691"/>
              <a:gd name="connsiteX10" fmla="*/ 213257 w 859346"/>
              <a:gd name="connsiteY10" fmla="*/ 2920691 h 2920691"/>
              <a:gd name="connsiteX11" fmla="*/ 348680 w 859346"/>
              <a:gd name="connsiteY11" fmla="*/ 2594059 h 2920691"/>
              <a:gd name="connsiteX12" fmla="*/ 99514 w 859346"/>
              <a:gd name="connsiteY12" fmla="*/ 2594059 h 2920691"/>
              <a:gd name="connsiteX13" fmla="*/ 348680 w 859346"/>
              <a:gd name="connsiteY13" fmla="*/ 1993086 h 2920691"/>
              <a:gd name="connsiteX14" fmla="*/ 99514 w 859346"/>
              <a:gd name="connsiteY14" fmla="*/ 1993086 h 2920691"/>
              <a:gd name="connsiteX15" fmla="*/ 348680 w 859346"/>
              <a:gd name="connsiteY15" fmla="*/ 1392113 h 2920691"/>
              <a:gd name="connsiteX16" fmla="*/ 99514 w 859346"/>
              <a:gd name="connsiteY16" fmla="*/ 1392113 h 2920691"/>
              <a:gd name="connsiteX17" fmla="*/ 292647 w 859346"/>
              <a:gd name="connsiteY17" fmla="*/ 926288 h 2920691"/>
              <a:gd name="connsiteX18" fmla="*/ 0 w 859346"/>
              <a:gd name="connsiteY18" fmla="*/ 926288 h 292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59346" h="2920691">
                <a:moveTo>
                  <a:pt x="606518" y="0"/>
                </a:moveTo>
                <a:lnTo>
                  <a:pt x="859346" y="926288"/>
                </a:lnTo>
                <a:lnTo>
                  <a:pt x="498005" y="926288"/>
                </a:lnTo>
                <a:lnTo>
                  <a:pt x="401438" y="1159200"/>
                </a:lnTo>
                <a:lnTo>
                  <a:pt x="650604" y="1159200"/>
                </a:lnTo>
                <a:lnTo>
                  <a:pt x="401438" y="1760173"/>
                </a:lnTo>
                <a:lnTo>
                  <a:pt x="650604" y="1760173"/>
                </a:lnTo>
                <a:lnTo>
                  <a:pt x="401438" y="2361146"/>
                </a:lnTo>
                <a:lnTo>
                  <a:pt x="650604" y="2361146"/>
                </a:lnTo>
                <a:lnTo>
                  <a:pt x="418615" y="2920691"/>
                </a:lnTo>
                <a:lnTo>
                  <a:pt x="213257" y="2920691"/>
                </a:lnTo>
                <a:lnTo>
                  <a:pt x="348680" y="2594059"/>
                </a:lnTo>
                <a:lnTo>
                  <a:pt x="99514" y="2594059"/>
                </a:lnTo>
                <a:lnTo>
                  <a:pt x="348680" y="1993086"/>
                </a:lnTo>
                <a:lnTo>
                  <a:pt x="99514" y="1993086"/>
                </a:lnTo>
                <a:lnTo>
                  <a:pt x="348680" y="1392113"/>
                </a:lnTo>
                <a:lnTo>
                  <a:pt x="99514" y="1392113"/>
                </a:lnTo>
                <a:lnTo>
                  <a:pt x="292647" y="926288"/>
                </a:lnTo>
                <a:lnTo>
                  <a:pt x="0" y="926288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2BEDEEE-B68A-79AD-C49C-30FC67167770}"/>
              </a:ext>
            </a:extLst>
          </p:cNvPr>
          <p:cNvSpPr/>
          <p:nvPr/>
        </p:nvSpPr>
        <p:spPr bwMode="auto">
          <a:xfrm>
            <a:off x="656450" y="4285339"/>
            <a:ext cx="771775" cy="2134902"/>
          </a:xfrm>
          <a:custGeom>
            <a:avLst/>
            <a:gdLst>
              <a:gd name="connsiteX0" fmla="*/ 385888 w 771775"/>
              <a:gd name="connsiteY0" fmla="*/ 0 h 2134902"/>
              <a:gd name="connsiteX1" fmla="*/ 771775 w 771775"/>
              <a:gd name="connsiteY1" fmla="*/ 789275 h 2134902"/>
              <a:gd name="connsiteX2" fmla="*/ 486441 w 771775"/>
              <a:gd name="connsiteY2" fmla="*/ 789275 h 2134902"/>
              <a:gd name="connsiteX3" fmla="*/ 710194 w 771775"/>
              <a:gd name="connsiteY3" fmla="*/ 2134902 h 2134902"/>
              <a:gd name="connsiteX4" fmla="*/ 61582 w 771775"/>
              <a:gd name="connsiteY4" fmla="*/ 2134902 h 2134902"/>
              <a:gd name="connsiteX5" fmla="*/ 285335 w 771775"/>
              <a:gd name="connsiteY5" fmla="*/ 789275 h 2134902"/>
              <a:gd name="connsiteX6" fmla="*/ 0 w 771775"/>
              <a:gd name="connsiteY6" fmla="*/ 789275 h 213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775" h="2134902">
                <a:moveTo>
                  <a:pt x="385888" y="0"/>
                </a:moveTo>
                <a:lnTo>
                  <a:pt x="771775" y="789275"/>
                </a:lnTo>
                <a:lnTo>
                  <a:pt x="486441" y="789275"/>
                </a:lnTo>
                <a:lnTo>
                  <a:pt x="710194" y="2134902"/>
                </a:lnTo>
                <a:lnTo>
                  <a:pt x="61582" y="2134902"/>
                </a:lnTo>
                <a:lnTo>
                  <a:pt x="285335" y="789275"/>
                </a:lnTo>
                <a:lnTo>
                  <a:pt x="0" y="789275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3F63D704-C832-62E2-F78A-6D7A709B77C8}"/>
              </a:ext>
            </a:extLst>
          </p:cNvPr>
          <p:cNvSpPr/>
          <p:nvPr/>
        </p:nvSpPr>
        <p:spPr bwMode="auto">
          <a:xfrm>
            <a:off x="2050885" y="4225781"/>
            <a:ext cx="380160" cy="2194461"/>
          </a:xfrm>
          <a:custGeom>
            <a:avLst/>
            <a:gdLst>
              <a:gd name="connsiteX0" fmla="*/ 190080 w 380160"/>
              <a:gd name="connsiteY0" fmla="*/ 0 h 2194461"/>
              <a:gd name="connsiteX1" fmla="*/ 380160 w 380160"/>
              <a:gd name="connsiteY1" fmla="*/ 445890 h 2194461"/>
              <a:gd name="connsiteX2" fmla="*/ 209745 w 380160"/>
              <a:gd name="connsiteY2" fmla="*/ 445890 h 2194461"/>
              <a:gd name="connsiteX3" fmla="*/ 380159 w 380160"/>
              <a:gd name="connsiteY3" fmla="*/ 2194461 h 2194461"/>
              <a:gd name="connsiteX4" fmla="*/ 1 w 380160"/>
              <a:gd name="connsiteY4" fmla="*/ 2194461 h 2194461"/>
              <a:gd name="connsiteX5" fmla="*/ 170415 w 380160"/>
              <a:gd name="connsiteY5" fmla="*/ 445890 h 2194461"/>
              <a:gd name="connsiteX6" fmla="*/ 0 w 380160"/>
              <a:gd name="connsiteY6" fmla="*/ 445890 h 2194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0160" h="2194461">
                <a:moveTo>
                  <a:pt x="190080" y="0"/>
                </a:moveTo>
                <a:lnTo>
                  <a:pt x="380160" y="445890"/>
                </a:lnTo>
                <a:lnTo>
                  <a:pt x="209745" y="445890"/>
                </a:lnTo>
                <a:lnTo>
                  <a:pt x="380159" y="2194461"/>
                </a:lnTo>
                <a:lnTo>
                  <a:pt x="1" y="2194461"/>
                </a:lnTo>
                <a:lnTo>
                  <a:pt x="170415" y="445890"/>
                </a:lnTo>
                <a:lnTo>
                  <a:pt x="0" y="445890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BB9DDB10-7AE8-6823-8737-E8C11996557F}"/>
              </a:ext>
            </a:extLst>
          </p:cNvPr>
          <p:cNvSpPr/>
          <p:nvPr/>
        </p:nvSpPr>
        <p:spPr bwMode="auto">
          <a:xfrm>
            <a:off x="2965545" y="4225779"/>
            <a:ext cx="380160" cy="2194462"/>
          </a:xfrm>
          <a:custGeom>
            <a:avLst/>
            <a:gdLst>
              <a:gd name="connsiteX0" fmla="*/ 190080 w 380160"/>
              <a:gd name="connsiteY0" fmla="*/ 0 h 2194462"/>
              <a:gd name="connsiteX1" fmla="*/ 380160 w 380160"/>
              <a:gd name="connsiteY1" fmla="*/ 763745 h 2194462"/>
              <a:gd name="connsiteX2" fmla="*/ 240722 w 380160"/>
              <a:gd name="connsiteY2" fmla="*/ 763745 h 2194462"/>
              <a:gd name="connsiteX3" fmla="*/ 380159 w 380160"/>
              <a:gd name="connsiteY3" fmla="*/ 2194462 h 2194462"/>
              <a:gd name="connsiteX4" fmla="*/ 1 w 380160"/>
              <a:gd name="connsiteY4" fmla="*/ 2194462 h 2194462"/>
              <a:gd name="connsiteX5" fmla="*/ 139438 w 380160"/>
              <a:gd name="connsiteY5" fmla="*/ 763745 h 2194462"/>
              <a:gd name="connsiteX6" fmla="*/ 0 w 380160"/>
              <a:gd name="connsiteY6" fmla="*/ 763745 h 219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0160" h="2194462">
                <a:moveTo>
                  <a:pt x="190080" y="0"/>
                </a:moveTo>
                <a:lnTo>
                  <a:pt x="380160" y="763745"/>
                </a:lnTo>
                <a:lnTo>
                  <a:pt x="240722" y="763745"/>
                </a:lnTo>
                <a:lnTo>
                  <a:pt x="380159" y="2194462"/>
                </a:lnTo>
                <a:lnTo>
                  <a:pt x="1" y="2194462"/>
                </a:lnTo>
                <a:lnTo>
                  <a:pt x="139438" y="763745"/>
                </a:lnTo>
                <a:lnTo>
                  <a:pt x="0" y="763745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121C9801-B092-B0BA-8EE8-95E11AF3B4C3}"/>
              </a:ext>
            </a:extLst>
          </p:cNvPr>
          <p:cNvSpPr/>
          <p:nvPr/>
        </p:nvSpPr>
        <p:spPr bwMode="auto">
          <a:xfrm rot="5400000">
            <a:off x="5835373" y="3324051"/>
            <a:ext cx="969894" cy="462224"/>
          </a:xfrm>
          <a:custGeom>
            <a:avLst/>
            <a:gdLst>
              <a:gd name="connsiteX0" fmla="*/ 0 w 1807823"/>
              <a:gd name="connsiteY0" fmla="*/ 466726 h 861557"/>
              <a:gd name="connsiteX1" fmla="*/ 1194849 w 1807823"/>
              <a:gd name="connsiteY1" fmla="*/ 0 h 861557"/>
              <a:gd name="connsiteX2" fmla="*/ 959277 w 1807823"/>
              <a:gd name="connsiteY2" fmla="*/ 300578 h 861557"/>
              <a:gd name="connsiteX3" fmla="*/ 1807823 w 1807823"/>
              <a:gd name="connsiteY3" fmla="*/ 300578 h 861557"/>
              <a:gd name="connsiteX4" fmla="*/ 1490919 w 1807823"/>
              <a:gd name="connsiteY4" fmla="*/ 704932 h 861557"/>
              <a:gd name="connsiteX5" fmla="*/ 642373 w 1807823"/>
              <a:gd name="connsiteY5" fmla="*/ 704932 h 861557"/>
              <a:gd name="connsiteX6" fmla="*/ 519621 w 1807823"/>
              <a:gd name="connsiteY6" fmla="*/ 861557 h 86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07823" h="861557">
                <a:moveTo>
                  <a:pt x="0" y="466726"/>
                </a:moveTo>
                <a:lnTo>
                  <a:pt x="1194849" y="0"/>
                </a:lnTo>
                <a:lnTo>
                  <a:pt x="959277" y="300578"/>
                </a:lnTo>
                <a:lnTo>
                  <a:pt x="1807823" y="300578"/>
                </a:lnTo>
                <a:lnTo>
                  <a:pt x="1490919" y="704932"/>
                </a:lnTo>
                <a:lnTo>
                  <a:pt x="642373" y="704932"/>
                </a:lnTo>
                <a:lnTo>
                  <a:pt x="519621" y="861557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A8368AF3-57C6-1E00-5C97-58488487842A}"/>
              </a:ext>
            </a:extLst>
          </p:cNvPr>
          <p:cNvSpPr/>
          <p:nvPr/>
        </p:nvSpPr>
        <p:spPr bwMode="auto">
          <a:xfrm rot="5400000">
            <a:off x="5259884" y="4559817"/>
            <a:ext cx="1597921" cy="342088"/>
          </a:xfrm>
          <a:custGeom>
            <a:avLst/>
            <a:gdLst>
              <a:gd name="connsiteX0" fmla="*/ 0 w 2396368"/>
              <a:gd name="connsiteY0" fmla="*/ 210634 h 521784"/>
              <a:gd name="connsiteX1" fmla="*/ 1156867 w 2396368"/>
              <a:gd name="connsiteY1" fmla="*/ 0 h 521784"/>
              <a:gd name="connsiteX2" fmla="*/ 1027614 w 2396368"/>
              <a:gd name="connsiteY2" fmla="*/ 164920 h 521784"/>
              <a:gd name="connsiteX3" fmla="*/ 2396368 w 2396368"/>
              <a:gd name="connsiteY3" fmla="*/ 164920 h 521784"/>
              <a:gd name="connsiteX4" fmla="*/ 2204441 w 2396368"/>
              <a:gd name="connsiteY4" fmla="*/ 409809 h 521784"/>
              <a:gd name="connsiteX5" fmla="*/ 835687 w 2396368"/>
              <a:gd name="connsiteY5" fmla="*/ 409809 h 521784"/>
              <a:gd name="connsiteX6" fmla="*/ 747929 w 2396368"/>
              <a:gd name="connsiteY6" fmla="*/ 521784 h 52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96368" h="521784">
                <a:moveTo>
                  <a:pt x="0" y="210634"/>
                </a:moveTo>
                <a:lnTo>
                  <a:pt x="1156867" y="0"/>
                </a:lnTo>
                <a:lnTo>
                  <a:pt x="1027614" y="164920"/>
                </a:lnTo>
                <a:lnTo>
                  <a:pt x="2396368" y="164920"/>
                </a:lnTo>
                <a:lnTo>
                  <a:pt x="2204441" y="409809"/>
                </a:lnTo>
                <a:lnTo>
                  <a:pt x="835687" y="409809"/>
                </a:lnTo>
                <a:lnTo>
                  <a:pt x="747929" y="521784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4074BEC5-EE9C-6F78-0C55-B3B573FDA4B5}"/>
              </a:ext>
            </a:extLst>
          </p:cNvPr>
          <p:cNvSpPr/>
          <p:nvPr/>
        </p:nvSpPr>
        <p:spPr bwMode="auto">
          <a:xfrm rot="5400000">
            <a:off x="7285280" y="1000700"/>
            <a:ext cx="859832" cy="531342"/>
          </a:xfrm>
          <a:custGeom>
            <a:avLst/>
            <a:gdLst>
              <a:gd name="connsiteX0" fmla="*/ 0 w 1807823"/>
              <a:gd name="connsiteY0" fmla="*/ 466726 h 861557"/>
              <a:gd name="connsiteX1" fmla="*/ 1194849 w 1807823"/>
              <a:gd name="connsiteY1" fmla="*/ 0 h 861557"/>
              <a:gd name="connsiteX2" fmla="*/ 959277 w 1807823"/>
              <a:gd name="connsiteY2" fmla="*/ 300578 h 861557"/>
              <a:gd name="connsiteX3" fmla="*/ 1807823 w 1807823"/>
              <a:gd name="connsiteY3" fmla="*/ 300578 h 861557"/>
              <a:gd name="connsiteX4" fmla="*/ 1490919 w 1807823"/>
              <a:gd name="connsiteY4" fmla="*/ 704932 h 861557"/>
              <a:gd name="connsiteX5" fmla="*/ 642373 w 1807823"/>
              <a:gd name="connsiteY5" fmla="*/ 704932 h 861557"/>
              <a:gd name="connsiteX6" fmla="*/ 519621 w 1807823"/>
              <a:gd name="connsiteY6" fmla="*/ 861557 h 861557"/>
              <a:gd name="connsiteX0" fmla="*/ 0 w 2032108"/>
              <a:gd name="connsiteY0" fmla="*/ 494595 h 861557"/>
              <a:gd name="connsiteX1" fmla="*/ 1419134 w 2032108"/>
              <a:gd name="connsiteY1" fmla="*/ 0 h 861557"/>
              <a:gd name="connsiteX2" fmla="*/ 1183562 w 2032108"/>
              <a:gd name="connsiteY2" fmla="*/ 300578 h 861557"/>
              <a:gd name="connsiteX3" fmla="*/ 2032108 w 2032108"/>
              <a:gd name="connsiteY3" fmla="*/ 300578 h 861557"/>
              <a:gd name="connsiteX4" fmla="*/ 1715204 w 2032108"/>
              <a:gd name="connsiteY4" fmla="*/ 704932 h 861557"/>
              <a:gd name="connsiteX5" fmla="*/ 866658 w 2032108"/>
              <a:gd name="connsiteY5" fmla="*/ 704932 h 861557"/>
              <a:gd name="connsiteX6" fmla="*/ 743906 w 2032108"/>
              <a:gd name="connsiteY6" fmla="*/ 861557 h 861557"/>
              <a:gd name="connsiteX7" fmla="*/ 0 w 2032108"/>
              <a:gd name="connsiteY7" fmla="*/ 494595 h 861557"/>
              <a:gd name="connsiteX0" fmla="*/ 0 w 2032108"/>
              <a:gd name="connsiteY0" fmla="*/ 494595 h 861557"/>
              <a:gd name="connsiteX1" fmla="*/ 1419134 w 2032108"/>
              <a:gd name="connsiteY1" fmla="*/ 0 h 861557"/>
              <a:gd name="connsiteX2" fmla="*/ 1183562 w 2032108"/>
              <a:gd name="connsiteY2" fmla="*/ 300578 h 861557"/>
              <a:gd name="connsiteX3" fmla="*/ 2032108 w 2032108"/>
              <a:gd name="connsiteY3" fmla="*/ 300578 h 861557"/>
              <a:gd name="connsiteX4" fmla="*/ 1715204 w 2032108"/>
              <a:gd name="connsiteY4" fmla="*/ 704932 h 861557"/>
              <a:gd name="connsiteX5" fmla="*/ 866658 w 2032108"/>
              <a:gd name="connsiteY5" fmla="*/ 704932 h 861557"/>
              <a:gd name="connsiteX6" fmla="*/ 743906 w 2032108"/>
              <a:gd name="connsiteY6" fmla="*/ 861557 h 861557"/>
              <a:gd name="connsiteX7" fmla="*/ 0 w 2032108"/>
              <a:gd name="connsiteY7" fmla="*/ 494595 h 861557"/>
              <a:gd name="connsiteX0" fmla="*/ 0 w 2032108"/>
              <a:gd name="connsiteY0" fmla="*/ 444430 h 811392"/>
              <a:gd name="connsiteX1" fmla="*/ 1393254 w 2032108"/>
              <a:gd name="connsiteY1" fmla="*/ 0 h 811392"/>
              <a:gd name="connsiteX2" fmla="*/ 1183562 w 2032108"/>
              <a:gd name="connsiteY2" fmla="*/ 250413 h 811392"/>
              <a:gd name="connsiteX3" fmla="*/ 2032108 w 2032108"/>
              <a:gd name="connsiteY3" fmla="*/ 250413 h 811392"/>
              <a:gd name="connsiteX4" fmla="*/ 1715204 w 2032108"/>
              <a:gd name="connsiteY4" fmla="*/ 654767 h 811392"/>
              <a:gd name="connsiteX5" fmla="*/ 866658 w 2032108"/>
              <a:gd name="connsiteY5" fmla="*/ 654767 h 811392"/>
              <a:gd name="connsiteX6" fmla="*/ 743906 w 2032108"/>
              <a:gd name="connsiteY6" fmla="*/ 811392 h 811392"/>
              <a:gd name="connsiteX7" fmla="*/ 0 w 2032108"/>
              <a:gd name="connsiteY7" fmla="*/ 444430 h 81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32108" h="811392">
                <a:moveTo>
                  <a:pt x="0" y="444430"/>
                </a:moveTo>
                <a:lnTo>
                  <a:pt x="1393254" y="0"/>
                </a:lnTo>
                <a:lnTo>
                  <a:pt x="1183562" y="250413"/>
                </a:lnTo>
                <a:lnTo>
                  <a:pt x="2032108" y="250413"/>
                </a:lnTo>
                <a:lnTo>
                  <a:pt x="1715204" y="654767"/>
                </a:lnTo>
                <a:lnTo>
                  <a:pt x="866658" y="654767"/>
                </a:lnTo>
                <a:lnTo>
                  <a:pt x="743906" y="811392"/>
                </a:lnTo>
                <a:lnTo>
                  <a:pt x="0" y="444430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EC901841-F12F-88A0-900D-64FF87E66F7E}"/>
              </a:ext>
            </a:extLst>
          </p:cNvPr>
          <p:cNvSpPr/>
          <p:nvPr/>
        </p:nvSpPr>
        <p:spPr bwMode="auto">
          <a:xfrm rot="5400000">
            <a:off x="6604110" y="1258977"/>
            <a:ext cx="1172725" cy="384131"/>
          </a:xfrm>
          <a:custGeom>
            <a:avLst/>
            <a:gdLst>
              <a:gd name="connsiteX0" fmla="*/ 0 w 2396368"/>
              <a:gd name="connsiteY0" fmla="*/ 210634 h 521784"/>
              <a:gd name="connsiteX1" fmla="*/ 1156867 w 2396368"/>
              <a:gd name="connsiteY1" fmla="*/ 0 h 521784"/>
              <a:gd name="connsiteX2" fmla="*/ 1027614 w 2396368"/>
              <a:gd name="connsiteY2" fmla="*/ 164920 h 521784"/>
              <a:gd name="connsiteX3" fmla="*/ 2396368 w 2396368"/>
              <a:gd name="connsiteY3" fmla="*/ 164920 h 521784"/>
              <a:gd name="connsiteX4" fmla="*/ 2204441 w 2396368"/>
              <a:gd name="connsiteY4" fmla="*/ 409809 h 521784"/>
              <a:gd name="connsiteX5" fmla="*/ 835687 w 2396368"/>
              <a:gd name="connsiteY5" fmla="*/ 409809 h 521784"/>
              <a:gd name="connsiteX6" fmla="*/ 747929 w 2396368"/>
              <a:gd name="connsiteY6" fmla="*/ 521784 h 521784"/>
              <a:gd name="connsiteX0" fmla="*/ 0 w 2465379"/>
              <a:gd name="connsiteY0" fmla="*/ 260799 h 521784"/>
              <a:gd name="connsiteX1" fmla="*/ 1225878 w 2465379"/>
              <a:gd name="connsiteY1" fmla="*/ 0 h 521784"/>
              <a:gd name="connsiteX2" fmla="*/ 1096625 w 2465379"/>
              <a:gd name="connsiteY2" fmla="*/ 164920 h 521784"/>
              <a:gd name="connsiteX3" fmla="*/ 2465379 w 2465379"/>
              <a:gd name="connsiteY3" fmla="*/ 164920 h 521784"/>
              <a:gd name="connsiteX4" fmla="*/ 2273452 w 2465379"/>
              <a:gd name="connsiteY4" fmla="*/ 409809 h 521784"/>
              <a:gd name="connsiteX5" fmla="*/ 904698 w 2465379"/>
              <a:gd name="connsiteY5" fmla="*/ 409809 h 521784"/>
              <a:gd name="connsiteX6" fmla="*/ 816940 w 2465379"/>
              <a:gd name="connsiteY6" fmla="*/ 521784 h 521784"/>
              <a:gd name="connsiteX7" fmla="*/ 0 w 2465379"/>
              <a:gd name="connsiteY7" fmla="*/ 260799 h 521784"/>
              <a:gd name="connsiteX0" fmla="*/ 0 w 2465379"/>
              <a:gd name="connsiteY0" fmla="*/ 260799 h 521784"/>
              <a:gd name="connsiteX1" fmla="*/ 1225878 w 2465379"/>
              <a:gd name="connsiteY1" fmla="*/ 0 h 521784"/>
              <a:gd name="connsiteX2" fmla="*/ 1096625 w 2465379"/>
              <a:gd name="connsiteY2" fmla="*/ 164920 h 521784"/>
              <a:gd name="connsiteX3" fmla="*/ 2465379 w 2465379"/>
              <a:gd name="connsiteY3" fmla="*/ 164920 h 521784"/>
              <a:gd name="connsiteX4" fmla="*/ 2273452 w 2465379"/>
              <a:gd name="connsiteY4" fmla="*/ 409809 h 521784"/>
              <a:gd name="connsiteX5" fmla="*/ 904698 w 2465379"/>
              <a:gd name="connsiteY5" fmla="*/ 409809 h 521784"/>
              <a:gd name="connsiteX6" fmla="*/ 816940 w 2465379"/>
              <a:gd name="connsiteY6" fmla="*/ 521784 h 521784"/>
              <a:gd name="connsiteX7" fmla="*/ 0 w 2465379"/>
              <a:gd name="connsiteY7" fmla="*/ 260799 h 52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65379" h="521784">
                <a:moveTo>
                  <a:pt x="0" y="260799"/>
                </a:moveTo>
                <a:lnTo>
                  <a:pt x="1225878" y="0"/>
                </a:lnTo>
                <a:lnTo>
                  <a:pt x="1096625" y="164920"/>
                </a:lnTo>
                <a:lnTo>
                  <a:pt x="2465379" y="164920"/>
                </a:lnTo>
                <a:lnTo>
                  <a:pt x="2273452" y="409809"/>
                </a:lnTo>
                <a:lnTo>
                  <a:pt x="904698" y="409809"/>
                </a:lnTo>
                <a:lnTo>
                  <a:pt x="816940" y="521784"/>
                </a:lnTo>
                <a:lnTo>
                  <a:pt x="0" y="260799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25EF8F17-5BAF-4611-F071-A043EDD5B1C8}"/>
              </a:ext>
            </a:extLst>
          </p:cNvPr>
          <p:cNvSpPr/>
          <p:nvPr/>
        </p:nvSpPr>
        <p:spPr bwMode="auto">
          <a:xfrm>
            <a:off x="7869615" y="2037405"/>
            <a:ext cx="798184" cy="1172725"/>
          </a:xfrm>
          <a:custGeom>
            <a:avLst/>
            <a:gdLst>
              <a:gd name="connsiteX0" fmla="*/ 826723 w 1081858"/>
              <a:gd name="connsiteY0" fmla="*/ 0 h 2186998"/>
              <a:gd name="connsiteX1" fmla="*/ 1081858 w 1081858"/>
              <a:gd name="connsiteY1" fmla="*/ 540059 h 2186998"/>
              <a:gd name="connsiteX2" fmla="*/ 729461 w 1081858"/>
              <a:gd name="connsiteY2" fmla="*/ 540059 h 2186998"/>
              <a:gd name="connsiteX3" fmla="*/ 697109 w 1081858"/>
              <a:gd name="connsiteY3" fmla="*/ 602622 h 2186998"/>
              <a:gd name="connsiteX4" fmla="*/ 589935 w 1081858"/>
              <a:gd name="connsiteY4" fmla="*/ 1320837 h 2186998"/>
              <a:gd name="connsiteX5" fmla="*/ 589570 w 1081858"/>
              <a:gd name="connsiteY5" fmla="*/ 1320837 h 2186998"/>
              <a:gd name="connsiteX6" fmla="*/ 346435 w 1081858"/>
              <a:gd name="connsiteY6" fmla="*/ 2186998 h 2186998"/>
              <a:gd name="connsiteX7" fmla="*/ 0 w 1081858"/>
              <a:gd name="connsiteY7" fmla="*/ 2186998 h 2186998"/>
              <a:gd name="connsiteX8" fmla="*/ 243135 w 1081858"/>
              <a:gd name="connsiteY8" fmla="*/ 1320837 h 2186998"/>
              <a:gd name="connsiteX9" fmla="*/ 243500 w 1081858"/>
              <a:gd name="connsiteY9" fmla="*/ 1320837 h 2186998"/>
              <a:gd name="connsiteX10" fmla="*/ 350674 w 1081858"/>
              <a:gd name="connsiteY10" fmla="*/ 602622 h 2186998"/>
              <a:gd name="connsiteX11" fmla="*/ 383026 w 1081858"/>
              <a:gd name="connsiteY11" fmla="*/ 540059 h 2186998"/>
              <a:gd name="connsiteX12" fmla="*/ 38189 w 1081858"/>
              <a:gd name="connsiteY12" fmla="*/ 540059 h 2186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81858" h="2186998">
                <a:moveTo>
                  <a:pt x="826723" y="0"/>
                </a:moveTo>
                <a:lnTo>
                  <a:pt x="1081858" y="540059"/>
                </a:lnTo>
                <a:lnTo>
                  <a:pt x="729461" y="540059"/>
                </a:lnTo>
                <a:lnTo>
                  <a:pt x="697109" y="602622"/>
                </a:lnTo>
                <a:cubicBezTo>
                  <a:pt x="632437" y="758293"/>
                  <a:pt x="589935" y="1021904"/>
                  <a:pt x="589935" y="1320837"/>
                </a:cubicBezTo>
                <a:lnTo>
                  <a:pt x="589570" y="1320837"/>
                </a:lnTo>
                <a:cubicBezTo>
                  <a:pt x="589570" y="1799131"/>
                  <a:pt x="480765" y="2186998"/>
                  <a:pt x="346435" y="2186998"/>
                </a:cubicBezTo>
                <a:lnTo>
                  <a:pt x="0" y="2186998"/>
                </a:lnTo>
                <a:cubicBezTo>
                  <a:pt x="134330" y="2186998"/>
                  <a:pt x="243135" y="1799131"/>
                  <a:pt x="243135" y="1320837"/>
                </a:cubicBezTo>
                <a:lnTo>
                  <a:pt x="243500" y="1320837"/>
                </a:lnTo>
                <a:cubicBezTo>
                  <a:pt x="243500" y="1021904"/>
                  <a:pt x="286002" y="758293"/>
                  <a:pt x="350674" y="602622"/>
                </a:cubicBezTo>
                <a:lnTo>
                  <a:pt x="383026" y="540059"/>
                </a:lnTo>
                <a:lnTo>
                  <a:pt x="38189" y="540059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86DFA090-E5FA-52F0-36AC-BE8E4A504487}"/>
              </a:ext>
            </a:extLst>
          </p:cNvPr>
          <p:cNvSpPr/>
          <p:nvPr/>
        </p:nvSpPr>
        <p:spPr bwMode="auto">
          <a:xfrm>
            <a:off x="2895528" y="1941041"/>
            <a:ext cx="1154191" cy="1049988"/>
          </a:xfrm>
          <a:custGeom>
            <a:avLst/>
            <a:gdLst>
              <a:gd name="connsiteX0" fmla="*/ 366841 w 1154191"/>
              <a:gd name="connsiteY0" fmla="*/ 0 h 1049988"/>
              <a:gd name="connsiteX1" fmla="*/ 365878 w 1154191"/>
              <a:gd name="connsiteY1" fmla="*/ 13810 h 1049988"/>
              <a:gd name="connsiteX2" fmla="*/ 704654 w 1154191"/>
              <a:gd name="connsiteY2" fmla="*/ 790953 h 1049988"/>
              <a:gd name="connsiteX3" fmla="*/ 778335 w 1154191"/>
              <a:gd name="connsiteY3" fmla="*/ 850494 h 1049988"/>
              <a:gd name="connsiteX4" fmla="*/ 711209 w 1154191"/>
              <a:gd name="connsiteY4" fmla="*/ 702340 h 1049988"/>
              <a:gd name="connsiteX5" fmla="*/ 1154191 w 1154191"/>
              <a:gd name="connsiteY5" fmla="*/ 1049988 h 1049988"/>
              <a:gd name="connsiteX6" fmla="*/ 593139 w 1154191"/>
              <a:gd name="connsiteY6" fmla="*/ 1001897 h 1049988"/>
              <a:gd name="connsiteX7" fmla="*/ 747137 w 1154191"/>
              <a:gd name="connsiteY7" fmla="*/ 937787 h 1049988"/>
              <a:gd name="connsiteX8" fmla="*/ 664059 w 1154191"/>
              <a:gd name="connsiteY8" fmla="*/ 916425 h 1049988"/>
              <a:gd name="connsiteX9" fmla="*/ 0 w 1154191"/>
              <a:gd name="connsiteY9" fmla="*/ 13810 h 1049988"/>
              <a:gd name="connsiteX10" fmla="*/ 696 w 1154191"/>
              <a:gd name="connsiteY10" fmla="*/ 0 h 104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54191" h="1049988">
                <a:moveTo>
                  <a:pt x="366841" y="0"/>
                </a:moveTo>
                <a:lnTo>
                  <a:pt x="365878" y="13810"/>
                </a:lnTo>
                <a:cubicBezTo>
                  <a:pt x="365878" y="312977"/>
                  <a:pt x="491763" y="593172"/>
                  <a:pt x="704654" y="790953"/>
                </a:cubicBezTo>
                <a:lnTo>
                  <a:pt x="778335" y="850494"/>
                </a:lnTo>
                <a:lnTo>
                  <a:pt x="711209" y="702340"/>
                </a:lnTo>
                <a:lnTo>
                  <a:pt x="1154191" y="1049988"/>
                </a:lnTo>
                <a:lnTo>
                  <a:pt x="593139" y="1001897"/>
                </a:lnTo>
                <a:lnTo>
                  <a:pt x="747137" y="937787"/>
                </a:lnTo>
                <a:lnTo>
                  <a:pt x="664059" y="916425"/>
                </a:lnTo>
                <a:cubicBezTo>
                  <a:pt x="279337" y="796764"/>
                  <a:pt x="0" y="437909"/>
                  <a:pt x="0" y="13810"/>
                </a:cubicBezTo>
                <a:lnTo>
                  <a:pt x="696" y="0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0BCA4784-B25B-181D-3D87-FA592795E4E0}"/>
              </a:ext>
            </a:extLst>
          </p:cNvPr>
          <p:cNvSpPr/>
          <p:nvPr/>
        </p:nvSpPr>
        <p:spPr bwMode="auto">
          <a:xfrm rot="10800000">
            <a:off x="1299810" y="3944560"/>
            <a:ext cx="771775" cy="2134902"/>
          </a:xfrm>
          <a:custGeom>
            <a:avLst/>
            <a:gdLst>
              <a:gd name="connsiteX0" fmla="*/ 385888 w 771775"/>
              <a:gd name="connsiteY0" fmla="*/ 0 h 2134902"/>
              <a:gd name="connsiteX1" fmla="*/ 771775 w 771775"/>
              <a:gd name="connsiteY1" fmla="*/ 789275 h 2134902"/>
              <a:gd name="connsiteX2" fmla="*/ 486441 w 771775"/>
              <a:gd name="connsiteY2" fmla="*/ 789275 h 2134902"/>
              <a:gd name="connsiteX3" fmla="*/ 710194 w 771775"/>
              <a:gd name="connsiteY3" fmla="*/ 2134902 h 2134902"/>
              <a:gd name="connsiteX4" fmla="*/ 61582 w 771775"/>
              <a:gd name="connsiteY4" fmla="*/ 2134902 h 2134902"/>
              <a:gd name="connsiteX5" fmla="*/ 285335 w 771775"/>
              <a:gd name="connsiteY5" fmla="*/ 789275 h 2134902"/>
              <a:gd name="connsiteX6" fmla="*/ 0 w 771775"/>
              <a:gd name="connsiteY6" fmla="*/ 789275 h 213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775" h="2134902">
                <a:moveTo>
                  <a:pt x="385888" y="0"/>
                </a:moveTo>
                <a:lnTo>
                  <a:pt x="771775" y="789275"/>
                </a:lnTo>
                <a:lnTo>
                  <a:pt x="486441" y="789275"/>
                </a:lnTo>
                <a:lnTo>
                  <a:pt x="710194" y="2134902"/>
                </a:lnTo>
                <a:lnTo>
                  <a:pt x="61582" y="2134902"/>
                </a:lnTo>
                <a:lnTo>
                  <a:pt x="285335" y="789275"/>
                </a:lnTo>
                <a:lnTo>
                  <a:pt x="0" y="789275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F2788DB7-F5B4-4153-E229-96418FA5DF07}"/>
              </a:ext>
            </a:extLst>
          </p:cNvPr>
          <p:cNvSpPr/>
          <p:nvPr/>
        </p:nvSpPr>
        <p:spPr bwMode="auto">
          <a:xfrm rot="10800000">
            <a:off x="2460104" y="3885002"/>
            <a:ext cx="380160" cy="2194461"/>
          </a:xfrm>
          <a:custGeom>
            <a:avLst/>
            <a:gdLst>
              <a:gd name="connsiteX0" fmla="*/ 190080 w 380160"/>
              <a:gd name="connsiteY0" fmla="*/ 0 h 2194461"/>
              <a:gd name="connsiteX1" fmla="*/ 380160 w 380160"/>
              <a:gd name="connsiteY1" fmla="*/ 445890 h 2194461"/>
              <a:gd name="connsiteX2" fmla="*/ 209745 w 380160"/>
              <a:gd name="connsiteY2" fmla="*/ 445890 h 2194461"/>
              <a:gd name="connsiteX3" fmla="*/ 380159 w 380160"/>
              <a:gd name="connsiteY3" fmla="*/ 2194461 h 2194461"/>
              <a:gd name="connsiteX4" fmla="*/ 1 w 380160"/>
              <a:gd name="connsiteY4" fmla="*/ 2194461 h 2194461"/>
              <a:gd name="connsiteX5" fmla="*/ 170415 w 380160"/>
              <a:gd name="connsiteY5" fmla="*/ 445890 h 2194461"/>
              <a:gd name="connsiteX6" fmla="*/ 0 w 380160"/>
              <a:gd name="connsiteY6" fmla="*/ 445890 h 2194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0160" h="2194461">
                <a:moveTo>
                  <a:pt x="190080" y="0"/>
                </a:moveTo>
                <a:lnTo>
                  <a:pt x="380160" y="445890"/>
                </a:lnTo>
                <a:lnTo>
                  <a:pt x="209745" y="445890"/>
                </a:lnTo>
                <a:lnTo>
                  <a:pt x="380159" y="2194461"/>
                </a:lnTo>
                <a:lnTo>
                  <a:pt x="1" y="2194461"/>
                </a:lnTo>
                <a:lnTo>
                  <a:pt x="170415" y="445890"/>
                </a:lnTo>
                <a:lnTo>
                  <a:pt x="0" y="445890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B9E6A5F7-3F6F-9A33-17AA-8476F82BD6D2}"/>
              </a:ext>
            </a:extLst>
          </p:cNvPr>
          <p:cNvSpPr/>
          <p:nvPr/>
        </p:nvSpPr>
        <p:spPr bwMode="auto">
          <a:xfrm rot="10800000">
            <a:off x="3374764" y="3885000"/>
            <a:ext cx="380160" cy="2194462"/>
          </a:xfrm>
          <a:custGeom>
            <a:avLst/>
            <a:gdLst>
              <a:gd name="connsiteX0" fmla="*/ 190080 w 380160"/>
              <a:gd name="connsiteY0" fmla="*/ 0 h 2194462"/>
              <a:gd name="connsiteX1" fmla="*/ 380160 w 380160"/>
              <a:gd name="connsiteY1" fmla="*/ 763745 h 2194462"/>
              <a:gd name="connsiteX2" fmla="*/ 240722 w 380160"/>
              <a:gd name="connsiteY2" fmla="*/ 763745 h 2194462"/>
              <a:gd name="connsiteX3" fmla="*/ 380159 w 380160"/>
              <a:gd name="connsiteY3" fmla="*/ 2194462 h 2194462"/>
              <a:gd name="connsiteX4" fmla="*/ 1 w 380160"/>
              <a:gd name="connsiteY4" fmla="*/ 2194462 h 2194462"/>
              <a:gd name="connsiteX5" fmla="*/ 139438 w 380160"/>
              <a:gd name="connsiteY5" fmla="*/ 763745 h 2194462"/>
              <a:gd name="connsiteX6" fmla="*/ 0 w 380160"/>
              <a:gd name="connsiteY6" fmla="*/ 763745 h 219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0160" h="2194462">
                <a:moveTo>
                  <a:pt x="190080" y="0"/>
                </a:moveTo>
                <a:lnTo>
                  <a:pt x="380160" y="763745"/>
                </a:lnTo>
                <a:lnTo>
                  <a:pt x="240722" y="763745"/>
                </a:lnTo>
                <a:lnTo>
                  <a:pt x="380159" y="2194462"/>
                </a:lnTo>
                <a:lnTo>
                  <a:pt x="1" y="2194462"/>
                </a:lnTo>
                <a:lnTo>
                  <a:pt x="139438" y="763745"/>
                </a:lnTo>
                <a:lnTo>
                  <a:pt x="0" y="763745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A28E1A41-DBDF-67FA-7BD3-CBBB70B9136D}"/>
              </a:ext>
            </a:extLst>
          </p:cNvPr>
          <p:cNvSpPr/>
          <p:nvPr/>
        </p:nvSpPr>
        <p:spPr bwMode="auto">
          <a:xfrm rot="10800000">
            <a:off x="7877133" y="5037604"/>
            <a:ext cx="1345472" cy="1398014"/>
          </a:xfrm>
          <a:custGeom>
            <a:avLst/>
            <a:gdLst>
              <a:gd name="connsiteX0" fmla="*/ 1334172 w 1345472"/>
              <a:gd name="connsiteY0" fmla="*/ 0 h 1398014"/>
              <a:gd name="connsiteX1" fmla="*/ 1345472 w 1345472"/>
              <a:gd name="connsiteY1" fmla="*/ 189858 h 1398014"/>
              <a:gd name="connsiteX2" fmla="*/ 1145690 w 1345472"/>
              <a:gd name="connsiteY2" fmla="*/ 189858 h 1398014"/>
              <a:gd name="connsiteX3" fmla="*/ 1098810 w 1345472"/>
              <a:gd name="connsiteY3" fmla="*/ 257338 h 1398014"/>
              <a:gd name="connsiteX4" fmla="*/ 1203842 w 1345472"/>
              <a:gd name="connsiteY4" fmla="*/ 1359437 h 1398014"/>
              <a:gd name="connsiteX5" fmla="*/ 1241619 w 1345472"/>
              <a:gd name="connsiteY5" fmla="*/ 1398014 h 1398014"/>
              <a:gd name="connsiteX6" fmla="*/ 32370 w 1345472"/>
              <a:gd name="connsiteY6" fmla="*/ 1398014 h 1398014"/>
              <a:gd name="connsiteX7" fmla="*/ 8714 w 1345472"/>
              <a:gd name="connsiteY7" fmla="*/ 1309085 h 1398014"/>
              <a:gd name="connsiteX8" fmla="*/ 921259 w 1345472"/>
              <a:gd name="connsiteY8" fmla="*/ 209336 h 1398014"/>
              <a:gd name="connsiteX9" fmla="*/ 970300 w 1345472"/>
              <a:gd name="connsiteY9" fmla="*/ 189858 h 1398014"/>
              <a:gd name="connsiteX10" fmla="*/ 721182 w 1345472"/>
              <a:gd name="connsiteY10" fmla="*/ 189858 h 139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5472" h="1398014">
                <a:moveTo>
                  <a:pt x="1334172" y="0"/>
                </a:moveTo>
                <a:lnTo>
                  <a:pt x="1345472" y="189858"/>
                </a:lnTo>
                <a:lnTo>
                  <a:pt x="1145690" y="189858"/>
                </a:lnTo>
                <a:lnTo>
                  <a:pt x="1098810" y="257338"/>
                </a:lnTo>
                <a:cubicBezTo>
                  <a:pt x="862391" y="627573"/>
                  <a:pt x="898662" y="1022319"/>
                  <a:pt x="1203842" y="1359437"/>
                </a:cubicBezTo>
                <a:lnTo>
                  <a:pt x="1241619" y="1398014"/>
                </a:lnTo>
                <a:lnTo>
                  <a:pt x="32370" y="1398014"/>
                </a:lnTo>
                <a:lnTo>
                  <a:pt x="8714" y="1309085"/>
                </a:lnTo>
                <a:cubicBezTo>
                  <a:pt x="-59501" y="905258"/>
                  <a:pt x="275377" y="485198"/>
                  <a:pt x="921259" y="209336"/>
                </a:cubicBezTo>
                <a:lnTo>
                  <a:pt x="970300" y="189858"/>
                </a:lnTo>
                <a:lnTo>
                  <a:pt x="721182" y="189858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608F928C-A029-58DD-B0F9-A6AC8CDCEF35}"/>
              </a:ext>
            </a:extLst>
          </p:cNvPr>
          <p:cNvSpPr/>
          <p:nvPr/>
        </p:nvSpPr>
        <p:spPr bwMode="auto">
          <a:xfrm>
            <a:off x="7047625" y="2127904"/>
            <a:ext cx="424695" cy="2331842"/>
          </a:xfrm>
          <a:custGeom>
            <a:avLst/>
            <a:gdLst>
              <a:gd name="connsiteX0" fmla="*/ 0 w 424695"/>
              <a:gd name="connsiteY0" fmla="*/ 0 h 2331842"/>
              <a:gd name="connsiteX1" fmla="*/ 304093 w 424695"/>
              <a:gd name="connsiteY1" fmla="*/ 609664 h 2331842"/>
              <a:gd name="connsiteX2" fmla="*/ 137986 w 424695"/>
              <a:gd name="connsiteY2" fmla="*/ 497950 h 2331842"/>
              <a:gd name="connsiteX3" fmla="*/ 322236 w 424695"/>
              <a:gd name="connsiteY3" fmla="*/ 957679 h 2331842"/>
              <a:gd name="connsiteX4" fmla="*/ 232405 w 424695"/>
              <a:gd name="connsiteY4" fmla="*/ 1007831 h 2331842"/>
              <a:gd name="connsiteX5" fmla="*/ 378998 w 424695"/>
              <a:gd name="connsiteY5" fmla="*/ 1389587 h 2331842"/>
              <a:gd name="connsiteX6" fmla="*/ 269335 w 424695"/>
              <a:gd name="connsiteY6" fmla="*/ 1466018 h 2331842"/>
              <a:gd name="connsiteX7" fmla="*/ 424695 w 424695"/>
              <a:gd name="connsiteY7" fmla="*/ 1866919 h 2331842"/>
              <a:gd name="connsiteX8" fmla="*/ 4706 w 424695"/>
              <a:gd name="connsiteY8" fmla="*/ 2331842 h 2331842"/>
              <a:gd name="connsiteX9" fmla="*/ 53727 w 424695"/>
              <a:gd name="connsiteY9" fmla="*/ 1592360 h 2331842"/>
              <a:gd name="connsiteX10" fmla="*/ 126439 w 424695"/>
              <a:gd name="connsiteY10" fmla="*/ 1554498 h 2331842"/>
              <a:gd name="connsiteX11" fmla="*/ 52357 w 424695"/>
              <a:gd name="connsiteY11" fmla="*/ 1117949 h 2331842"/>
              <a:gd name="connsiteX12" fmla="*/ 128129 w 424695"/>
              <a:gd name="connsiteY12" fmla="*/ 1068669 h 2331842"/>
              <a:gd name="connsiteX13" fmla="*/ 93536 w 424695"/>
              <a:gd name="connsiteY13" fmla="*/ 534268 h 2331842"/>
              <a:gd name="connsiteX14" fmla="*/ 16357 w 424695"/>
              <a:gd name="connsiteY14" fmla="*/ 776341 h 2331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24695" h="2331842">
                <a:moveTo>
                  <a:pt x="0" y="0"/>
                </a:moveTo>
                <a:lnTo>
                  <a:pt x="304093" y="609664"/>
                </a:lnTo>
                <a:lnTo>
                  <a:pt x="137986" y="497950"/>
                </a:lnTo>
                <a:lnTo>
                  <a:pt x="322236" y="957679"/>
                </a:lnTo>
                <a:lnTo>
                  <a:pt x="232405" y="1007831"/>
                </a:lnTo>
                <a:lnTo>
                  <a:pt x="378998" y="1389587"/>
                </a:lnTo>
                <a:lnTo>
                  <a:pt x="269335" y="1466018"/>
                </a:lnTo>
                <a:lnTo>
                  <a:pt x="424695" y="1866919"/>
                </a:lnTo>
                <a:lnTo>
                  <a:pt x="4706" y="2331842"/>
                </a:lnTo>
                <a:lnTo>
                  <a:pt x="53727" y="1592360"/>
                </a:lnTo>
                <a:lnTo>
                  <a:pt x="126439" y="1554498"/>
                </a:lnTo>
                <a:lnTo>
                  <a:pt x="52357" y="1117949"/>
                </a:lnTo>
                <a:lnTo>
                  <a:pt x="128129" y="1068669"/>
                </a:lnTo>
                <a:lnTo>
                  <a:pt x="93536" y="534268"/>
                </a:lnTo>
                <a:lnTo>
                  <a:pt x="16357" y="776341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A2155BBC-2757-204B-EA1E-77BD8E7A32A5}"/>
              </a:ext>
            </a:extLst>
          </p:cNvPr>
          <p:cNvSpPr/>
          <p:nvPr/>
        </p:nvSpPr>
        <p:spPr bwMode="auto">
          <a:xfrm rot="10800000">
            <a:off x="5882181" y="859031"/>
            <a:ext cx="799603" cy="2231180"/>
          </a:xfrm>
          <a:custGeom>
            <a:avLst/>
            <a:gdLst>
              <a:gd name="connsiteX0" fmla="*/ 640891 w 799603"/>
              <a:gd name="connsiteY0" fmla="*/ 0 h 2231180"/>
              <a:gd name="connsiteX1" fmla="*/ 799603 w 799603"/>
              <a:gd name="connsiteY1" fmla="*/ 515112 h 2231180"/>
              <a:gd name="connsiteX2" fmla="*/ 673233 w 799603"/>
              <a:gd name="connsiteY2" fmla="*/ 388899 h 2231180"/>
              <a:gd name="connsiteX3" fmla="*/ 782803 w 799603"/>
              <a:gd name="connsiteY3" fmla="*/ 900957 h 2231180"/>
              <a:gd name="connsiteX4" fmla="*/ 587640 w 799603"/>
              <a:gd name="connsiteY4" fmla="*/ 900957 h 2231180"/>
              <a:gd name="connsiteX5" fmla="*/ 723561 w 799603"/>
              <a:gd name="connsiteY5" fmla="*/ 1536165 h 2231180"/>
              <a:gd name="connsiteX6" fmla="*/ 469512 w 799603"/>
              <a:gd name="connsiteY6" fmla="*/ 1536165 h 2231180"/>
              <a:gd name="connsiteX7" fmla="*/ 618231 w 799603"/>
              <a:gd name="connsiteY7" fmla="*/ 2231180 h 2231180"/>
              <a:gd name="connsiteX8" fmla="*/ 0 w 799603"/>
              <a:gd name="connsiteY8" fmla="*/ 2231180 h 2231180"/>
              <a:gd name="connsiteX9" fmla="*/ 176641 w 799603"/>
              <a:gd name="connsiteY9" fmla="*/ 1405680 h 2231180"/>
              <a:gd name="connsiteX10" fmla="*/ 308244 w 799603"/>
              <a:gd name="connsiteY10" fmla="*/ 1405680 h 2231180"/>
              <a:gd name="connsiteX11" fmla="*/ 432505 w 799603"/>
              <a:gd name="connsiteY11" fmla="*/ 824965 h 2231180"/>
              <a:gd name="connsiteX12" fmla="*/ 518202 w 799603"/>
              <a:gd name="connsiteY12" fmla="*/ 824965 h 2231180"/>
              <a:gd name="connsiteX13" fmla="*/ 612317 w 799603"/>
              <a:gd name="connsiteY13" fmla="*/ 385137 h 2231180"/>
              <a:gd name="connsiteX14" fmla="*/ 482179 w 799603"/>
              <a:gd name="connsiteY14" fmla="*/ 515112 h 223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9603" h="2231180">
                <a:moveTo>
                  <a:pt x="640891" y="0"/>
                </a:moveTo>
                <a:lnTo>
                  <a:pt x="799603" y="515112"/>
                </a:lnTo>
                <a:lnTo>
                  <a:pt x="673233" y="388899"/>
                </a:lnTo>
                <a:lnTo>
                  <a:pt x="782803" y="900957"/>
                </a:lnTo>
                <a:lnTo>
                  <a:pt x="587640" y="900957"/>
                </a:lnTo>
                <a:lnTo>
                  <a:pt x="723561" y="1536165"/>
                </a:lnTo>
                <a:lnTo>
                  <a:pt x="469512" y="1536165"/>
                </a:lnTo>
                <a:lnTo>
                  <a:pt x="618231" y="2231180"/>
                </a:lnTo>
                <a:lnTo>
                  <a:pt x="0" y="2231180"/>
                </a:lnTo>
                <a:lnTo>
                  <a:pt x="176641" y="1405680"/>
                </a:lnTo>
                <a:lnTo>
                  <a:pt x="308244" y="1405680"/>
                </a:lnTo>
                <a:lnTo>
                  <a:pt x="432505" y="824965"/>
                </a:lnTo>
                <a:lnTo>
                  <a:pt x="518202" y="824965"/>
                </a:lnTo>
                <a:lnTo>
                  <a:pt x="612317" y="385137"/>
                </a:lnTo>
                <a:lnTo>
                  <a:pt x="482179" y="515112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3681AAE7-0812-183F-2727-42F0D441B842}"/>
              </a:ext>
            </a:extLst>
          </p:cNvPr>
          <p:cNvSpPr/>
          <p:nvPr/>
        </p:nvSpPr>
        <p:spPr bwMode="auto">
          <a:xfrm rot="10800000">
            <a:off x="6481433" y="1606616"/>
            <a:ext cx="424695" cy="2331842"/>
          </a:xfrm>
          <a:custGeom>
            <a:avLst/>
            <a:gdLst>
              <a:gd name="connsiteX0" fmla="*/ 0 w 424695"/>
              <a:gd name="connsiteY0" fmla="*/ 0 h 2331842"/>
              <a:gd name="connsiteX1" fmla="*/ 304093 w 424695"/>
              <a:gd name="connsiteY1" fmla="*/ 609664 h 2331842"/>
              <a:gd name="connsiteX2" fmla="*/ 137986 w 424695"/>
              <a:gd name="connsiteY2" fmla="*/ 497950 h 2331842"/>
              <a:gd name="connsiteX3" fmla="*/ 322236 w 424695"/>
              <a:gd name="connsiteY3" fmla="*/ 957679 h 2331842"/>
              <a:gd name="connsiteX4" fmla="*/ 232405 w 424695"/>
              <a:gd name="connsiteY4" fmla="*/ 1007831 h 2331842"/>
              <a:gd name="connsiteX5" fmla="*/ 378998 w 424695"/>
              <a:gd name="connsiteY5" fmla="*/ 1389587 h 2331842"/>
              <a:gd name="connsiteX6" fmla="*/ 269335 w 424695"/>
              <a:gd name="connsiteY6" fmla="*/ 1466018 h 2331842"/>
              <a:gd name="connsiteX7" fmla="*/ 424695 w 424695"/>
              <a:gd name="connsiteY7" fmla="*/ 1866919 h 2331842"/>
              <a:gd name="connsiteX8" fmla="*/ 4706 w 424695"/>
              <a:gd name="connsiteY8" fmla="*/ 2331842 h 2331842"/>
              <a:gd name="connsiteX9" fmla="*/ 53727 w 424695"/>
              <a:gd name="connsiteY9" fmla="*/ 1592360 h 2331842"/>
              <a:gd name="connsiteX10" fmla="*/ 126439 w 424695"/>
              <a:gd name="connsiteY10" fmla="*/ 1554498 h 2331842"/>
              <a:gd name="connsiteX11" fmla="*/ 52357 w 424695"/>
              <a:gd name="connsiteY11" fmla="*/ 1117949 h 2331842"/>
              <a:gd name="connsiteX12" fmla="*/ 128129 w 424695"/>
              <a:gd name="connsiteY12" fmla="*/ 1068669 h 2331842"/>
              <a:gd name="connsiteX13" fmla="*/ 93536 w 424695"/>
              <a:gd name="connsiteY13" fmla="*/ 534268 h 2331842"/>
              <a:gd name="connsiteX14" fmla="*/ 16357 w 424695"/>
              <a:gd name="connsiteY14" fmla="*/ 776341 h 2331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24695" h="2331842">
                <a:moveTo>
                  <a:pt x="0" y="0"/>
                </a:moveTo>
                <a:lnTo>
                  <a:pt x="304093" y="609664"/>
                </a:lnTo>
                <a:lnTo>
                  <a:pt x="137986" y="497950"/>
                </a:lnTo>
                <a:lnTo>
                  <a:pt x="322236" y="957679"/>
                </a:lnTo>
                <a:lnTo>
                  <a:pt x="232405" y="1007831"/>
                </a:lnTo>
                <a:lnTo>
                  <a:pt x="378998" y="1389587"/>
                </a:lnTo>
                <a:lnTo>
                  <a:pt x="269335" y="1466018"/>
                </a:lnTo>
                <a:lnTo>
                  <a:pt x="424695" y="1866919"/>
                </a:lnTo>
                <a:lnTo>
                  <a:pt x="4706" y="2331842"/>
                </a:lnTo>
                <a:lnTo>
                  <a:pt x="53727" y="1592360"/>
                </a:lnTo>
                <a:lnTo>
                  <a:pt x="126439" y="1554498"/>
                </a:lnTo>
                <a:lnTo>
                  <a:pt x="52357" y="1117949"/>
                </a:lnTo>
                <a:lnTo>
                  <a:pt x="128129" y="1068669"/>
                </a:lnTo>
                <a:lnTo>
                  <a:pt x="93536" y="534268"/>
                </a:lnTo>
                <a:lnTo>
                  <a:pt x="16357" y="776341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B3128360-2B73-E9B5-E0AA-688B940F30E8}"/>
              </a:ext>
            </a:extLst>
          </p:cNvPr>
          <p:cNvSpPr/>
          <p:nvPr/>
        </p:nvSpPr>
        <p:spPr bwMode="auto">
          <a:xfrm rot="5400000">
            <a:off x="3441395" y="1413205"/>
            <a:ext cx="1612701" cy="521785"/>
          </a:xfrm>
          <a:custGeom>
            <a:avLst/>
            <a:gdLst>
              <a:gd name="connsiteX0" fmla="*/ 0 w 2561254"/>
              <a:gd name="connsiteY0" fmla="*/ 210634 h 521785"/>
              <a:gd name="connsiteX1" fmla="*/ 1156867 w 2561254"/>
              <a:gd name="connsiteY1" fmla="*/ 0 h 521785"/>
              <a:gd name="connsiteX2" fmla="*/ 974095 w 2561254"/>
              <a:gd name="connsiteY2" fmla="*/ 233208 h 521785"/>
              <a:gd name="connsiteX3" fmla="*/ 2561254 w 2561254"/>
              <a:gd name="connsiteY3" fmla="*/ 233208 h 521785"/>
              <a:gd name="connsiteX4" fmla="*/ 2476365 w 2561254"/>
              <a:gd name="connsiteY4" fmla="*/ 341522 h 521785"/>
              <a:gd name="connsiteX5" fmla="*/ 889206 w 2561254"/>
              <a:gd name="connsiteY5" fmla="*/ 341522 h 521785"/>
              <a:gd name="connsiteX6" fmla="*/ 747929 w 2561254"/>
              <a:gd name="connsiteY6" fmla="*/ 521785 h 521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254" h="521785">
                <a:moveTo>
                  <a:pt x="0" y="210634"/>
                </a:moveTo>
                <a:lnTo>
                  <a:pt x="1156867" y="0"/>
                </a:lnTo>
                <a:lnTo>
                  <a:pt x="974095" y="233208"/>
                </a:lnTo>
                <a:lnTo>
                  <a:pt x="2561254" y="233208"/>
                </a:lnTo>
                <a:lnTo>
                  <a:pt x="2476365" y="341522"/>
                </a:lnTo>
                <a:lnTo>
                  <a:pt x="889206" y="341522"/>
                </a:lnTo>
                <a:lnTo>
                  <a:pt x="747929" y="521785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05D450A7-5714-F92B-27C7-83BD85B8C9BF}"/>
              </a:ext>
            </a:extLst>
          </p:cNvPr>
          <p:cNvSpPr/>
          <p:nvPr/>
        </p:nvSpPr>
        <p:spPr bwMode="auto">
          <a:xfrm rot="5400000">
            <a:off x="3953913" y="1479024"/>
            <a:ext cx="1718869" cy="425182"/>
          </a:xfrm>
          <a:custGeom>
            <a:avLst/>
            <a:gdLst>
              <a:gd name="connsiteX0" fmla="*/ 0 w 1933897"/>
              <a:gd name="connsiteY0" fmla="*/ 466726 h 861557"/>
              <a:gd name="connsiteX1" fmla="*/ 1194849 w 1933897"/>
              <a:gd name="connsiteY1" fmla="*/ 0 h 861557"/>
              <a:gd name="connsiteX2" fmla="*/ 870908 w 1933897"/>
              <a:gd name="connsiteY2" fmla="*/ 413332 h 861557"/>
              <a:gd name="connsiteX3" fmla="*/ 1933897 w 1933897"/>
              <a:gd name="connsiteY3" fmla="*/ 413332 h 861557"/>
              <a:gd name="connsiteX4" fmla="*/ 1793730 w 1933897"/>
              <a:gd name="connsiteY4" fmla="*/ 592178 h 861557"/>
              <a:gd name="connsiteX5" fmla="*/ 730741 w 1933897"/>
              <a:gd name="connsiteY5" fmla="*/ 592178 h 861557"/>
              <a:gd name="connsiteX6" fmla="*/ 519622 w 1933897"/>
              <a:gd name="connsiteY6" fmla="*/ 861557 h 86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897" h="861557">
                <a:moveTo>
                  <a:pt x="0" y="466726"/>
                </a:moveTo>
                <a:lnTo>
                  <a:pt x="1194849" y="0"/>
                </a:lnTo>
                <a:lnTo>
                  <a:pt x="870908" y="413332"/>
                </a:lnTo>
                <a:lnTo>
                  <a:pt x="1933897" y="413332"/>
                </a:lnTo>
                <a:lnTo>
                  <a:pt x="1793730" y="592178"/>
                </a:lnTo>
                <a:lnTo>
                  <a:pt x="730741" y="592178"/>
                </a:lnTo>
                <a:lnTo>
                  <a:pt x="519622" y="861557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E6C31832-2260-74FC-2587-5A027B3CBFDA}"/>
              </a:ext>
            </a:extLst>
          </p:cNvPr>
          <p:cNvSpPr/>
          <p:nvPr/>
        </p:nvSpPr>
        <p:spPr bwMode="auto">
          <a:xfrm rot="16200000">
            <a:off x="4108084" y="2453712"/>
            <a:ext cx="1718869" cy="425182"/>
          </a:xfrm>
          <a:custGeom>
            <a:avLst/>
            <a:gdLst>
              <a:gd name="connsiteX0" fmla="*/ 0 w 1933897"/>
              <a:gd name="connsiteY0" fmla="*/ 466726 h 861557"/>
              <a:gd name="connsiteX1" fmla="*/ 1194849 w 1933897"/>
              <a:gd name="connsiteY1" fmla="*/ 0 h 861557"/>
              <a:gd name="connsiteX2" fmla="*/ 870908 w 1933897"/>
              <a:gd name="connsiteY2" fmla="*/ 413332 h 861557"/>
              <a:gd name="connsiteX3" fmla="*/ 1933897 w 1933897"/>
              <a:gd name="connsiteY3" fmla="*/ 413332 h 861557"/>
              <a:gd name="connsiteX4" fmla="*/ 1793730 w 1933897"/>
              <a:gd name="connsiteY4" fmla="*/ 592178 h 861557"/>
              <a:gd name="connsiteX5" fmla="*/ 730741 w 1933897"/>
              <a:gd name="connsiteY5" fmla="*/ 592178 h 861557"/>
              <a:gd name="connsiteX6" fmla="*/ 519622 w 1933897"/>
              <a:gd name="connsiteY6" fmla="*/ 861557 h 86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897" h="861557">
                <a:moveTo>
                  <a:pt x="0" y="466726"/>
                </a:moveTo>
                <a:lnTo>
                  <a:pt x="1194849" y="0"/>
                </a:lnTo>
                <a:lnTo>
                  <a:pt x="870908" y="413332"/>
                </a:lnTo>
                <a:lnTo>
                  <a:pt x="1933897" y="413332"/>
                </a:lnTo>
                <a:lnTo>
                  <a:pt x="1793730" y="592178"/>
                </a:lnTo>
                <a:lnTo>
                  <a:pt x="730741" y="592178"/>
                </a:lnTo>
                <a:lnTo>
                  <a:pt x="519622" y="861557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15041E47-BFBB-2E3E-7C4A-72DA7DB89EE6}"/>
              </a:ext>
            </a:extLst>
          </p:cNvPr>
          <p:cNvSpPr/>
          <p:nvPr/>
        </p:nvSpPr>
        <p:spPr bwMode="auto">
          <a:xfrm rot="16200000">
            <a:off x="7748871" y="1364846"/>
            <a:ext cx="859832" cy="531342"/>
          </a:xfrm>
          <a:custGeom>
            <a:avLst/>
            <a:gdLst>
              <a:gd name="connsiteX0" fmla="*/ 0 w 1807823"/>
              <a:gd name="connsiteY0" fmla="*/ 466726 h 861557"/>
              <a:gd name="connsiteX1" fmla="*/ 1194849 w 1807823"/>
              <a:gd name="connsiteY1" fmla="*/ 0 h 861557"/>
              <a:gd name="connsiteX2" fmla="*/ 959277 w 1807823"/>
              <a:gd name="connsiteY2" fmla="*/ 300578 h 861557"/>
              <a:gd name="connsiteX3" fmla="*/ 1807823 w 1807823"/>
              <a:gd name="connsiteY3" fmla="*/ 300578 h 861557"/>
              <a:gd name="connsiteX4" fmla="*/ 1490919 w 1807823"/>
              <a:gd name="connsiteY4" fmla="*/ 704932 h 861557"/>
              <a:gd name="connsiteX5" fmla="*/ 642373 w 1807823"/>
              <a:gd name="connsiteY5" fmla="*/ 704932 h 861557"/>
              <a:gd name="connsiteX6" fmla="*/ 519621 w 1807823"/>
              <a:gd name="connsiteY6" fmla="*/ 861557 h 861557"/>
              <a:gd name="connsiteX0" fmla="*/ 0 w 2032108"/>
              <a:gd name="connsiteY0" fmla="*/ 494595 h 861557"/>
              <a:gd name="connsiteX1" fmla="*/ 1419134 w 2032108"/>
              <a:gd name="connsiteY1" fmla="*/ 0 h 861557"/>
              <a:gd name="connsiteX2" fmla="*/ 1183562 w 2032108"/>
              <a:gd name="connsiteY2" fmla="*/ 300578 h 861557"/>
              <a:gd name="connsiteX3" fmla="*/ 2032108 w 2032108"/>
              <a:gd name="connsiteY3" fmla="*/ 300578 h 861557"/>
              <a:gd name="connsiteX4" fmla="*/ 1715204 w 2032108"/>
              <a:gd name="connsiteY4" fmla="*/ 704932 h 861557"/>
              <a:gd name="connsiteX5" fmla="*/ 866658 w 2032108"/>
              <a:gd name="connsiteY5" fmla="*/ 704932 h 861557"/>
              <a:gd name="connsiteX6" fmla="*/ 743906 w 2032108"/>
              <a:gd name="connsiteY6" fmla="*/ 861557 h 861557"/>
              <a:gd name="connsiteX7" fmla="*/ 0 w 2032108"/>
              <a:gd name="connsiteY7" fmla="*/ 494595 h 861557"/>
              <a:gd name="connsiteX0" fmla="*/ 0 w 2032108"/>
              <a:gd name="connsiteY0" fmla="*/ 494595 h 861557"/>
              <a:gd name="connsiteX1" fmla="*/ 1419134 w 2032108"/>
              <a:gd name="connsiteY1" fmla="*/ 0 h 861557"/>
              <a:gd name="connsiteX2" fmla="*/ 1183562 w 2032108"/>
              <a:gd name="connsiteY2" fmla="*/ 300578 h 861557"/>
              <a:gd name="connsiteX3" fmla="*/ 2032108 w 2032108"/>
              <a:gd name="connsiteY3" fmla="*/ 300578 h 861557"/>
              <a:gd name="connsiteX4" fmla="*/ 1715204 w 2032108"/>
              <a:gd name="connsiteY4" fmla="*/ 704932 h 861557"/>
              <a:gd name="connsiteX5" fmla="*/ 866658 w 2032108"/>
              <a:gd name="connsiteY5" fmla="*/ 704932 h 861557"/>
              <a:gd name="connsiteX6" fmla="*/ 743906 w 2032108"/>
              <a:gd name="connsiteY6" fmla="*/ 861557 h 861557"/>
              <a:gd name="connsiteX7" fmla="*/ 0 w 2032108"/>
              <a:gd name="connsiteY7" fmla="*/ 494595 h 861557"/>
              <a:gd name="connsiteX0" fmla="*/ 0 w 2032108"/>
              <a:gd name="connsiteY0" fmla="*/ 444430 h 811392"/>
              <a:gd name="connsiteX1" fmla="*/ 1393254 w 2032108"/>
              <a:gd name="connsiteY1" fmla="*/ 0 h 811392"/>
              <a:gd name="connsiteX2" fmla="*/ 1183562 w 2032108"/>
              <a:gd name="connsiteY2" fmla="*/ 250413 h 811392"/>
              <a:gd name="connsiteX3" fmla="*/ 2032108 w 2032108"/>
              <a:gd name="connsiteY3" fmla="*/ 250413 h 811392"/>
              <a:gd name="connsiteX4" fmla="*/ 1715204 w 2032108"/>
              <a:gd name="connsiteY4" fmla="*/ 654767 h 811392"/>
              <a:gd name="connsiteX5" fmla="*/ 866658 w 2032108"/>
              <a:gd name="connsiteY5" fmla="*/ 654767 h 811392"/>
              <a:gd name="connsiteX6" fmla="*/ 743906 w 2032108"/>
              <a:gd name="connsiteY6" fmla="*/ 811392 h 811392"/>
              <a:gd name="connsiteX7" fmla="*/ 0 w 2032108"/>
              <a:gd name="connsiteY7" fmla="*/ 444430 h 81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32108" h="811392">
                <a:moveTo>
                  <a:pt x="0" y="444430"/>
                </a:moveTo>
                <a:lnTo>
                  <a:pt x="1393254" y="0"/>
                </a:lnTo>
                <a:lnTo>
                  <a:pt x="1183562" y="250413"/>
                </a:lnTo>
                <a:lnTo>
                  <a:pt x="2032108" y="250413"/>
                </a:lnTo>
                <a:lnTo>
                  <a:pt x="1715204" y="654767"/>
                </a:lnTo>
                <a:lnTo>
                  <a:pt x="866658" y="654767"/>
                </a:lnTo>
                <a:lnTo>
                  <a:pt x="743906" y="811392"/>
                </a:lnTo>
                <a:lnTo>
                  <a:pt x="0" y="444430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C8058FF1-03AD-D200-7365-5CE519A98D52}"/>
              </a:ext>
            </a:extLst>
          </p:cNvPr>
          <p:cNvSpPr/>
          <p:nvPr/>
        </p:nvSpPr>
        <p:spPr bwMode="auto">
          <a:xfrm rot="16200000">
            <a:off x="6862528" y="1965648"/>
            <a:ext cx="1172725" cy="384131"/>
          </a:xfrm>
          <a:custGeom>
            <a:avLst/>
            <a:gdLst>
              <a:gd name="connsiteX0" fmla="*/ 0 w 2396368"/>
              <a:gd name="connsiteY0" fmla="*/ 210634 h 521784"/>
              <a:gd name="connsiteX1" fmla="*/ 1156867 w 2396368"/>
              <a:gd name="connsiteY1" fmla="*/ 0 h 521784"/>
              <a:gd name="connsiteX2" fmla="*/ 1027614 w 2396368"/>
              <a:gd name="connsiteY2" fmla="*/ 164920 h 521784"/>
              <a:gd name="connsiteX3" fmla="*/ 2396368 w 2396368"/>
              <a:gd name="connsiteY3" fmla="*/ 164920 h 521784"/>
              <a:gd name="connsiteX4" fmla="*/ 2204441 w 2396368"/>
              <a:gd name="connsiteY4" fmla="*/ 409809 h 521784"/>
              <a:gd name="connsiteX5" fmla="*/ 835687 w 2396368"/>
              <a:gd name="connsiteY5" fmla="*/ 409809 h 521784"/>
              <a:gd name="connsiteX6" fmla="*/ 747929 w 2396368"/>
              <a:gd name="connsiteY6" fmla="*/ 521784 h 521784"/>
              <a:gd name="connsiteX0" fmla="*/ 0 w 2465379"/>
              <a:gd name="connsiteY0" fmla="*/ 260799 h 521784"/>
              <a:gd name="connsiteX1" fmla="*/ 1225878 w 2465379"/>
              <a:gd name="connsiteY1" fmla="*/ 0 h 521784"/>
              <a:gd name="connsiteX2" fmla="*/ 1096625 w 2465379"/>
              <a:gd name="connsiteY2" fmla="*/ 164920 h 521784"/>
              <a:gd name="connsiteX3" fmla="*/ 2465379 w 2465379"/>
              <a:gd name="connsiteY3" fmla="*/ 164920 h 521784"/>
              <a:gd name="connsiteX4" fmla="*/ 2273452 w 2465379"/>
              <a:gd name="connsiteY4" fmla="*/ 409809 h 521784"/>
              <a:gd name="connsiteX5" fmla="*/ 904698 w 2465379"/>
              <a:gd name="connsiteY5" fmla="*/ 409809 h 521784"/>
              <a:gd name="connsiteX6" fmla="*/ 816940 w 2465379"/>
              <a:gd name="connsiteY6" fmla="*/ 521784 h 521784"/>
              <a:gd name="connsiteX7" fmla="*/ 0 w 2465379"/>
              <a:gd name="connsiteY7" fmla="*/ 260799 h 521784"/>
              <a:gd name="connsiteX0" fmla="*/ 0 w 2465379"/>
              <a:gd name="connsiteY0" fmla="*/ 260799 h 521784"/>
              <a:gd name="connsiteX1" fmla="*/ 1225878 w 2465379"/>
              <a:gd name="connsiteY1" fmla="*/ 0 h 521784"/>
              <a:gd name="connsiteX2" fmla="*/ 1096625 w 2465379"/>
              <a:gd name="connsiteY2" fmla="*/ 164920 h 521784"/>
              <a:gd name="connsiteX3" fmla="*/ 2465379 w 2465379"/>
              <a:gd name="connsiteY3" fmla="*/ 164920 h 521784"/>
              <a:gd name="connsiteX4" fmla="*/ 2273452 w 2465379"/>
              <a:gd name="connsiteY4" fmla="*/ 409809 h 521784"/>
              <a:gd name="connsiteX5" fmla="*/ 904698 w 2465379"/>
              <a:gd name="connsiteY5" fmla="*/ 409809 h 521784"/>
              <a:gd name="connsiteX6" fmla="*/ 816940 w 2465379"/>
              <a:gd name="connsiteY6" fmla="*/ 521784 h 521784"/>
              <a:gd name="connsiteX7" fmla="*/ 0 w 2465379"/>
              <a:gd name="connsiteY7" fmla="*/ 260799 h 52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65379" h="521784">
                <a:moveTo>
                  <a:pt x="0" y="260799"/>
                </a:moveTo>
                <a:lnTo>
                  <a:pt x="1225878" y="0"/>
                </a:lnTo>
                <a:lnTo>
                  <a:pt x="1096625" y="164920"/>
                </a:lnTo>
                <a:lnTo>
                  <a:pt x="2465379" y="164920"/>
                </a:lnTo>
                <a:lnTo>
                  <a:pt x="2273452" y="409809"/>
                </a:lnTo>
                <a:lnTo>
                  <a:pt x="904698" y="409809"/>
                </a:lnTo>
                <a:lnTo>
                  <a:pt x="816940" y="521784"/>
                </a:lnTo>
                <a:lnTo>
                  <a:pt x="0" y="260799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E65D1F14-13AB-D148-7206-32BAF60A3376}"/>
              </a:ext>
            </a:extLst>
          </p:cNvPr>
          <p:cNvSpPr/>
          <p:nvPr/>
        </p:nvSpPr>
        <p:spPr bwMode="auto">
          <a:xfrm rot="16200000">
            <a:off x="6112629" y="4034639"/>
            <a:ext cx="969894" cy="462224"/>
          </a:xfrm>
          <a:custGeom>
            <a:avLst/>
            <a:gdLst>
              <a:gd name="connsiteX0" fmla="*/ 0 w 1807823"/>
              <a:gd name="connsiteY0" fmla="*/ 466726 h 861557"/>
              <a:gd name="connsiteX1" fmla="*/ 1194849 w 1807823"/>
              <a:gd name="connsiteY1" fmla="*/ 0 h 861557"/>
              <a:gd name="connsiteX2" fmla="*/ 959277 w 1807823"/>
              <a:gd name="connsiteY2" fmla="*/ 300578 h 861557"/>
              <a:gd name="connsiteX3" fmla="*/ 1807823 w 1807823"/>
              <a:gd name="connsiteY3" fmla="*/ 300578 h 861557"/>
              <a:gd name="connsiteX4" fmla="*/ 1490919 w 1807823"/>
              <a:gd name="connsiteY4" fmla="*/ 704932 h 861557"/>
              <a:gd name="connsiteX5" fmla="*/ 642373 w 1807823"/>
              <a:gd name="connsiteY5" fmla="*/ 704932 h 861557"/>
              <a:gd name="connsiteX6" fmla="*/ 519621 w 1807823"/>
              <a:gd name="connsiteY6" fmla="*/ 861557 h 86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07823" h="861557">
                <a:moveTo>
                  <a:pt x="0" y="466726"/>
                </a:moveTo>
                <a:lnTo>
                  <a:pt x="1194849" y="0"/>
                </a:lnTo>
                <a:lnTo>
                  <a:pt x="959277" y="300578"/>
                </a:lnTo>
                <a:lnTo>
                  <a:pt x="1807823" y="300578"/>
                </a:lnTo>
                <a:lnTo>
                  <a:pt x="1490919" y="704932"/>
                </a:lnTo>
                <a:lnTo>
                  <a:pt x="642373" y="704932"/>
                </a:lnTo>
                <a:lnTo>
                  <a:pt x="519621" y="861557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8F37231C-333C-DBAB-5733-88A8EB9385AB}"/>
              </a:ext>
            </a:extLst>
          </p:cNvPr>
          <p:cNvSpPr/>
          <p:nvPr/>
        </p:nvSpPr>
        <p:spPr bwMode="auto">
          <a:xfrm rot="16200000">
            <a:off x="5519198" y="5433084"/>
            <a:ext cx="1597921" cy="342088"/>
          </a:xfrm>
          <a:custGeom>
            <a:avLst/>
            <a:gdLst>
              <a:gd name="connsiteX0" fmla="*/ 0 w 2396368"/>
              <a:gd name="connsiteY0" fmla="*/ 210634 h 521784"/>
              <a:gd name="connsiteX1" fmla="*/ 1156867 w 2396368"/>
              <a:gd name="connsiteY1" fmla="*/ 0 h 521784"/>
              <a:gd name="connsiteX2" fmla="*/ 1027614 w 2396368"/>
              <a:gd name="connsiteY2" fmla="*/ 164920 h 521784"/>
              <a:gd name="connsiteX3" fmla="*/ 2396368 w 2396368"/>
              <a:gd name="connsiteY3" fmla="*/ 164920 h 521784"/>
              <a:gd name="connsiteX4" fmla="*/ 2204441 w 2396368"/>
              <a:gd name="connsiteY4" fmla="*/ 409809 h 521784"/>
              <a:gd name="connsiteX5" fmla="*/ 835687 w 2396368"/>
              <a:gd name="connsiteY5" fmla="*/ 409809 h 521784"/>
              <a:gd name="connsiteX6" fmla="*/ 747929 w 2396368"/>
              <a:gd name="connsiteY6" fmla="*/ 521784 h 52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96368" h="521784">
                <a:moveTo>
                  <a:pt x="0" y="210634"/>
                </a:moveTo>
                <a:lnTo>
                  <a:pt x="1156867" y="0"/>
                </a:lnTo>
                <a:lnTo>
                  <a:pt x="1027614" y="164920"/>
                </a:lnTo>
                <a:lnTo>
                  <a:pt x="2396368" y="164920"/>
                </a:lnTo>
                <a:lnTo>
                  <a:pt x="2204441" y="409809"/>
                </a:lnTo>
                <a:lnTo>
                  <a:pt x="835687" y="409809"/>
                </a:lnTo>
                <a:lnTo>
                  <a:pt x="747929" y="521784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46C507CB-6397-2416-91FB-EB37AB252B56}"/>
              </a:ext>
            </a:extLst>
          </p:cNvPr>
          <p:cNvSpPr/>
          <p:nvPr/>
        </p:nvSpPr>
        <p:spPr bwMode="auto">
          <a:xfrm>
            <a:off x="8628121" y="882335"/>
            <a:ext cx="594484" cy="1082419"/>
          </a:xfrm>
          <a:custGeom>
            <a:avLst/>
            <a:gdLst>
              <a:gd name="connsiteX0" fmla="*/ 1378617 w 1378617"/>
              <a:gd name="connsiteY0" fmla="*/ 0 h 1933521"/>
              <a:gd name="connsiteX1" fmla="*/ 1180686 w 1378617"/>
              <a:gd name="connsiteY1" fmla="*/ 681379 h 1933521"/>
              <a:gd name="connsiteX2" fmla="*/ 1096969 w 1378617"/>
              <a:gd name="connsiteY2" fmla="*/ 384822 h 1933521"/>
              <a:gd name="connsiteX3" fmla="*/ 1052321 w 1378617"/>
              <a:gd name="connsiteY3" fmla="*/ 489012 h 1933521"/>
              <a:gd name="connsiteX4" fmla="*/ 1203842 w 1378617"/>
              <a:gd name="connsiteY4" fmla="*/ 1880999 h 1933521"/>
              <a:gd name="connsiteX5" fmla="*/ 1241620 w 1378617"/>
              <a:gd name="connsiteY5" fmla="*/ 1933521 h 1933521"/>
              <a:gd name="connsiteX6" fmla="*/ 32371 w 1378617"/>
              <a:gd name="connsiteY6" fmla="*/ 1933521 h 1933521"/>
              <a:gd name="connsiteX7" fmla="*/ 8714 w 1378617"/>
              <a:gd name="connsiteY7" fmla="*/ 1812448 h 1933521"/>
              <a:gd name="connsiteX8" fmla="*/ 921259 w 1378617"/>
              <a:gd name="connsiteY8" fmla="*/ 315175 h 1933521"/>
              <a:gd name="connsiteX9" fmla="*/ 986873 w 1378617"/>
              <a:gd name="connsiteY9" fmla="*/ 279695 h 1933521"/>
              <a:gd name="connsiteX10" fmla="*/ 697237 w 1378617"/>
              <a:gd name="connsiteY10" fmla="*/ 197933 h 193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8617" h="1933521">
                <a:moveTo>
                  <a:pt x="1378617" y="0"/>
                </a:moveTo>
                <a:lnTo>
                  <a:pt x="1180686" y="681379"/>
                </a:lnTo>
                <a:lnTo>
                  <a:pt x="1096969" y="384822"/>
                </a:lnTo>
                <a:lnTo>
                  <a:pt x="1052321" y="489012"/>
                </a:lnTo>
                <a:cubicBezTo>
                  <a:pt x="868944" y="960967"/>
                  <a:pt x="920460" y="1454809"/>
                  <a:pt x="1203842" y="1880999"/>
                </a:cubicBezTo>
                <a:lnTo>
                  <a:pt x="1241620" y="1933521"/>
                </a:lnTo>
                <a:lnTo>
                  <a:pt x="32371" y="1933521"/>
                </a:lnTo>
                <a:lnTo>
                  <a:pt x="8714" y="1812448"/>
                </a:lnTo>
                <a:cubicBezTo>
                  <a:pt x="-59501" y="1262651"/>
                  <a:pt x="275377" y="690752"/>
                  <a:pt x="921259" y="315175"/>
                </a:cubicBezTo>
                <a:lnTo>
                  <a:pt x="986873" y="279695"/>
                </a:lnTo>
                <a:lnTo>
                  <a:pt x="697237" y="197933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8A7AF9D3-E7BF-726A-365C-5350F1E82506}"/>
              </a:ext>
            </a:extLst>
          </p:cNvPr>
          <p:cNvSpPr/>
          <p:nvPr/>
        </p:nvSpPr>
        <p:spPr bwMode="auto">
          <a:xfrm rot="10800000">
            <a:off x="8628120" y="2072790"/>
            <a:ext cx="594484" cy="1082419"/>
          </a:xfrm>
          <a:custGeom>
            <a:avLst/>
            <a:gdLst>
              <a:gd name="connsiteX0" fmla="*/ 1378617 w 1378617"/>
              <a:gd name="connsiteY0" fmla="*/ 0 h 1933521"/>
              <a:gd name="connsiteX1" fmla="*/ 1180686 w 1378617"/>
              <a:gd name="connsiteY1" fmla="*/ 681379 h 1933521"/>
              <a:gd name="connsiteX2" fmla="*/ 1096969 w 1378617"/>
              <a:gd name="connsiteY2" fmla="*/ 384822 h 1933521"/>
              <a:gd name="connsiteX3" fmla="*/ 1052321 w 1378617"/>
              <a:gd name="connsiteY3" fmla="*/ 489012 h 1933521"/>
              <a:gd name="connsiteX4" fmla="*/ 1203842 w 1378617"/>
              <a:gd name="connsiteY4" fmla="*/ 1880999 h 1933521"/>
              <a:gd name="connsiteX5" fmla="*/ 1241620 w 1378617"/>
              <a:gd name="connsiteY5" fmla="*/ 1933521 h 1933521"/>
              <a:gd name="connsiteX6" fmla="*/ 32371 w 1378617"/>
              <a:gd name="connsiteY6" fmla="*/ 1933521 h 1933521"/>
              <a:gd name="connsiteX7" fmla="*/ 8714 w 1378617"/>
              <a:gd name="connsiteY7" fmla="*/ 1812448 h 1933521"/>
              <a:gd name="connsiteX8" fmla="*/ 921259 w 1378617"/>
              <a:gd name="connsiteY8" fmla="*/ 315175 h 1933521"/>
              <a:gd name="connsiteX9" fmla="*/ 986873 w 1378617"/>
              <a:gd name="connsiteY9" fmla="*/ 279695 h 1933521"/>
              <a:gd name="connsiteX10" fmla="*/ 697237 w 1378617"/>
              <a:gd name="connsiteY10" fmla="*/ 197933 h 193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8617" h="1933521">
                <a:moveTo>
                  <a:pt x="1378617" y="0"/>
                </a:moveTo>
                <a:lnTo>
                  <a:pt x="1180686" y="681379"/>
                </a:lnTo>
                <a:lnTo>
                  <a:pt x="1096969" y="384822"/>
                </a:lnTo>
                <a:lnTo>
                  <a:pt x="1052321" y="489012"/>
                </a:lnTo>
                <a:cubicBezTo>
                  <a:pt x="868944" y="960967"/>
                  <a:pt x="920460" y="1454809"/>
                  <a:pt x="1203842" y="1880999"/>
                </a:cubicBezTo>
                <a:lnTo>
                  <a:pt x="1241620" y="1933521"/>
                </a:lnTo>
                <a:lnTo>
                  <a:pt x="32371" y="1933521"/>
                </a:lnTo>
                <a:lnTo>
                  <a:pt x="8714" y="1812448"/>
                </a:lnTo>
                <a:cubicBezTo>
                  <a:pt x="-59501" y="1262651"/>
                  <a:pt x="275377" y="690752"/>
                  <a:pt x="921259" y="315175"/>
                </a:cubicBezTo>
                <a:lnTo>
                  <a:pt x="986873" y="279695"/>
                </a:lnTo>
                <a:lnTo>
                  <a:pt x="697237" y="197933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FA3DDDD6-8B44-604D-9D3E-E4C4E9CB0FA9}"/>
              </a:ext>
            </a:extLst>
          </p:cNvPr>
          <p:cNvSpPr/>
          <p:nvPr/>
        </p:nvSpPr>
        <p:spPr bwMode="auto">
          <a:xfrm rot="16200000">
            <a:off x="3640532" y="2296751"/>
            <a:ext cx="1612701" cy="521785"/>
          </a:xfrm>
          <a:custGeom>
            <a:avLst/>
            <a:gdLst>
              <a:gd name="connsiteX0" fmla="*/ 0 w 2561254"/>
              <a:gd name="connsiteY0" fmla="*/ 210634 h 521785"/>
              <a:gd name="connsiteX1" fmla="*/ 1156867 w 2561254"/>
              <a:gd name="connsiteY1" fmla="*/ 0 h 521785"/>
              <a:gd name="connsiteX2" fmla="*/ 974095 w 2561254"/>
              <a:gd name="connsiteY2" fmla="*/ 233208 h 521785"/>
              <a:gd name="connsiteX3" fmla="*/ 2561254 w 2561254"/>
              <a:gd name="connsiteY3" fmla="*/ 233208 h 521785"/>
              <a:gd name="connsiteX4" fmla="*/ 2476365 w 2561254"/>
              <a:gd name="connsiteY4" fmla="*/ 341522 h 521785"/>
              <a:gd name="connsiteX5" fmla="*/ 889206 w 2561254"/>
              <a:gd name="connsiteY5" fmla="*/ 341522 h 521785"/>
              <a:gd name="connsiteX6" fmla="*/ 747929 w 2561254"/>
              <a:gd name="connsiteY6" fmla="*/ 521785 h 521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254" h="521785">
                <a:moveTo>
                  <a:pt x="0" y="210634"/>
                </a:moveTo>
                <a:lnTo>
                  <a:pt x="1156867" y="0"/>
                </a:lnTo>
                <a:lnTo>
                  <a:pt x="974095" y="233208"/>
                </a:lnTo>
                <a:lnTo>
                  <a:pt x="2561254" y="233208"/>
                </a:lnTo>
                <a:lnTo>
                  <a:pt x="2476365" y="341522"/>
                </a:lnTo>
                <a:lnTo>
                  <a:pt x="889206" y="341522"/>
                </a:lnTo>
                <a:lnTo>
                  <a:pt x="747929" y="521785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BE5F9938-BE71-7AF9-B4C1-7CF4998A00AF}"/>
              </a:ext>
            </a:extLst>
          </p:cNvPr>
          <p:cNvSpPr/>
          <p:nvPr/>
        </p:nvSpPr>
        <p:spPr bwMode="auto">
          <a:xfrm rot="10800000">
            <a:off x="7380603" y="3276334"/>
            <a:ext cx="798184" cy="1172725"/>
          </a:xfrm>
          <a:custGeom>
            <a:avLst/>
            <a:gdLst>
              <a:gd name="connsiteX0" fmla="*/ 826723 w 1081858"/>
              <a:gd name="connsiteY0" fmla="*/ 0 h 2186998"/>
              <a:gd name="connsiteX1" fmla="*/ 1081858 w 1081858"/>
              <a:gd name="connsiteY1" fmla="*/ 540059 h 2186998"/>
              <a:gd name="connsiteX2" fmla="*/ 729461 w 1081858"/>
              <a:gd name="connsiteY2" fmla="*/ 540059 h 2186998"/>
              <a:gd name="connsiteX3" fmla="*/ 697109 w 1081858"/>
              <a:gd name="connsiteY3" fmla="*/ 602622 h 2186998"/>
              <a:gd name="connsiteX4" fmla="*/ 589935 w 1081858"/>
              <a:gd name="connsiteY4" fmla="*/ 1320837 h 2186998"/>
              <a:gd name="connsiteX5" fmla="*/ 589570 w 1081858"/>
              <a:gd name="connsiteY5" fmla="*/ 1320837 h 2186998"/>
              <a:gd name="connsiteX6" fmla="*/ 346435 w 1081858"/>
              <a:gd name="connsiteY6" fmla="*/ 2186998 h 2186998"/>
              <a:gd name="connsiteX7" fmla="*/ 0 w 1081858"/>
              <a:gd name="connsiteY7" fmla="*/ 2186998 h 2186998"/>
              <a:gd name="connsiteX8" fmla="*/ 243135 w 1081858"/>
              <a:gd name="connsiteY8" fmla="*/ 1320837 h 2186998"/>
              <a:gd name="connsiteX9" fmla="*/ 243500 w 1081858"/>
              <a:gd name="connsiteY9" fmla="*/ 1320837 h 2186998"/>
              <a:gd name="connsiteX10" fmla="*/ 350674 w 1081858"/>
              <a:gd name="connsiteY10" fmla="*/ 602622 h 2186998"/>
              <a:gd name="connsiteX11" fmla="*/ 383026 w 1081858"/>
              <a:gd name="connsiteY11" fmla="*/ 540059 h 2186998"/>
              <a:gd name="connsiteX12" fmla="*/ 38189 w 1081858"/>
              <a:gd name="connsiteY12" fmla="*/ 540059 h 2186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81858" h="2186998">
                <a:moveTo>
                  <a:pt x="826723" y="0"/>
                </a:moveTo>
                <a:lnTo>
                  <a:pt x="1081858" y="540059"/>
                </a:lnTo>
                <a:lnTo>
                  <a:pt x="729461" y="540059"/>
                </a:lnTo>
                <a:lnTo>
                  <a:pt x="697109" y="602622"/>
                </a:lnTo>
                <a:cubicBezTo>
                  <a:pt x="632437" y="758293"/>
                  <a:pt x="589935" y="1021904"/>
                  <a:pt x="589935" y="1320837"/>
                </a:cubicBezTo>
                <a:lnTo>
                  <a:pt x="589570" y="1320837"/>
                </a:lnTo>
                <a:cubicBezTo>
                  <a:pt x="589570" y="1799131"/>
                  <a:pt x="480765" y="2186998"/>
                  <a:pt x="346435" y="2186998"/>
                </a:cubicBezTo>
                <a:lnTo>
                  <a:pt x="0" y="2186998"/>
                </a:lnTo>
                <a:cubicBezTo>
                  <a:pt x="134330" y="2186998"/>
                  <a:pt x="243135" y="1799131"/>
                  <a:pt x="243135" y="1320837"/>
                </a:cubicBezTo>
                <a:lnTo>
                  <a:pt x="243500" y="1320837"/>
                </a:lnTo>
                <a:cubicBezTo>
                  <a:pt x="243500" y="1021904"/>
                  <a:pt x="286002" y="758293"/>
                  <a:pt x="350674" y="602622"/>
                </a:cubicBezTo>
                <a:lnTo>
                  <a:pt x="383026" y="540059"/>
                </a:lnTo>
                <a:lnTo>
                  <a:pt x="38189" y="540059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376821503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31F82711-145F-ABB8-F1CC-E38310029EE6}"/>
              </a:ext>
            </a:extLst>
          </p:cNvPr>
          <p:cNvSpPr txBox="1"/>
          <p:nvPr/>
        </p:nvSpPr>
        <p:spPr>
          <a:xfrm>
            <a:off x="276046" y="232912"/>
            <a:ext cx="23391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zh-TW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上昇、下降矢印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45" name="フリーフォーム: 図形 44">
            <a:extLst>
              <a:ext uri="{FF2B5EF4-FFF2-40B4-BE49-F238E27FC236}">
                <a16:creationId xmlns:a16="http://schemas.microsoft.com/office/drawing/2014/main" id="{F226314E-87F4-6762-5E5E-ED0E0DBD1CD1}"/>
              </a:ext>
            </a:extLst>
          </p:cNvPr>
          <p:cNvSpPr/>
          <p:nvPr/>
        </p:nvSpPr>
        <p:spPr bwMode="auto">
          <a:xfrm>
            <a:off x="5159925" y="1191014"/>
            <a:ext cx="799603" cy="2231180"/>
          </a:xfrm>
          <a:custGeom>
            <a:avLst/>
            <a:gdLst>
              <a:gd name="connsiteX0" fmla="*/ 640891 w 799603"/>
              <a:gd name="connsiteY0" fmla="*/ 0 h 2231180"/>
              <a:gd name="connsiteX1" fmla="*/ 799603 w 799603"/>
              <a:gd name="connsiteY1" fmla="*/ 515112 h 2231180"/>
              <a:gd name="connsiteX2" fmla="*/ 673233 w 799603"/>
              <a:gd name="connsiteY2" fmla="*/ 388899 h 2231180"/>
              <a:gd name="connsiteX3" fmla="*/ 782803 w 799603"/>
              <a:gd name="connsiteY3" fmla="*/ 900957 h 2231180"/>
              <a:gd name="connsiteX4" fmla="*/ 587640 w 799603"/>
              <a:gd name="connsiteY4" fmla="*/ 900957 h 2231180"/>
              <a:gd name="connsiteX5" fmla="*/ 723561 w 799603"/>
              <a:gd name="connsiteY5" fmla="*/ 1536165 h 2231180"/>
              <a:gd name="connsiteX6" fmla="*/ 469512 w 799603"/>
              <a:gd name="connsiteY6" fmla="*/ 1536165 h 2231180"/>
              <a:gd name="connsiteX7" fmla="*/ 618231 w 799603"/>
              <a:gd name="connsiteY7" fmla="*/ 2231180 h 2231180"/>
              <a:gd name="connsiteX8" fmla="*/ 0 w 799603"/>
              <a:gd name="connsiteY8" fmla="*/ 2231180 h 2231180"/>
              <a:gd name="connsiteX9" fmla="*/ 176641 w 799603"/>
              <a:gd name="connsiteY9" fmla="*/ 1405680 h 2231180"/>
              <a:gd name="connsiteX10" fmla="*/ 308244 w 799603"/>
              <a:gd name="connsiteY10" fmla="*/ 1405680 h 2231180"/>
              <a:gd name="connsiteX11" fmla="*/ 432505 w 799603"/>
              <a:gd name="connsiteY11" fmla="*/ 824965 h 2231180"/>
              <a:gd name="connsiteX12" fmla="*/ 518202 w 799603"/>
              <a:gd name="connsiteY12" fmla="*/ 824965 h 2231180"/>
              <a:gd name="connsiteX13" fmla="*/ 612317 w 799603"/>
              <a:gd name="connsiteY13" fmla="*/ 385137 h 2231180"/>
              <a:gd name="connsiteX14" fmla="*/ 482179 w 799603"/>
              <a:gd name="connsiteY14" fmla="*/ 515112 h 223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9603" h="2231180">
                <a:moveTo>
                  <a:pt x="640891" y="0"/>
                </a:moveTo>
                <a:lnTo>
                  <a:pt x="799603" y="515112"/>
                </a:lnTo>
                <a:lnTo>
                  <a:pt x="673233" y="388899"/>
                </a:lnTo>
                <a:lnTo>
                  <a:pt x="782803" y="900957"/>
                </a:lnTo>
                <a:lnTo>
                  <a:pt x="587640" y="900957"/>
                </a:lnTo>
                <a:lnTo>
                  <a:pt x="723561" y="1536165"/>
                </a:lnTo>
                <a:lnTo>
                  <a:pt x="469512" y="1536165"/>
                </a:lnTo>
                <a:lnTo>
                  <a:pt x="618231" y="2231180"/>
                </a:lnTo>
                <a:lnTo>
                  <a:pt x="0" y="2231180"/>
                </a:lnTo>
                <a:lnTo>
                  <a:pt x="176641" y="1405680"/>
                </a:lnTo>
                <a:lnTo>
                  <a:pt x="308244" y="1405680"/>
                </a:lnTo>
                <a:lnTo>
                  <a:pt x="432505" y="824965"/>
                </a:lnTo>
                <a:lnTo>
                  <a:pt x="518202" y="824965"/>
                </a:lnTo>
                <a:lnTo>
                  <a:pt x="612317" y="385137"/>
                </a:lnTo>
                <a:lnTo>
                  <a:pt x="482179" y="515112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6" name="フリーフォーム: 図形 45">
            <a:extLst>
              <a:ext uri="{FF2B5EF4-FFF2-40B4-BE49-F238E27FC236}">
                <a16:creationId xmlns:a16="http://schemas.microsoft.com/office/drawing/2014/main" id="{9A1483B7-A38C-BBCB-298D-8CC2B13501C9}"/>
              </a:ext>
            </a:extLst>
          </p:cNvPr>
          <p:cNvSpPr/>
          <p:nvPr/>
        </p:nvSpPr>
        <p:spPr bwMode="auto">
          <a:xfrm>
            <a:off x="2893885" y="859919"/>
            <a:ext cx="1185859" cy="1001114"/>
          </a:xfrm>
          <a:custGeom>
            <a:avLst/>
            <a:gdLst>
              <a:gd name="connsiteX0" fmla="*/ 622952 w 1185859"/>
              <a:gd name="connsiteY0" fmla="*/ 0 h 1001114"/>
              <a:gd name="connsiteX1" fmla="*/ 1185859 w 1185859"/>
              <a:gd name="connsiteY1" fmla="*/ 15082 h 1001114"/>
              <a:gd name="connsiteX2" fmla="*/ 706711 w 1185859"/>
              <a:gd name="connsiteY2" fmla="*/ 310901 h 1001114"/>
              <a:gd name="connsiteX3" fmla="*/ 793214 w 1185859"/>
              <a:gd name="connsiteY3" fmla="*/ 165837 h 1001114"/>
              <a:gd name="connsiteX4" fmla="*/ 731018 w 1185859"/>
              <a:gd name="connsiteY4" fmla="*/ 213492 h 1001114"/>
              <a:gd name="connsiteX5" fmla="*/ 375491 w 1185859"/>
              <a:gd name="connsiteY5" fmla="*/ 867216 h 1001114"/>
              <a:gd name="connsiteX6" fmla="*/ 366145 w 1185859"/>
              <a:gd name="connsiteY6" fmla="*/ 1001114 h 1001114"/>
              <a:gd name="connsiteX7" fmla="*/ 0 w 1185859"/>
              <a:gd name="connsiteY7" fmla="*/ 1001114 h 1001114"/>
              <a:gd name="connsiteX8" fmla="*/ 4182 w 1185859"/>
              <a:gd name="connsiteY8" fmla="*/ 918293 h 1001114"/>
              <a:gd name="connsiteX9" fmla="*/ 765498 w 1185859"/>
              <a:gd name="connsiteY9" fmla="*/ 86730 h 1001114"/>
              <a:gd name="connsiteX10" fmla="*/ 776381 w 1185859"/>
              <a:gd name="connsiteY10" fmla="*/ 85174 h 1001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5859" h="1001114">
                <a:moveTo>
                  <a:pt x="622952" y="0"/>
                </a:moveTo>
                <a:lnTo>
                  <a:pt x="1185859" y="15082"/>
                </a:lnTo>
                <a:lnTo>
                  <a:pt x="706711" y="310901"/>
                </a:lnTo>
                <a:lnTo>
                  <a:pt x="793214" y="165837"/>
                </a:lnTo>
                <a:lnTo>
                  <a:pt x="731018" y="213492"/>
                </a:lnTo>
                <a:cubicBezTo>
                  <a:pt x="538454" y="380446"/>
                  <a:pt x="411263" y="612521"/>
                  <a:pt x="375491" y="867216"/>
                </a:cubicBezTo>
                <a:lnTo>
                  <a:pt x="366145" y="1001114"/>
                </a:lnTo>
                <a:lnTo>
                  <a:pt x="0" y="1001114"/>
                </a:lnTo>
                <a:lnTo>
                  <a:pt x="4182" y="918293"/>
                </a:lnTo>
                <a:cubicBezTo>
                  <a:pt x="46531" y="501290"/>
                  <a:pt x="359976" y="164429"/>
                  <a:pt x="765498" y="86730"/>
                </a:cubicBezTo>
                <a:lnTo>
                  <a:pt x="776381" y="85174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7" name="フリーフォーム: 図形 46">
            <a:extLst>
              <a:ext uri="{FF2B5EF4-FFF2-40B4-BE49-F238E27FC236}">
                <a16:creationId xmlns:a16="http://schemas.microsoft.com/office/drawing/2014/main" id="{8D3973A4-A801-3AC0-8817-69A1FD098D33}"/>
              </a:ext>
            </a:extLst>
          </p:cNvPr>
          <p:cNvSpPr/>
          <p:nvPr/>
        </p:nvSpPr>
        <p:spPr bwMode="auto">
          <a:xfrm>
            <a:off x="2172259" y="859031"/>
            <a:ext cx="815706" cy="1607004"/>
          </a:xfrm>
          <a:custGeom>
            <a:avLst/>
            <a:gdLst>
              <a:gd name="connsiteX0" fmla="*/ 815706 w 815706"/>
              <a:gd name="connsiteY0" fmla="*/ 0 h 1607004"/>
              <a:gd name="connsiteX1" fmla="*/ 656246 w 815706"/>
              <a:gd name="connsiteY1" fmla="*/ 330949 h 1607004"/>
              <a:gd name="connsiteX2" fmla="*/ 638462 w 815706"/>
              <a:gd name="connsiteY2" fmla="*/ 162024 h 1607004"/>
              <a:gd name="connsiteX3" fmla="*/ 567878 w 815706"/>
              <a:gd name="connsiteY3" fmla="*/ 252407 h 1607004"/>
              <a:gd name="connsiteX4" fmla="*/ 200231 w 815706"/>
              <a:gd name="connsiteY4" fmla="*/ 1379705 h 1607004"/>
              <a:gd name="connsiteX5" fmla="*/ 190885 w 815706"/>
              <a:gd name="connsiteY5" fmla="*/ 1607004 h 1607004"/>
              <a:gd name="connsiteX6" fmla="*/ 0 w 815706"/>
              <a:gd name="connsiteY6" fmla="*/ 1607004 h 1607004"/>
              <a:gd name="connsiteX7" fmla="*/ 4182 w 815706"/>
              <a:gd name="connsiteY7" fmla="*/ 1466411 h 1607004"/>
              <a:gd name="connsiteX8" fmla="*/ 548283 w 815706"/>
              <a:gd name="connsiteY8" fmla="*/ 173380 h 1607004"/>
              <a:gd name="connsiteX9" fmla="*/ 611383 w 815706"/>
              <a:gd name="connsiteY9" fmla="*/ 133304 h 1607004"/>
              <a:gd name="connsiteX10" fmla="*/ 457022 w 815706"/>
              <a:gd name="connsiteY10" fmla="*/ 79378 h 16070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815706" h="1607004">
                <a:moveTo>
                  <a:pt x="815706" y="0"/>
                </a:moveTo>
                <a:lnTo>
                  <a:pt x="656246" y="330949"/>
                </a:lnTo>
                <a:lnTo>
                  <a:pt x="638462" y="162024"/>
                </a:lnTo>
                <a:lnTo>
                  <a:pt x="567878" y="252407"/>
                </a:lnTo>
                <a:cubicBezTo>
                  <a:pt x="368534" y="536990"/>
                  <a:pt x="236748" y="938340"/>
                  <a:pt x="200231" y="1379705"/>
                </a:cubicBezTo>
                <a:lnTo>
                  <a:pt x="190885" y="1607004"/>
                </a:lnTo>
                <a:lnTo>
                  <a:pt x="0" y="1607004"/>
                </a:lnTo>
                <a:lnTo>
                  <a:pt x="4182" y="1466411"/>
                </a:lnTo>
                <a:cubicBezTo>
                  <a:pt x="38591" y="891256"/>
                  <a:pt x="251965" y="405911"/>
                  <a:pt x="548283" y="173380"/>
                </a:cubicBezTo>
                <a:lnTo>
                  <a:pt x="611383" y="133304"/>
                </a:lnTo>
                <a:lnTo>
                  <a:pt x="457022" y="79378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8" name="フリーフォーム: 図形 47">
            <a:extLst>
              <a:ext uri="{FF2B5EF4-FFF2-40B4-BE49-F238E27FC236}">
                <a16:creationId xmlns:a16="http://schemas.microsoft.com/office/drawing/2014/main" id="{C92BE5B6-B2A4-6E8F-AA7C-BF2B155FA500}"/>
              </a:ext>
            </a:extLst>
          </p:cNvPr>
          <p:cNvSpPr/>
          <p:nvPr/>
        </p:nvSpPr>
        <p:spPr bwMode="auto">
          <a:xfrm>
            <a:off x="2489501" y="2263613"/>
            <a:ext cx="771775" cy="1653196"/>
          </a:xfrm>
          <a:custGeom>
            <a:avLst/>
            <a:gdLst>
              <a:gd name="connsiteX0" fmla="*/ 697 w 771775"/>
              <a:gd name="connsiteY0" fmla="*/ 0 h 1653196"/>
              <a:gd name="connsiteX1" fmla="*/ 191582 w 771775"/>
              <a:gd name="connsiteY1" fmla="*/ 0 h 1653196"/>
              <a:gd name="connsiteX2" fmla="*/ 190618 w 771775"/>
              <a:gd name="connsiteY2" fmla="*/ 23443 h 1653196"/>
              <a:gd name="connsiteX3" fmla="*/ 542812 w 771775"/>
              <a:gd name="connsiteY3" fmla="*/ 1363485 h 1653196"/>
              <a:gd name="connsiteX4" fmla="*/ 616440 w 771775"/>
              <a:gd name="connsiteY4" fmla="*/ 1462724 h 1653196"/>
              <a:gd name="connsiteX5" fmla="*/ 651553 w 771775"/>
              <a:gd name="connsiteY5" fmla="*/ 1306062 h 1653196"/>
              <a:gd name="connsiteX6" fmla="*/ 771775 w 771775"/>
              <a:gd name="connsiteY6" fmla="*/ 1653196 h 1653196"/>
              <a:gd name="connsiteX7" fmla="*/ 424642 w 771775"/>
              <a:gd name="connsiteY7" fmla="*/ 1532975 h 1653196"/>
              <a:gd name="connsiteX8" fmla="*/ 579675 w 771775"/>
              <a:gd name="connsiteY8" fmla="*/ 1498226 h 1653196"/>
              <a:gd name="connsiteX9" fmla="*/ 525069 w 771775"/>
              <a:gd name="connsiteY9" fmla="*/ 1461048 h 1653196"/>
              <a:gd name="connsiteX10" fmla="*/ 0 w 771775"/>
              <a:gd name="connsiteY10" fmla="*/ 23443 h 16531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771775" h="1653196">
                <a:moveTo>
                  <a:pt x="697" y="0"/>
                </a:moveTo>
                <a:lnTo>
                  <a:pt x="191582" y="0"/>
                </a:lnTo>
                <a:lnTo>
                  <a:pt x="190618" y="23443"/>
                </a:lnTo>
                <a:cubicBezTo>
                  <a:pt x="190618" y="541875"/>
                  <a:pt x="321803" y="1026743"/>
                  <a:pt x="542812" y="1363485"/>
                </a:cubicBezTo>
                <a:lnTo>
                  <a:pt x="616440" y="1462724"/>
                </a:lnTo>
                <a:lnTo>
                  <a:pt x="651553" y="1306062"/>
                </a:lnTo>
                <a:lnTo>
                  <a:pt x="771775" y="1653196"/>
                </a:lnTo>
                <a:lnTo>
                  <a:pt x="424642" y="1532975"/>
                </a:lnTo>
                <a:lnTo>
                  <a:pt x="579675" y="1498226"/>
                </a:lnTo>
                <a:lnTo>
                  <a:pt x="525069" y="1461048"/>
                </a:lnTo>
                <a:cubicBezTo>
                  <a:pt x="213868" y="1198524"/>
                  <a:pt x="0" y="653380"/>
                  <a:pt x="0" y="23443"/>
                </a:cubicBez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49" name="フリーフォーム: 図形 48">
            <a:extLst>
              <a:ext uri="{FF2B5EF4-FFF2-40B4-BE49-F238E27FC236}">
                <a16:creationId xmlns:a16="http://schemas.microsoft.com/office/drawing/2014/main" id="{30463F67-E1D5-92ED-DDCA-6DCFC889D93C}"/>
              </a:ext>
            </a:extLst>
          </p:cNvPr>
          <p:cNvSpPr/>
          <p:nvPr/>
        </p:nvSpPr>
        <p:spPr bwMode="auto">
          <a:xfrm>
            <a:off x="7974372" y="3542259"/>
            <a:ext cx="1345472" cy="1398014"/>
          </a:xfrm>
          <a:custGeom>
            <a:avLst/>
            <a:gdLst>
              <a:gd name="connsiteX0" fmla="*/ 1334172 w 1345472"/>
              <a:gd name="connsiteY0" fmla="*/ 0 h 1398014"/>
              <a:gd name="connsiteX1" fmla="*/ 1345472 w 1345472"/>
              <a:gd name="connsiteY1" fmla="*/ 189858 h 1398014"/>
              <a:gd name="connsiteX2" fmla="*/ 1145690 w 1345472"/>
              <a:gd name="connsiteY2" fmla="*/ 189858 h 1398014"/>
              <a:gd name="connsiteX3" fmla="*/ 1098810 w 1345472"/>
              <a:gd name="connsiteY3" fmla="*/ 257338 h 1398014"/>
              <a:gd name="connsiteX4" fmla="*/ 1203842 w 1345472"/>
              <a:gd name="connsiteY4" fmla="*/ 1359437 h 1398014"/>
              <a:gd name="connsiteX5" fmla="*/ 1241619 w 1345472"/>
              <a:gd name="connsiteY5" fmla="*/ 1398014 h 1398014"/>
              <a:gd name="connsiteX6" fmla="*/ 32370 w 1345472"/>
              <a:gd name="connsiteY6" fmla="*/ 1398014 h 1398014"/>
              <a:gd name="connsiteX7" fmla="*/ 8714 w 1345472"/>
              <a:gd name="connsiteY7" fmla="*/ 1309085 h 1398014"/>
              <a:gd name="connsiteX8" fmla="*/ 921259 w 1345472"/>
              <a:gd name="connsiteY8" fmla="*/ 209336 h 1398014"/>
              <a:gd name="connsiteX9" fmla="*/ 970300 w 1345472"/>
              <a:gd name="connsiteY9" fmla="*/ 189858 h 1398014"/>
              <a:gd name="connsiteX10" fmla="*/ 721182 w 1345472"/>
              <a:gd name="connsiteY10" fmla="*/ 189858 h 139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5472" h="1398014">
                <a:moveTo>
                  <a:pt x="1334172" y="0"/>
                </a:moveTo>
                <a:lnTo>
                  <a:pt x="1345472" y="189858"/>
                </a:lnTo>
                <a:lnTo>
                  <a:pt x="1145690" y="189858"/>
                </a:lnTo>
                <a:lnTo>
                  <a:pt x="1098810" y="257338"/>
                </a:lnTo>
                <a:cubicBezTo>
                  <a:pt x="862391" y="627573"/>
                  <a:pt x="898662" y="1022319"/>
                  <a:pt x="1203842" y="1359437"/>
                </a:cubicBezTo>
                <a:lnTo>
                  <a:pt x="1241619" y="1398014"/>
                </a:lnTo>
                <a:lnTo>
                  <a:pt x="32370" y="1398014"/>
                </a:lnTo>
                <a:lnTo>
                  <a:pt x="8714" y="1309085"/>
                </a:lnTo>
                <a:cubicBezTo>
                  <a:pt x="-59501" y="905258"/>
                  <a:pt x="275377" y="485198"/>
                  <a:pt x="921259" y="209336"/>
                </a:cubicBezTo>
                <a:lnTo>
                  <a:pt x="970300" y="189858"/>
                </a:lnTo>
                <a:lnTo>
                  <a:pt x="721182" y="189858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0" name="フリーフォーム: 図形 49">
            <a:extLst>
              <a:ext uri="{FF2B5EF4-FFF2-40B4-BE49-F238E27FC236}">
                <a16:creationId xmlns:a16="http://schemas.microsoft.com/office/drawing/2014/main" id="{F9716A10-A55B-ACC3-DDA0-E74A224EFC06}"/>
              </a:ext>
            </a:extLst>
          </p:cNvPr>
          <p:cNvSpPr/>
          <p:nvPr/>
        </p:nvSpPr>
        <p:spPr bwMode="auto">
          <a:xfrm rot="5400000">
            <a:off x="2934998" y="4451092"/>
            <a:ext cx="2534461" cy="402393"/>
          </a:xfrm>
          <a:custGeom>
            <a:avLst/>
            <a:gdLst>
              <a:gd name="connsiteX0" fmla="*/ 0 w 2534461"/>
              <a:gd name="connsiteY0" fmla="*/ 130393 h 402393"/>
              <a:gd name="connsiteX1" fmla="*/ 578072 w 2534461"/>
              <a:gd name="connsiteY1" fmla="*/ 0 h 402393"/>
              <a:gd name="connsiteX2" fmla="*/ 530725 w 2534461"/>
              <a:gd name="connsiteY2" fmla="*/ 101709 h 402393"/>
              <a:gd name="connsiteX3" fmla="*/ 554182 w 2534461"/>
              <a:gd name="connsiteY3" fmla="*/ 94253 h 402393"/>
              <a:gd name="connsiteX4" fmla="*/ 1001562 w 2534461"/>
              <a:gd name="connsiteY4" fmla="*/ 114568 h 402393"/>
              <a:gd name="connsiteX5" fmla="*/ 1448944 w 2534461"/>
              <a:gd name="connsiteY5" fmla="*/ 134885 h 402393"/>
              <a:gd name="connsiteX6" fmla="*/ 1511696 w 2534461"/>
              <a:gd name="connsiteY6" fmla="*/ 114937 h 402393"/>
              <a:gd name="connsiteX7" fmla="*/ 1511879 w 2534461"/>
              <a:gd name="connsiteY7" fmla="*/ 114568 h 402393"/>
              <a:gd name="connsiteX8" fmla="*/ 2023169 w 2534461"/>
              <a:gd name="connsiteY8" fmla="*/ 114568 h 402393"/>
              <a:gd name="connsiteX9" fmla="*/ 2534461 w 2534461"/>
              <a:gd name="connsiteY9" fmla="*/ 114568 h 402393"/>
              <a:gd name="connsiteX10" fmla="*/ 2443749 w 2534461"/>
              <a:gd name="connsiteY10" fmla="*/ 297037 h 402393"/>
              <a:gd name="connsiteX11" fmla="*/ 1932459 w 2534461"/>
              <a:gd name="connsiteY11" fmla="*/ 297037 h 402393"/>
              <a:gd name="connsiteX12" fmla="*/ 1485079 w 2534461"/>
              <a:gd name="connsiteY12" fmla="*/ 276721 h 402393"/>
              <a:gd name="connsiteX13" fmla="*/ 1422325 w 2534461"/>
              <a:gd name="connsiteY13" fmla="*/ 296669 h 402393"/>
              <a:gd name="connsiteX14" fmla="*/ 1422142 w 2534461"/>
              <a:gd name="connsiteY14" fmla="*/ 297037 h 402393"/>
              <a:gd name="connsiteX15" fmla="*/ 910852 w 2534461"/>
              <a:gd name="connsiteY15" fmla="*/ 297037 h 402393"/>
              <a:gd name="connsiteX16" fmla="*/ 463471 w 2534461"/>
              <a:gd name="connsiteY16" fmla="*/ 276721 h 402393"/>
              <a:gd name="connsiteX17" fmla="*/ 446784 w 2534461"/>
              <a:gd name="connsiteY17" fmla="*/ 282025 h 402393"/>
              <a:gd name="connsiteX18" fmla="*/ 390750 w 2534461"/>
              <a:gd name="connsiteY18" fmla="*/ 402393 h 40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34461" h="402393">
                <a:moveTo>
                  <a:pt x="0" y="130393"/>
                </a:moveTo>
                <a:lnTo>
                  <a:pt x="578072" y="0"/>
                </a:lnTo>
                <a:lnTo>
                  <a:pt x="530725" y="101709"/>
                </a:lnTo>
                <a:lnTo>
                  <a:pt x="554182" y="94253"/>
                </a:lnTo>
                <a:cubicBezTo>
                  <a:pt x="703309" y="69423"/>
                  <a:pt x="852436" y="186802"/>
                  <a:pt x="1001562" y="114568"/>
                </a:cubicBezTo>
                <a:cubicBezTo>
                  <a:pt x="1150690" y="42334"/>
                  <a:pt x="1299816" y="159715"/>
                  <a:pt x="1448944" y="134885"/>
                </a:cubicBezTo>
                <a:lnTo>
                  <a:pt x="1511696" y="114937"/>
                </a:lnTo>
                <a:lnTo>
                  <a:pt x="1511879" y="114568"/>
                </a:lnTo>
                <a:cubicBezTo>
                  <a:pt x="1682308" y="32016"/>
                  <a:pt x="1852740" y="197122"/>
                  <a:pt x="2023169" y="114568"/>
                </a:cubicBezTo>
                <a:cubicBezTo>
                  <a:pt x="2193601" y="32016"/>
                  <a:pt x="2364030" y="197122"/>
                  <a:pt x="2534461" y="114568"/>
                </a:cubicBezTo>
                <a:lnTo>
                  <a:pt x="2443749" y="297037"/>
                </a:lnTo>
                <a:cubicBezTo>
                  <a:pt x="2273320" y="379589"/>
                  <a:pt x="2102888" y="214483"/>
                  <a:pt x="1932459" y="297037"/>
                </a:cubicBezTo>
                <a:cubicBezTo>
                  <a:pt x="1783331" y="369270"/>
                  <a:pt x="1634207" y="251889"/>
                  <a:pt x="1485079" y="276721"/>
                </a:cubicBezTo>
                <a:lnTo>
                  <a:pt x="1422325" y="296669"/>
                </a:lnTo>
                <a:lnTo>
                  <a:pt x="1422142" y="297037"/>
                </a:lnTo>
                <a:cubicBezTo>
                  <a:pt x="1251712" y="379589"/>
                  <a:pt x="1081281" y="214483"/>
                  <a:pt x="910852" y="297037"/>
                </a:cubicBezTo>
                <a:cubicBezTo>
                  <a:pt x="761724" y="369270"/>
                  <a:pt x="612598" y="251890"/>
                  <a:pt x="463471" y="276721"/>
                </a:cubicBezTo>
                <a:lnTo>
                  <a:pt x="446784" y="282025"/>
                </a:lnTo>
                <a:lnTo>
                  <a:pt x="390750" y="402393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1" name="フリーフォーム: 図形 50">
            <a:extLst>
              <a:ext uri="{FF2B5EF4-FFF2-40B4-BE49-F238E27FC236}">
                <a16:creationId xmlns:a16="http://schemas.microsoft.com/office/drawing/2014/main" id="{58BE86C3-A9C2-EBFC-506D-D3E577B19446}"/>
              </a:ext>
            </a:extLst>
          </p:cNvPr>
          <p:cNvSpPr/>
          <p:nvPr/>
        </p:nvSpPr>
        <p:spPr bwMode="auto">
          <a:xfrm rot="5400000">
            <a:off x="3830162" y="4480761"/>
            <a:ext cx="2574342" cy="429269"/>
          </a:xfrm>
          <a:custGeom>
            <a:avLst/>
            <a:gdLst>
              <a:gd name="connsiteX0" fmla="*/ 0 w 2574342"/>
              <a:gd name="connsiteY0" fmla="*/ 231015 h 429269"/>
              <a:gd name="connsiteX1" fmla="*/ 545712 w 2574342"/>
              <a:gd name="connsiteY1" fmla="*/ 0 h 429269"/>
              <a:gd name="connsiteX2" fmla="*/ 508974 w 2574342"/>
              <a:gd name="connsiteY2" fmla="*/ 139742 h 429269"/>
              <a:gd name="connsiteX3" fmla="*/ 518439 w 2574342"/>
              <a:gd name="connsiteY3" fmla="*/ 133854 h 429269"/>
              <a:gd name="connsiteX4" fmla="*/ 747005 w 2574342"/>
              <a:gd name="connsiteY4" fmla="*/ 154169 h 429269"/>
              <a:gd name="connsiteX5" fmla="*/ 975572 w 2574342"/>
              <a:gd name="connsiteY5" fmla="*/ 174486 h 429269"/>
              <a:gd name="connsiteX6" fmla="*/ 1007632 w 2574342"/>
              <a:gd name="connsiteY6" fmla="*/ 154538 h 429269"/>
              <a:gd name="connsiteX7" fmla="*/ 1007726 w 2574342"/>
              <a:gd name="connsiteY7" fmla="*/ 154169 h 429269"/>
              <a:gd name="connsiteX8" fmla="*/ 1268944 w 2574342"/>
              <a:gd name="connsiteY8" fmla="*/ 154169 h 429269"/>
              <a:gd name="connsiteX9" fmla="*/ 1513837 w 2574342"/>
              <a:gd name="connsiteY9" fmla="*/ 166867 h 429269"/>
              <a:gd name="connsiteX10" fmla="*/ 1529916 w 2574342"/>
              <a:gd name="connsiteY10" fmla="*/ 154362 h 429269"/>
              <a:gd name="connsiteX11" fmla="*/ 1529965 w 2574342"/>
              <a:gd name="connsiteY11" fmla="*/ 154169 h 429269"/>
              <a:gd name="connsiteX12" fmla="*/ 1791183 w 2574342"/>
              <a:gd name="connsiteY12" fmla="*/ 154169 h 429269"/>
              <a:gd name="connsiteX13" fmla="*/ 2019751 w 2574342"/>
              <a:gd name="connsiteY13" fmla="*/ 174486 h 429269"/>
              <a:gd name="connsiteX14" fmla="*/ 2051811 w 2574342"/>
              <a:gd name="connsiteY14" fmla="*/ 154538 h 429269"/>
              <a:gd name="connsiteX15" fmla="*/ 2051905 w 2574342"/>
              <a:gd name="connsiteY15" fmla="*/ 154169 h 429269"/>
              <a:gd name="connsiteX16" fmla="*/ 2313123 w 2574342"/>
              <a:gd name="connsiteY16" fmla="*/ 154169 h 429269"/>
              <a:gd name="connsiteX17" fmla="*/ 2574342 w 2574342"/>
              <a:gd name="connsiteY17" fmla="*/ 154169 h 429269"/>
              <a:gd name="connsiteX18" fmla="*/ 2527997 w 2574342"/>
              <a:gd name="connsiteY18" fmla="*/ 336638 h 429269"/>
              <a:gd name="connsiteX19" fmla="*/ 2266779 w 2574342"/>
              <a:gd name="connsiteY19" fmla="*/ 336638 h 429269"/>
              <a:gd name="connsiteX20" fmla="*/ 2038213 w 2574342"/>
              <a:gd name="connsiteY20" fmla="*/ 316323 h 429269"/>
              <a:gd name="connsiteX21" fmla="*/ 2006151 w 2574342"/>
              <a:gd name="connsiteY21" fmla="*/ 336271 h 429269"/>
              <a:gd name="connsiteX22" fmla="*/ 2006058 w 2574342"/>
              <a:gd name="connsiteY22" fmla="*/ 336638 h 429269"/>
              <a:gd name="connsiteX23" fmla="*/ 1744839 w 2574342"/>
              <a:gd name="connsiteY23" fmla="*/ 336638 h 429269"/>
              <a:gd name="connsiteX24" fmla="*/ 1499946 w 2574342"/>
              <a:gd name="connsiteY24" fmla="*/ 323941 h 429269"/>
              <a:gd name="connsiteX25" fmla="*/ 1483868 w 2574342"/>
              <a:gd name="connsiteY25" fmla="*/ 336445 h 429269"/>
              <a:gd name="connsiteX26" fmla="*/ 1483819 w 2574342"/>
              <a:gd name="connsiteY26" fmla="*/ 336638 h 429269"/>
              <a:gd name="connsiteX27" fmla="*/ 1222600 w 2574342"/>
              <a:gd name="connsiteY27" fmla="*/ 336638 h 429269"/>
              <a:gd name="connsiteX28" fmla="*/ 994034 w 2574342"/>
              <a:gd name="connsiteY28" fmla="*/ 316323 h 429269"/>
              <a:gd name="connsiteX29" fmla="*/ 961973 w 2574342"/>
              <a:gd name="connsiteY29" fmla="*/ 336271 h 429269"/>
              <a:gd name="connsiteX30" fmla="*/ 961879 w 2574342"/>
              <a:gd name="connsiteY30" fmla="*/ 336638 h 429269"/>
              <a:gd name="connsiteX31" fmla="*/ 700661 w 2574342"/>
              <a:gd name="connsiteY31" fmla="*/ 336638 h 429269"/>
              <a:gd name="connsiteX32" fmla="*/ 472094 w 2574342"/>
              <a:gd name="connsiteY32" fmla="*/ 316322 h 429269"/>
              <a:gd name="connsiteX33" fmla="*/ 460685 w 2574342"/>
              <a:gd name="connsiteY33" fmla="*/ 323420 h 429269"/>
              <a:gd name="connsiteX34" fmla="*/ 432856 w 2574342"/>
              <a:gd name="connsiteY34" fmla="*/ 429269 h 42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574342" h="429269">
                <a:moveTo>
                  <a:pt x="0" y="231015"/>
                </a:moveTo>
                <a:lnTo>
                  <a:pt x="545712" y="0"/>
                </a:lnTo>
                <a:lnTo>
                  <a:pt x="508974" y="139742"/>
                </a:lnTo>
                <a:lnTo>
                  <a:pt x="518439" y="133854"/>
                </a:lnTo>
                <a:cubicBezTo>
                  <a:pt x="594627" y="109023"/>
                  <a:pt x="670816" y="226404"/>
                  <a:pt x="747005" y="154169"/>
                </a:cubicBezTo>
                <a:cubicBezTo>
                  <a:pt x="823194" y="81935"/>
                  <a:pt x="899382" y="199316"/>
                  <a:pt x="975572" y="174486"/>
                </a:cubicBezTo>
                <a:lnTo>
                  <a:pt x="1007632" y="154538"/>
                </a:lnTo>
                <a:lnTo>
                  <a:pt x="1007726" y="154169"/>
                </a:lnTo>
                <a:cubicBezTo>
                  <a:pt x="1094798" y="71616"/>
                  <a:pt x="1181872" y="236723"/>
                  <a:pt x="1268944" y="154169"/>
                </a:cubicBezTo>
                <a:cubicBezTo>
                  <a:pt x="1350575" y="76776"/>
                  <a:pt x="1432206" y="217052"/>
                  <a:pt x="1513837" y="166867"/>
                </a:cubicBezTo>
                <a:lnTo>
                  <a:pt x="1529916" y="154362"/>
                </a:lnTo>
                <a:lnTo>
                  <a:pt x="1529965" y="154169"/>
                </a:lnTo>
                <a:cubicBezTo>
                  <a:pt x="1617037" y="71616"/>
                  <a:pt x="1704111" y="236723"/>
                  <a:pt x="1791183" y="154169"/>
                </a:cubicBezTo>
                <a:cubicBezTo>
                  <a:pt x="1867373" y="81935"/>
                  <a:pt x="1943561" y="199316"/>
                  <a:pt x="2019751" y="174486"/>
                </a:cubicBezTo>
                <a:lnTo>
                  <a:pt x="2051811" y="154538"/>
                </a:lnTo>
                <a:lnTo>
                  <a:pt x="2051905" y="154169"/>
                </a:lnTo>
                <a:cubicBezTo>
                  <a:pt x="2138977" y="71617"/>
                  <a:pt x="2226051" y="236723"/>
                  <a:pt x="2313123" y="154169"/>
                </a:cubicBezTo>
                <a:cubicBezTo>
                  <a:pt x="2400196" y="71617"/>
                  <a:pt x="2487269" y="236723"/>
                  <a:pt x="2574342" y="154169"/>
                </a:cubicBezTo>
                <a:lnTo>
                  <a:pt x="2527997" y="336638"/>
                </a:lnTo>
                <a:cubicBezTo>
                  <a:pt x="2440925" y="419189"/>
                  <a:pt x="2353852" y="254084"/>
                  <a:pt x="2266779" y="336638"/>
                </a:cubicBezTo>
                <a:cubicBezTo>
                  <a:pt x="2190590" y="408871"/>
                  <a:pt x="2114402" y="291491"/>
                  <a:pt x="2038213" y="316323"/>
                </a:cubicBezTo>
                <a:lnTo>
                  <a:pt x="2006151" y="336271"/>
                </a:lnTo>
                <a:lnTo>
                  <a:pt x="2006058" y="336638"/>
                </a:lnTo>
                <a:cubicBezTo>
                  <a:pt x="1918985" y="419189"/>
                  <a:pt x="1831912" y="254084"/>
                  <a:pt x="1744839" y="336638"/>
                </a:cubicBezTo>
                <a:cubicBezTo>
                  <a:pt x="1663208" y="414030"/>
                  <a:pt x="1581578" y="273755"/>
                  <a:pt x="1499946" y="323941"/>
                </a:cubicBezTo>
                <a:lnTo>
                  <a:pt x="1483868" y="336445"/>
                </a:lnTo>
                <a:lnTo>
                  <a:pt x="1483819" y="336638"/>
                </a:lnTo>
                <a:cubicBezTo>
                  <a:pt x="1396746" y="419189"/>
                  <a:pt x="1309673" y="254084"/>
                  <a:pt x="1222600" y="336638"/>
                </a:cubicBezTo>
                <a:cubicBezTo>
                  <a:pt x="1146411" y="408871"/>
                  <a:pt x="1070224" y="291491"/>
                  <a:pt x="994034" y="316323"/>
                </a:cubicBezTo>
                <a:lnTo>
                  <a:pt x="961973" y="336271"/>
                </a:lnTo>
                <a:lnTo>
                  <a:pt x="961879" y="336638"/>
                </a:lnTo>
                <a:cubicBezTo>
                  <a:pt x="874807" y="419189"/>
                  <a:pt x="787733" y="254084"/>
                  <a:pt x="700661" y="336638"/>
                </a:cubicBezTo>
                <a:cubicBezTo>
                  <a:pt x="624471" y="408871"/>
                  <a:pt x="548283" y="291491"/>
                  <a:pt x="472094" y="316322"/>
                </a:cubicBezTo>
                <a:lnTo>
                  <a:pt x="460685" y="323420"/>
                </a:lnTo>
                <a:lnTo>
                  <a:pt x="432856" y="429269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2" name="フリーフォーム: 図形 51">
            <a:extLst>
              <a:ext uri="{FF2B5EF4-FFF2-40B4-BE49-F238E27FC236}">
                <a16:creationId xmlns:a16="http://schemas.microsoft.com/office/drawing/2014/main" id="{834E7E6F-6B9F-4292-E4EE-57B9D9C9FE8B}"/>
              </a:ext>
            </a:extLst>
          </p:cNvPr>
          <p:cNvSpPr/>
          <p:nvPr/>
        </p:nvSpPr>
        <p:spPr bwMode="auto">
          <a:xfrm rot="5400000">
            <a:off x="6285795" y="5005358"/>
            <a:ext cx="1382062" cy="234424"/>
          </a:xfrm>
          <a:custGeom>
            <a:avLst/>
            <a:gdLst>
              <a:gd name="connsiteX0" fmla="*/ 0 w 2534461"/>
              <a:gd name="connsiteY0" fmla="*/ 130393 h 402393"/>
              <a:gd name="connsiteX1" fmla="*/ 578072 w 2534461"/>
              <a:gd name="connsiteY1" fmla="*/ 0 h 402393"/>
              <a:gd name="connsiteX2" fmla="*/ 530725 w 2534461"/>
              <a:gd name="connsiteY2" fmla="*/ 101709 h 402393"/>
              <a:gd name="connsiteX3" fmla="*/ 554182 w 2534461"/>
              <a:gd name="connsiteY3" fmla="*/ 94253 h 402393"/>
              <a:gd name="connsiteX4" fmla="*/ 1001562 w 2534461"/>
              <a:gd name="connsiteY4" fmla="*/ 114568 h 402393"/>
              <a:gd name="connsiteX5" fmla="*/ 1448944 w 2534461"/>
              <a:gd name="connsiteY5" fmla="*/ 134885 h 402393"/>
              <a:gd name="connsiteX6" fmla="*/ 1511696 w 2534461"/>
              <a:gd name="connsiteY6" fmla="*/ 114937 h 402393"/>
              <a:gd name="connsiteX7" fmla="*/ 1511879 w 2534461"/>
              <a:gd name="connsiteY7" fmla="*/ 114568 h 402393"/>
              <a:gd name="connsiteX8" fmla="*/ 2023169 w 2534461"/>
              <a:gd name="connsiteY8" fmla="*/ 114568 h 402393"/>
              <a:gd name="connsiteX9" fmla="*/ 2534461 w 2534461"/>
              <a:gd name="connsiteY9" fmla="*/ 114568 h 402393"/>
              <a:gd name="connsiteX10" fmla="*/ 2443749 w 2534461"/>
              <a:gd name="connsiteY10" fmla="*/ 297037 h 402393"/>
              <a:gd name="connsiteX11" fmla="*/ 1932459 w 2534461"/>
              <a:gd name="connsiteY11" fmla="*/ 297037 h 402393"/>
              <a:gd name="connsiteX12" fmla="*/ 1485079 w 2534461"/>
              <a:gd name="connsiteY12" fmla="*/ 276721 h 402393"/>
              <a:gd name="connsiteX13" fmla="*/ 1422325 w 2534461"/>
              <a:gd name="connsiteY13" fmla="*/ 296669 h 402393"/>
              <a:gd name="connsiteX14" fmla="*/ 1422142 w 2534461"/>
              <a:gd name="connsiteY14" fmla="*/ 297037 h 402393"/>
              <a:gd name="connsiteX15" fmla="*/ 910852 w 2534461"/>
              <a:gd name="connsiteY15" fmla="*/ 297037 h 402393"/>
              <a:gd name="connsiteX16" fmla="*/ 463471 w 2534461"/>
              <a:gd name="connsiteY16" fmla="*/ 276721 h 402393"/>
              <a:gd name="connsiteX17" fmla="*/ 446784 w 2534461"/>
              <a:gd name="connsiteY17" fmla="*/ 282025 h 402393"/>
              <a:gd name="connsiteX18" fmla="*/ 390750 w 2534461"/>
              <a:gd name="connsiteY18" fmla="*/ 402393 h 40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34461" h="402393">
                <a:moveTo>
                  <a:pt x="0" y="130393"/>
                </a:moveTo>
                <a:lnTo>
                  <a:pt x="578072" y="0"/>
                </a:lnTo>
                <a:lnTo>
                  <a:pt x="530725" y="101709"/>
                </a:lnTo>
                <a:lnTo>
                  <a:pt x="554182" y="94253"/>
                </a:lnTo>
                <a:cubicBezTo>
                  <a:pt x="703309" y="69423"/>
                  <a:pt x="852436" y="186802"/>
                  <a:pt x="1001562" y="114568"/>
                </a:cubicBezTo>
                <a:cubicBezTo>
                  <a:pt x="1150690" y="42334"/>
                  <a:pt x="1299816" y="159715"/>
                  <a:pt x="1448944" y="134885"/>
                </a:cubicBezTo>
                <a:lnTo>
                  <a:pt x="1511696" y="114937"/>
                </a:lnTo>
                <a:lnTo>
                  <a:pt x="1511879" y="114568"/>
                </a:lnTo>
                <a:cubicBezTo>
                  <a:pt x="1682308" y="32016"/>
                  <a:pt x="1852740" y="197122"/>
                  <a:pt x="2023169" y="114568"/>
                </a:cubicBezTo>
                <a:cubicBezTo>
                  <a:pt x="2193601" y="32016"/>
                  <a:pt x="2364030" y="197122"/>
                  <a:pt x="2534461" y="114568"/>
                </a:cubicBezTo>
                <a:lnTo>
                  <a:pt x="2443749" y="297037"/>
                </a:lnTo>
                <a:cubicBezTo>
                  <a:pt x="2273320" y="379589"/>
                  <a:pt x="2102888" y="214483"/>
                  <a:pt x="1932459" y="297037"/>
                </a:cubicBezTo>
                <a:cubicBezTo>
                  <a:pt x="1783331" y="369270"/>
                  <a:pt x="1634207" y="251889"/>
                  <a:pt x="1485079" y="276721"/>
                </a:cubicBezTo>
                <a:lnTo>
                  <a:pt x="1422325" y="296669"/>
                </a:lnTo>
                <a:lnTo>
                  <a:pt x="1422142" y="297037"/>
                </a:lnTo>
                <a:cubicBezTo>
                  <a:pt x="1251712" y="379589"/>
                  <a:pt x="1081281" y="214483"/>
                  <a:pt x="910852" y="297037"/>
                </a:cubicBezTo>
                <a:cubicBezTo>
                  <a:pt x="761724" y="369270"/>
                  <a:pt x="612598" y="251890"/>
                  <a:pt x="463471" y="276721"/>
                </a:cubicBezTo>
                <a:lnTo>
                  <a:pt x="446784" y="282025"/>
                </a:lnTo>
                <a:lnTo>
                  <a:pt x="390750" y="402393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3" name="フリーフォーム: 図形 52">
            <a:extLst>
              <a:ext uri="{FF2B5EF4-FFF2-40B4-BE49-F238E27FC236}">
                <a16:creationId xmlns:a16="http://schemas.microsoft.com/office/drawing/2014/main" id="{94789DA9-A4A5-EB48-460C-95EF9C7C03C6}"/>
              </a:ext>
            </a:extLst>
          </p:cNvPr>
          <p:cNvSpPr/>
          <p:nvPr/>
        </p:nvSpPr>
        <p:spPr bwMode="auto">
          <a:xfrm rot="5400000">
            <a:off x="6786974" y="5050175"/>
            <a:ext cx="1403810" cy="250082"/>
          </a:xfrm>
          <a:custGeom>
            <a:avLst/>
            <a:gdLst>
              <a:gd name="connsiteX0" fmla="*/ 0 w 2574342"/>
              <a:gd name="connsiteY0" fmla="*/ 231015 h 429269"/>
              <a:gd name="connsiteX1" fmla="*/ 545712 w 2574342"/>
              <a:gd name="connsiteY1" fmla="*/ 0 h 429269"/>
              <a:gd name="connsiteX2" fmla="*/ 508974 w 2574342"/>
              <a:gd name="connsiteY2" fmla="*/ 139742 h 429269"/>
              <a:gd name="connsiteX3" fmla="*/ 518439 w 2574342"/>
              <a:gd name="connsiteY3" fmla="*/ 133854 h 429269"/>
              <a:gd name="connsiteX4" fmla="*/ 747005 w 2574342"/>
              <a:gd name="connsiteY4" fmla="*/ 154169 h 429269"/>
              <a:gd name="connsiteX5" fmla="*/ 975572 w 2574342"/>
              <a:gd name="connsiteY5" fmla="*/ 174486 h 429269"/>
              <a:gd name="connsiteX6" fmla="*/ 1007632 w 2574342"/>
              <a:gd name="connsiteY6" fmla="*/ 154538 h 429269"/>
              <a:gd name="connsiteX7" fmla="*/ 1007726 w 2574342"/>
              <a:gd name="connsiteY7" fmla="*/ 154169 h 429269"/>
              <a:gd name="connsiteX8" fmla="*/ 1268944 w 2574342"/>
              <a:gd name="connsiteY8" fmla="*/ 154169 h 429269"/>
              <a:gd name="connsiteX9" fmla="*/ 1513837 w 2574342"/>
              <a:gd name="connsiteY9" fmla="*/ 166867 h 429269"/>
              <a:gd name="connsiteX10" fmla="*/ 1529916 w 2574342"/>
              <a:gd name="connsiteY10" fmla="*/ 154362 h 429269"/>
              <a:gd name="connsiteX11" fmla="*/ 1529965 w 2574342"/>
              <a:gd name="connsiteY11" fmla="*/ 154169 h 429269"/>
              <a:gd name="connsiteX12" fmla="*/ 1791183 w 2574342"/>
              <a:gd name="connsiteY12" fmla="*/ 154169 h 429269"/>
              <a:gd name="connsiteX13" fmla="*/ 2019751 w 2574342"/>
              <a:gd name="connsiteY13" fmla="*/ 174486 h 429269"/>
              <a:gd name="connsiteX14" fmla="*/ 2051811 w 2574342"/>
              <a:gd name="connsiteY14" fmla="*/ 154538 h 429269"/>
              <a:gd name="connsiteX15" fmla="*/ 2051905 w 2574342"/>
              <a:gd name="connsiteY15" fmla="*/ 154169 h 429269"/>
              <a:gd name="connsiteX16" fmla="*/ 2313123 w 2574342"/>
              <a:gd name="connsiteY16" fmla="*/ 154169 h 429269"/>
              <a:gd name="connsiteX17" fmla="*/ 2574342 w 2574342"/>
              <a:gd name="connsiteY17" fmla="*/ 154169 h 429269"/>
              <a:gd name="connsiteX18" fmla="*/ 2527997 w 2574342"/>
              <a:gd name="connsiteY18" fmla="*/ 336638 h 429269"/>
              <a:gd name="connsiteX19" fmla="*/ 2266779 w 2574342"/>
              <a:gd name="connsiteY19" fmla="*/ 336638 h 429269"/>
              <a:gd name="connsiteX20" fmla="*/ 2038213 w 2574342"/>
              <a:gd name="connsiteY20" fmla="*/ 316323 h 429269"/>
              <a:gd name="connsiteX21" fmla="*/ 2006151 w 2574342"/>
              <a:gd name="connsiteY21" fmla="*/ 336271 h 429269"/>
              <a:gd name="connsiteX22" fmla="*/ 2006058 w 2574342"/>
              <a:gd name="connsiteY22" fmla="*/ 336638 h 429269"/>
              <a:gd name="connsiteX23" fmla="*/ 1744839 w 2574342"/>
              <a:gd name="connsiteY23" fmla="*/ 336638 h 429269"/>
              <a:gd name="connsiteX24" fmla="*/ 1499946 w 2574342"/>
              <a:gd name="connsiteY24" fmla="*/ 323941 h 429269"/>
              <a:gd name="connsiteX25" fmla="*/ 1483868 w 2574342"/>
              <a:gd name="connsiteY25" fmla="*/ 336445 h 429269"/>
              <a:gd name="connsiteX26" fmla="*/ 1483819 w 2574342"/>
              <a:gd name="connsiteY26" fmla="*/ 336638 h 429269"/>
              <a:gd name="connsiteX27" fmla="*/ 1222600 w 2574342"/>
              <a:gd name="connsiteY27" fmla="*/ 336638 h 429269"/>
              <a:gd name="connsiteX28" fmla="*/ 994034 w 2574342"/>
              <a:gd name="connsiteY28" fmla="*/ 316323 h 429269"/>
              <a:gd name="connsiteX29" fmla="*/ 961973 w 2574342"/>
              <a:gd name="connsiteY29" fmla="*/ 336271 h 429269"/>
              <a:gd name="connsiteX30" fmla="*/ 961879 w 2574342"/>
              <a:gd name="connsiteY30" fmla="*/ 336638 h 429269"/>
              <a:gd name="connsiteX31" fmla="*/ 700661 w 2574342"/>
              <a:gd name="connsiteY31" fmla="*/ 336638 h 429269"/>
              <a:gd name="connsiteX32" fmla="*/ 472094 w 2574342"/>
              <a:gd name="connsiteY32" fmla="*/ 316322 h 429269"/>
              <a:gd name="connsiteX33" fmla="*/ 460685 w 2574342"/>
              <a:gd name="connsiteY33" fmla="*/ 323420 h 429269"/>
              <a:gd name="connsiteX34" fmla="*/ 432856 w 2574342"/>
              <a:gd name="connsiteY34" fmla="*/ 429269 h 42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574342" h="429269">
                <a:moveTo>
                  <a:pt x="0" y="231015"/>
                </a:moveTo>
                <a:lnTo>
                  <a:pt x="545712" y="0"/>
                </a:lnTo>
                <a:lnTo>
                  <a:pt x="508974" y="139742"/>
                </a:lnTo>
                <a:lnTo>
                  <a:pt x="518439" y="133854"/>
                </a:lnTo>
                <a:cubicBezTo>
                  <a:pt x="594627" y="109023"/>
                  <a:pt x="670816" y="226404"/>
                  <a:pt x="747005" y="154169"/>
                </a:cubicBezTo>
                <a:cubicBezTo>
                  <a:pt x="823194" y="81935"/>
                  <a:pt x="899382" y="199316"/>
                  <a:pt x="975572" y="174486"/>
                </a:cubicBezTo>
                <a:lnTo>
                  <a:pt x="1007632" y="154538"/>
                </a:lnTo>
                <a:lnTo>
                  <a:pt x="1007726" y="154169"/>
                </a:lnTo>
                <a:cubicBezTo>
                  <a:pt x="1094798" y="71616"/>
                  <a:pt x="1181872" y="236723"/>
                  <a:pt x="1268944" y="154169"/>
                </a:cubicBezTo>
                <a:cubicBezTo>
                  <a:pt x="1350575" y="76776"/>
                  <a:pt x="1432206" y="217052"/>
                  <a:pt x="1513837" y="166867"/>
                </a:cubicBezTo>
                <a:lnTo>
                  <a:pt x="1529916" y="154362"/>
                </a:lnTo>
                <a:lnTo>
                  <a:pt x="1529965" y="154169"/>
                </a:lnTo>
                <a:cubicBezTo>
                  <a:pt x="1617037" y="71616"/>
                  <a:pt x="1704111" y="236723"/>
                  <a:pt x="1791183" y="154169"/>
                </a:cubicBezTo>
                <a:cubicBezTo>
                  <a:pt x="1867373" y="81935"/>
                  <a:pt x="1943561" y="199316"/>
                  <a:pt x="2019751" y="174486"/>
                </a:cubicBezTo>
                <a:lnTo>
                  <a:pt x="2051811" y="154538"/>
                </a:lnTo>
                <a:lnTo>
                  <a:pt x="2051905" y="154169"/>
                </a:lnTo>
                <a:cubicBezTo>
                  <a:pt x="2138977" y="71617"/>
                  <a:pt x="2226051" y="236723"/>
                  <a:pt x="2313123" y="154169"/>
                </a:cubicBezTo>
                <a:cubicBezTo>
                  <a:pt x="2400196" y="71617"/>
                  <a:pt x="2487269" y="236723"/>
                  <a:pt x="2574342" y="154169"/>
                </a:cubicBezTo>
                <a:lnTo>
                  <a:pt x="2527997" y="336638"/>
                </a:lnTo>
                <a:cubicBezTo>
                  <a:pt x="2440925" y="419189"/>
                  <a:pt x="2353852" y="254084"/>
                  <a:pt x="2266779" y="336638"/>
                </a:cubicBezTo>
                <a:cubicBezTo>
                  <a:pt x="2190590" y="408871"/>
                  <a:pt x="2114402" y="291491"/>
                  <a:pt x="2038213" y="316323"/>
                </a:cubicBezTo>
                <a:lnTo>
                  <a:pt x="2006151" y="336271"/>
                </a:lnTo>
                <a:lnTo>
                  <a:pt x="2006058" y="336638"/>
                </a:lnTo>
                <a:cubicBezTo>
                  <a:pt x="1918985" y="419189"/>
                  <a:pt x="1831912" y="254084"/>
                  <a:pt x="1744839" y="336638"/>
                </a:cubicBezTo>
                <a:cubicBezTo>
                  <a:pt x="1663208" y="414030"/>
                  <a:pt x="1581578" y="273755"/>
                  <a:pt x="1499946" y="323941"/>
                </a:cubicBezTo>
                <a:lnTo>
                  <a:pt x="1483868" y="336445"/>
                </a:lnTo>
                <a:lnTo>
                  <a:pt x="1483819" y="336638"/>
                </a:lnTo>
                <a:cubicBezTo>
                  <a:pt x="1396746" y="419189"/>
                  <a:pt x="1309673" y="254084"/>
                  <a:pt x="1222600" y="336638"/>
                </a:cubicBezTo>
                <a:cubicBezTo>
                  <a:pt x="1146411" y="408871"/>
                  <a:pt x="1070224" y="291491"/>
                  <a:pt x="994034" y="316323"/>
                </a:cubicBezTo>
                <a:lnTo>
                  <a:pt x="961973" y="336271"/>
                </a:lnTo>
                <a:lnTo>
                  <a:pt x="961879" y="336638"/>
                </a:lnTo>
                <a:cubicBezTo>
                  <a:pt x="874807" y="419189"/>
                  <a:pt x="787733" y="254084"/>
                  <a:pt x="700661" y="336638"/>
                </a:cubicBezTo>
                <a:cubicBezTo>
                  <a:pt x="624471" y="408871"/>
                  <a:pt x="548283" y="291491"/>
                  <a:pt x="472094" y="316322"/>
                </a:cubicBezTo>
                <a:lnTo>
                  <a:pt x="460685" y="323420"/>
                </a:lnTo>
                <a:lnTo>
                  <a:pt x="432856" y="429269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4" name="フリーフォーム: 図形 53">
            <a:extLst>
              <a:ext uri="{FF2B5EF4-FFF2-40B4-BE49-F238E27FC236}">
                <a16:creationId xmlns:a16="http://schemas.microsoft.com/office/drawing/2014/main" id="{6BA4C210-3731-4917-E3E1-016DFF5588FF}"/>
              </a:ext>
            </a:extLst>
          </p:cNvPr>
          <p:cNvSpPr/>
          <p:nvPr/>
        </p:nvSpPr>
        <p:spPr bwMode="auto">
          <a:xfrm rot="16200000" flipV="1">
            <a:off x="3346153" y="4951814"/>
            <a:ext cx="2534461" cy="402393"/>
          </a:xfrm>
          <a:custGeom>
            <a:avLst/>
            <a:gdLst>
              <a:gd name="connsiteX0" fmla="*/ 0 w 2534461"/>
              <a:gd name="connsiteY0" fmla="*/ 130393 h 402393"/>
              <a:gd name="connsiteX1" fmla="*/ 578072 w 2534461"/>
              <a:gd name="connsiteY1" fmla="*/ 0 h 402393"/>
              <a:gd name="connsiteX2" fmla="*/ 530725 w 2534461"/>
              <a:gd name="connsiteY2" fmla="*/ 101709 h 402393"/>
              <a:gd name="connsiteX3" fmla="*/ 554182 w 2534461"/>
              <a:gd name="connsiteY3" fmla="*/ 94253 h 402393"/>
              <a:gd name="connsiteX4" fmla="*/ 1001562 w 2534461"/>
              <a:gd name="connsiteY4" fmla="*/ 114568 h 402393"/>
              <a:gd name="connsiteX5" fmla="*/ 1448944 w 2534461"/>
              <a:gd name="connsiteY5" fmla="*/ 134885 h 402393"/>
              <a:gd name="connsiteX6" fmla="*/ 1511696 w 2534461"/>
              <a:gd name="connsiteY6" fmla="*/ 114937 h 402393"/>
              <a:gd name="connsiteX7" fmla="*/ 1511879 w 2534461"/>
              <a:gd name="connsiteY7" fmla="*/ 114568 h 402393"/>
              <a:gd name="connsiteX8" fmla="*/ 2023169 w 2534461"/>
              <a:gd name="connsiteY8" fmla="*/ 114568 h 402393"/>
              <a:gd name="connsiteX9" fmla="*/ 2534461 w 2534461"/>
              <a:gd name="connsiteY9" fmla="*/ 114568 h 402393"/>
              <a:gd name="connsiteX10" fmla="*/ 2443749 w 2534461"/>
              <a:gd name="connsiteY10" fmla="*/ 297037 h 402393"/>
              <a:gd name="connsiteX11" fmla="*/ 1932459 w 2534461"/>
              <a:gd name="connsiteY11" fmla="*/ 297037 h 402393"/>
              <a:gd name="connsiteX12" fmla="*/ 1485079 w 2534461"/>
              <a:gd name="connsiteY12" fmla="*/ 276721 h 402393"/>
              <a:gd name="connsiteX13" fmla="*/ 1422325 w 2534461"/>
              <a:gd name="connsiteY13" fmla="*/ 296669 h 402393"/>
              <a:gd name="connsiteX14" fmla="*/ 1422142 w 2534461"/>
              <a:gd name="connsiteY14" fmla="*/ 297037 h 402393"/>
              <a:gd name="connsiteX15" fmla="*/ 910852 w 2534461"/>
              <a:gd name="connsiteY15" fmla="*/ 297037 h 402393"/>
              <a:gd name="connsiteX16" fmla="*/ 463471 w 2534461"/>
              <a:gd name="connsiteY16" fmla="*/ 276721 h 402393"/>
              <a:gd name="connsiteX17" fmla="*/ 446784 w 2534461"/>
              <a:gd name="connsiteY17" fmla="*/ 282025 h 402393"/>
              <a:gd name="connsiteX18" fmla="*/ 390750 w 2534461"/>
              <a:gd name="connsiteY18" fmla="*/ 402393 h 40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34461" h="402393">
                <a:moveTo>
                  <a:pt x="0" y="130393"/>
                </a:moveTo>
                <a:lnTo>
                  <a:pt x="578072" y="0"/>
                </a:lnTo>
                <a:lnTo>
                  <a:pt x="530725" y="101709"/>
                </a:lnTo>
                <a:lnTo>
                  <a:pt x="554182" y="94253"/>
                </a:lnTo>
                <a:cubicBezTo>
                  <a:pt x="703309" y="69423"/>
                  <a:pt x="852436" y="186802"/>
                  <a:pt x="1001562" y="114568"/>
                </a:cubicBezTo>
                <a:cubicBezTo>
                  <a:pt x="1150690" y="42334"/>
                  <a:pt x="1299816" y="159715"/>
                  <a:pt x="1448944" y="134885"/>
                </a:cubicBezTo>
                <a:lnTo>
                  <a:pt x="1511696" y="114937"/>
                </a:lnTo>
                <a:lnTo>
                  <a:pt x="1511879" y="114568"/>
                </a:lnTo>
                <a:cubicBezTo>
                  <a:pt x="1682308" y="32016"/>
                  <a:pt x="1852740" y="197122"/>
                  <a:pt x="2023169" y="114568"/>
                </a:cubicBezTo>
                <a:cubicBezTo>
                  <a:pt x="2193601" y="32016"/>
                  <a:pt x="2364030" y="197122"/>
                  <a:pt x="2534461" y="114568"/>
                </a:cubicBezTo>
                <a:lnTo>
                  <a:pt x="2443749" y="297037"/>
                </a:lnTo>
                <a:cubicBezTo>
                  <a:pt x="2273320" y="379589"/>
                  <a:pt x="2102888" y="214483"/>
                  <a:pt x="1932459" y="297037"/>
                </a:cubicBezTo>
                <a:cubicBezTo>
                  <a:pt x="1783331" y="369270"/>
                  <a:pt x="1634207" y="251889"/>
                  <a:pt x="1485079" y="276721"/>
                </a:cubicBezTo>
                <a:lnTo>
                  <a:pt x="1422325" y="296669"/>
                </a:lnTo>
                <a:lnTo>
                  <a:pt x="1422142" y="297037"/>
                </a:lnTo>
                <a:cubicBezTo>
                  <a:pt x="1251712" y="379589"/>
                  <a:pt x="1081281" y="214483"/>
                  <a:pt x="910852" y="297037"/>
                </a:cubicBezTo>
                <a:cubicBezTo>
                  <a:pt x="761724" y="369270"/>
                  <a:pt x="612598" y="251890"/>
                  <a:pt x="463471" y="276721"/>
                </a:cubicBezTo>
                <a:lnTo>
                  <a:pt x="446784" y="282025"/>
                </a:lnTo>
                <a:lnTo>
                  <a:pt x="390750" y="402393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5" name="フリーフォーム: 図形 54">
            <a:extLst>
              <a:ext uri="{FF2B5EF4-FFF2-40B4-BE49-F238E27FC236}">
                <a16:creationId xmlns:a16="http://schemas.microsoft.com/office/drawing/2014/main" id="{E4BE86E6-C934-88E2-7B71-ABB93FCF3D59}"/>
              </a:ext>
            </a:extLst>
          </p:cNvPr>
          <p:cNvSpPr/>
          <p:nvPr/>
        </p:nvSpPr>
        <p:spPr bwMode="auto">
          <a:xfrm rot="16200000" flipV="1">
            <a:off x="4341854" y="4935234"/>
            <a:ext cx="2574342" cy="429269"/>
          </a:xfrm>
          <a:custGeom>
            <a:avLst/>
            <a:gdLst>
              <a:gd name="connsiteX0" fmla="*/ 0 w 2574342"/>
              <a:gd name="connsiteY0" fmla="*/ 231015 h 429269"/>
              <a:gd name="connsiteX1" fmla="*/ 545712 w 2574342"/>
              <a:gd name="connsiteY1" fmla="*/ 0 h 429269"/>
              <a:gd name="connsiteX2" fmla="*/ 508974 w 2574342"/>
              <a:gd name="connsiteY2" fmla="*/ 139742 h 429269"/>
              <a:gd name="connsiteX3" fmla="*/ 518439 w 2574342"/>
              <a:gd name="connsiteY3" fmla="*/ 133854 h 429269"/>
              <a:gd name="connsiteX4" fmla="*/ 747005 w 2574342"/>
              <a:gd name="connsiteY4" fmla="*/ 154169 h 429269"/>
              <a:gd name="connsiteX5" fmla="*/ 975572 w 2574342"/>
              <a:gd name="connsiteY5" fmla="*/ 174486 h 429269"/>
              <a:gd name="connsiteX6" fmla="*/ 1007632 w 2574342"/>
              <a:gd name="connsiteY6" fmla="*/ 154538 h 429269"/>
              <a:gd name="connsiteX7" fmla="*/ 1007726 w 2574342"/>
              <a:gd name="connsiteY7" fmla="*/ 154169 h 429269"/>
              <a:gd name="connsiteX8" fmla="*/ 1268944 w 2574342"/>
              <a:gd name="connsiteY8" fmla="*/ 154169 h 429269"/>
              <a:gd name="connsiteX9" fmla="*/ 1513837 w 2574342"/>
              <a:gd name="connsiteY9" fmla="*/ 166867 h 429269"/>
              <a:gd name="connsiteX10" fmla="*/ 1529916 w 2574342"/>
              <a:gd name="connsiteY10" fmla="*/ 154362 h 429269"/>
              <a:gd name="connsiteX11" fmla="*/ 1529965 w 2574342"/>
              <a:gd name="connsiteY11" fmla="*/ 154169 h 429269"/>
              <a:gd name="connsiteX12" fmla="*/ 1791183 w 2574342"/>
              <a:gd name="connsiteY12" fmla="*/ 154169 h 429269"/>
              <a:gd name="connsiteX13" fmla="*/ 2019751 w 2574342"/>
              <a:gd name="connsiteY13" fmla="*/ 174486 h 429269"/>
              <a:gd name="connsiteX14" fmla="*/ 2051811 w 2574342"/>
              <a:gd name="connsiteY14" fmla="*/ 154538 h 429269"/>
              <a:gd name="connsiteX15" fmla="*/ 2051905 w 2574342"/>
              <a:gd name="connsiteY15" fmla="*/ 154169 h 429269"/>
              <a:gd name="connsiteX16" fmla="*/ 2313123 w 2574342"/>
              <a:gd name="connsiteY16" fmla="*/ 154169 h 429269"/>
              <a:gd name="connsiteX17" fmla="*/ 2574342 w 2574342"/>
              <a:gd name="connsiteY17" fmla="*/ 154169 h 429269"/>
              <a:gd name="connsiteX18" fmla="*/ 2527997 w 2574342"/>
              <a:gd name="connsiteY18" fmla="*/ 336638 h 429269"/>
              <a:gd name="connsiteX19" fmla="*/ 2266779 w 2574342"/>
              <a:gd name="connsiteY19" fmla="*/ 336638 h 429269"/>
              <a:gd name="connsiteX20" fmla="*/ 2038213 w 2574342"/>
              <a:gd name="connsiteY20" fmla="*/ 316323 h 429269"/>
              <a:gd name="connsiteX21" fmla="*/ 2006151 w 2574342"/>
              <a:gd name="connsiteY21" fmla="*/ 336271 h 429269"/>
              <a:gd name="connsiteX22" fmla="*/ 2006058 w 2574342"/>
              <a:gd name="connsiteY22" fmla="*/ 336638 h 429269"/>
              <a:gd name="connsiteX23" fmla="*/ 1744839 w 2574342"/>
              <a:gd name="connsiteY23" fmla="*/ 336638 h 429269"/>
              <a:gd name="connsiteX24" fmla="*/ 1499946 w 2574342"/>
              <a:gd name="connsiteY24" fmla="*/ 323941 h 429269"/>
              <a:gd name="connsiteX25" fmla="*/ 1483868 w 2574342"/>
              <a:gd name="connsiteY25" fmla="*/ 336445 h 429269"/>
              <a:gd name="connsiteX26" fmla="*/ 1483819 w 2574342"/>
              <a:gd name="connsiteY26" fmla="*/ 336638 h 429269"/>
              <a:gd name="connsiteX27" fmla="*/ 1222600 w 2574342"/>
              <a:gd name="connsiteY27" fmla="*/ 336638 h 429269"/>
              <a:gd name="connsiteX28" fmla="*/ 994034 w 2574342"/>
              <a:gd name="connsiteY28" fmla="*/ 316323 h 429269"/>
              <a:gd name="connsiteX29" fmla="*/ 961973 w 2574342"/>
              <a:gd name="connsiteY29" fmla="*/ 336271 h 429269"/>
              <a:gd name="connsiteX30" fmla="*/ 961879 w 2574342"/>
              <a:gd name="connsiteY30" fmla="*/ 336638 h 429269"/>
              <a:gd name="connsiteX31" fmla="*/ 700661 w 2574342"/>
              <a:gd name="connsiteY31" fmla="*/ 336638 h 429269"/>
              <a:gd name="connsiteX32" fmla="*/ 472094 w 2574342"/>
              <a:gd name="connsiteY32" fmla="*/ 316322 h 429269"/>
              <a:gd name="connsiteX33" fmla="*/ 460685 w 2574342"/>
              <a:gd name="connsiteY33" fmla="*/ 323420 h 429269"/>
              <a:gd name="connsiteX34" fmla="*/ 432856 w 2574342"/>
              <a:gd name="connsiteY34" fmla="*/ 429269 h 42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574342" h="429269">
                <a:moveTo>
                  <a:pt x="0" y="231015"/>
                </a:moveTo>
                <a:lnTo>
                  <a:pt x="545712" y="0"/>
                </a:lnTo>
                <a:lnTo>
                  <a:pt x="508974" y="139742"/>
                </a:lnTo>
                <a:lnTo>
                  <a:pt x="518439" y="133854"/>
                </a:lnTo>
                <a:cubicBezTo>
                  <a:pt x="594627" y="109023"/>
                  <a:pt x="670816" y="226404"/>
                  <a:pt x="747005" y="154169"/>
                </a:cubicBezTo>
                <a:cubicBezTo>
                  <a:pt x="823194" y="81935"/>
                  <a:pt x="899382" y="199316"/>
                  <a:pt x="975572" y="174486"/>
                </a:cubicBezTo>
                <a:lnTo>
                  <a:pt x="1007632" y="154538"/>
                </a:lnTo>
                <a:lnTo>
                  <a:pt x="1007726" y="154169"/>
                </a:lnTo>
                <a:cubicBezTo>
                  <a:pt x="1094798" y="71616"/>
                  <a:pt x="1181872" y="236723"/>
                  <a:pt x="1268944" y="154169"/>
                </a:cubicBezTo>
                <a:cubicBezTo>
                  <a:pt x="1350575" y="76776"/>
                  <a:pt x="1432206" y="217052"/>
                  <a:pt x="1513837" y="166867"/>
                </a:cubicBezTo>
                <a:lnTo>
                  <a:pt x="1529916" y="154362"/>
                </a:lnTo>
                <a:lnTo>
                  <a:pt x="1529965" y="154169"/>
                </a:lnTo>
                <a:cubicBezTo>
                  <a:pt x="1617037" y="71616"/>
                  <a:pt x="1704111" y="236723"/>
                  <a:pt x="1791183" y="154169"/>
                </a:cubicBezTo>
                <a:cubicBezTo>
                  <a:pt x="1867373" y="81935"/>
                  <a:pt x="1943561" y="199316"/>
                  <a:pt x="2019751" y="174486"/>
                </a:cubicBezTo>
                <a:lnTo>
                  <a:pt x="2051811" y="154538"/>
                </a:lnTo>
                <a:lnTo>
                  <a:pt x="2051905" y="154169"/>
                </a:lnTo>
                <a:cubicBezTo>
                  <a:pt x="2138977" y="71617"/>
                  <a:pt x="2226051" y="236723"/>
                  <a:pt x="2313123" y="154169"/>
                </a:cubicBezTo>
                <a:cubicBezTo>
                  <a:pt x="2400196" y="71617"/>
                  <a:pt x="2487269" y="236723"/>
                  <a:pt x="2574342" y="154169"/>
                </a:cubicBezTo>
                <a:lnTo>
                  <a:pt x="2527997" y="336638"/>
                </a:lnTo>
                <a:cubicBezTo>
                  <a:pt x="2440925" y="419189"/>
                  <a:pt x="2353852" y="254084"/>
                  <a:pt x="2266779" y="336638"/>
                </a:cubicBezTo>
                <a:cubicBezTo>
                  <a:pt x="2190590" y="408871"/>
                  <a:pt x="2114402" y="291491"/>
                  <a:pt x="2038213" y="316323"/>
                </a:cubicBezTo>
                <a:lnTo>
                  <a:pt x="2006151" y="336271"/>
                </a:lnTo>
                <a:lnTo>
                  <a:pt x="2006058" y="336638"/>
                </a:lnTo>
                <a:cubicBezTo>
                  <a:pt x="1918985" y="419189"/>
                  <a:pt x="1831912" y="254084"/>
                  <a:pt x="1744839" y="336638"/>
                </a:cubicBezTo>
                <a:cubicBezTo>
                  <a:pt x="1663208" y="414030"/>
                  <a:pt x="1581578" y="273755"/>
                  <a:pt x="1499946" y="323941"/>
                </a:cubicBezTo>
                <a:lnTo>
                  <a:pt x="1483868" y="336445"/>
                </a:lnTo>
                <a:lnTo>
                  <a:pt x="1483819" y="336638"/>
                </a:lnTo>
                <a:cubicBezTo>
                  <a:pt x="1396746" y="419189"/>
                  <a:pt x="1309673" y="254084"/>
                  <a:pt x="1222600" y="336638"/>
                </a:cubicBezTo>
                <a:cubicBezTo>
                  <a:pt x="1146411" y="408871"/>
                  <a:pt x="1070224" y="291491"/>
                  <a:pt x="994034" y="316323"/>
                </a:cubicBezTo>
                <a:lnTo>
                  <a:pt x="961973" y="336271"/>
                </a:lnTo>
                <a:lnTo>
                  <a:pt x="961879" y="336638"/>
                </a:lnTo>
                <a:cubicBezTo>
                  <a:pt x="874807" y="419189"/>
                  <a:pt x="787733" y="254084"/>
                  <a:pt x="700661" y="336638"/>
                </a:cubicBezTo>
                <a:cubicBezTo>
                  <a:pt x="624471" y="408871"/>
                  <a:pt x="548283" y="291491"/>
                  <a:pt x="472094" y="316322"/>
                </a:cubicBezTo>
                <a:lnTo>
                  <a:pt x="460685" y="323420"/>
                </a:lnTo>
                <a:lnTo>
                  <a:pt x="432856" y="429269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6" name="フリーフォーム: 図形 55">
            <a:extLst>
              <a:ext uri="{FF2B5EF4-FFF2-40B4-BE49-F238E27FC236}">
                <a16:creationId xmlns:a16="http://schemas.microsoft.com/office/drawing/2014/main" id="{E20B1C73-6756-08F0-A841-908AA9094E5E}"/>
              </a:ext>
            </a:extLst>
          </p:cNvPr>
          <p:cNvSpPr/>
          <p:nvPr/>
        </p:nvSpPr>
        <p:spPr bwMode="auto">
          <a:xfrm rot="16200000" flipV="1">
            <a:off x="6025400" y="5595756"/>
            <a:ext cx="1382062" cy="234424"/>
          </a:xfrm>
          <a:custGeom>
            <a:avLst/>
            <a:gdLst>
              <a:gd name="connsiteX0" fmla="*/ 0 w 2534461"/>
              <a:gd name="connsiteY0" fmla="*/ 130393 h 402393"/>
              <a:gd name="connsiteX1" fmla="*/ 578072 w 2534461"/>
              <a:gd name="connsiteY1" fmla="*/ 0 h 402393"/>
              <a:gd name="connsiteX2" fmla="*/ 530725 w 2534461"/>
              <a:gd name="connsiteY2" fmla="*/ 101709 h 402393"/>
              <a:gd name="connsiteX3" fmla="*/ 554182 w 2534461"/>
              <a:gd name="connsiteY3" fmla="*/ 94253 h 402393"/>
              <a:gd name="connsiteX4" fmla="*/ 1001562 w 2534461"/>
              <a:gd name="connsiteY4" fmla="*/ 114568 h 402393"/>
              <a:gd name="connsiteX5" fmla="*/ 1448944 w 2534461"/>
              <a:gd name="connsiteY5" fmla="*/ 134885 h 402393"/>
              <a:gd name="connsiteX6" fmla="*/ 1511696 w 2534461"/>
              <a:gd name="connsiteY6" fmla="*/ 114937 h 402393"/>
              <a:gd name="connsiteX7" fmla="*/ 1511879 w 2534461"/>
              <a:gd name="connsiteY7" fmla="*/ 114568 h 402393"/>
              <a:gd name="connsiteX8" fmla="*/ 2023169 w 2534461"/>
              <a:gd name="connsiteY8" fmla="*/ 114568 h 402393"/>
              <a:gd name="connsiteX9" fmla="*/ 2534461 w 2534461"/>
              <a:gd name="connsiteY9" fmla="*/ 114568 h 402393"/>
              <a:gd name="connsiteX10" fmla="*/ 2443749 w 2534461"/>
              <a:gd name="connsiteY10" fmla="*/ 297037 h 402393"/>
              <a:gd name="connsiteX11" fmla="*/ 1932459 w 2534461"/>
              <a:gd name="connsiteY11" fmla="*/ 297037 h 402393"/>
              <a:gd name="connsiteX12" fmla="*/ 1485079 w 2534461"/>
              <a:gd name="connsiteY12" fmla="*/ 276721 h 402393"/>
              <a:gd name="connsiteX13" fmla="*/ 1422325 w 2534461"/>
              <a:gd name="connsiteY13" fmla="*/ 296669 h 402393"/>
              <a:gd name="connsiteX14" fmla="*/ 1422142 w 2534461"/>
              <a:gd name="connsiteY14" fmla="*/ 297037 h 402393"/>
              <a:gd name="connsiteX15" fmla="*/ 910852 w 2534461"/>
              <a:gd name="connsiteY15" fmla="*/ 297037 h 402393"/>
              <a:gd name="connsiteX16" fmla="*/ 463471 w 2534461"/>
              <a:gd name="connsiteY16" fmla="*/ 276721 h 402393"/>
              <a:gd name="connsiteX17" fmla="*/ 446784 w 2534461"/>
              <a:gd name="connsiteY17" fmla="*/ 282025 h 402393"/>
              <a:gd name="connsiteX18" fmla="*/ 390750 w 2534461"/>
              <a:gd name="connsiteY18" fmla="*/ 402393 h 40239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2534461" h="402393">
                <a:moveTo>
                  <a:pt x="0" y="130393"/>
                </a:moveTo>
                <a:lnTo>
                  <a:pt x="578072" y="0"/>
                </a:lnTo>
                <a:lnTo>
                  <a:pt x="530725" y="101709"/>
                </a:lnTo>
                <a:lnTo>
                  <a:pt x="554182" y="94253"/>
                </a:lnTo>
                <a:cubicBezTo>
                  <a:pt x="703309" y="69423"/>
                  <a:pt x="852436" y="186802"/>
                  <a:pt x="1001562" y="114568"/>
                </a:cubicBezTo>
                <a:cubicBezTo>
                  <a:pt x="1150690" y="42334"/>
                  <a:pt x="1299816" y="159715"/>
                  <a:pt x="1448944" y="134885"/>
                </a:cubicBezTo>
                <a:lnTo>
                  <a:pt x="1511696" y="114937"/>
                </a:lnTo>
                <a:lnTo>
                  <a:pt x="1511879" y="114568"/>
                </a:lnTo>
                <a:cubicBezTo>
                  <a:pt x="1682308" y="32016"/>
                  <a:pt x="1852740" y="197122"/>
                  <a:pt x="2023169" y="114568"/>
                </a:cubicBezTo>
                <a:cubicBezTo>
                  <a:pt x="2193601" y="32016"/>
                  <a:pt x="2364030" y="197122"/>
                  <a:pt x="2534461" y="114568"/>
                </a:cubicBezTo>
                <a:lnTo>
                  <a:pt x="2443749" y="297037"/>
                </a:lnTo>
                <a:cubicBezTo>
                  <a:pt x="2273320" y="379589"/>
                  <a:pt x="2102888" y="214483"/>
                  <a:pt x="1932459" y="297037"/>
                </a:cubicBezTo>
                <a:cubicBezTo>
                  <a:pt x="1783331" y="369270"/>
                  <a:pt x="1634207" y="251889"/>
                  <a:pt x="1485079" y="276721"/>
                </a:cubicBezTo>
                <a:lnTo>
                  <a:pt x="1422325" y="296669"/>
                </a:lnTo>
                <a:lnTo>
                  <a:pt x="1422142" y="297037"/>
                </a:lnTo>
                <a:cubicBezTo>
                  <a:pt x="1251712" y="379589"/>
                  <a:pt x="1081281" y="214483"/>
                  <a:pt x="910852" y="297037"/>
                </a:cubicBezTo>
                <a:cubicBezTo>
                  <a:pt x="761724" y="369270"/>
                  <a:pt x="612598" y="251890"/>
                  <a:pt x="463471" y="276721"/>
                </a:cubicBezTo>
                <a:lnTo>
                  <a:pt x="446784" y="282025"/>
                </a:lnTo>
                <a:lnTo>
                  <a:pt x="390750" y="402393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7" name="フリーフォーム: 図形 56">
            <a:extLst>
              <a:ext uri="{FF2B5EF4-FFF2-40B4-BE49-F238E27FC236}">
                <a16:creationId xmlns:a16="http://schemas.microsoft.com/office/drawing/2014/main" id="{C7109D61-9487-84C2-DF60-162838F56FF6}"/>
              </a:ext>
            </a:extLst>
          </p:cNvPr>
          <p:cNvSpPr/>
          <p:nvPr/>
        </p:nvSpPr>
        <p:spPr bwMode="auto">
          <a:xfrm rot="16200000" flipV="1">
            <a:off x="6526579" y="5640573"/>
            <a:ext cx="1403810" cy="250082"/>
          </a:xfrm>
          <a:custGeom>
            <a:avLst/>
            <a:gdLst>
              <a:gd name="connsiteX0" fmla="*/ 0 w 2574342"/>
              <a:gd name="connsiteY0" fmla="*/ 231015 h 429269"/>
              <a:gd name="connsiteX1" fmla="*/ 545712 w 2574342"/>
              <a:gd name="connsiteY1" fmla="*/ 0 h 429269"/>
              <a:gd name="connsiteX2" fmla="*/ 508974 w 2574342"/>
              <a:gd name="connsiteY2" fmla="*/ 139742 h 429269"/>
              <a:gd name="connsiteX3" fmla="*/ 518439 w 2574342"/>
              <a:gd name="connsiteY3" fmla="*/ 133854 h 429269"/>
              <a:gd name="connsiteX4" fmla="*/ 747005 w 2574342"/>
              <a:gd name="connsiteY4" fmla="*/ 154169 h 429269"/>
              <a:gd name="connsiteX5" fmla="*/ 975572 w 2574342"/>
              <a:gd name="connsiteY5" fmla="*/ 174486 h 429269"/>
              <a:gd name="connsiteX6" fmla="*/ 1007632 w 2574342"/>
              <a:gd name="connsiteY6" fmla="*/ 154538 h 429269"/>
              <a:gd name="connsiteX7" fmla="*/ 1007726 w 2574342"/>
              <a:gd name="connsiteY7" fmla="*/ 154169 h 429269"/>
              <a:gd name="connsiteX8" fmla="*/ 1268944 w 2574342"/>
              <a:gd name="connsiteY8" fmla="*/ 154169 h 429269"/>
              <a:gd name="connsiteX9" fmla="*/ 1513837 w 2574342"/>
              <a:gd name="connsiteY9" fmla="*/ 166867 h 429269"/>
              <a:gd name="connsiteX10" fmla="*/ 1529916 w 2574342"/>
              <a:gd name="connsiteY10" fmla="*/ 154362 h 429269"/>
              <a:gd name="connsiteX11" fmla="*/ 1529965 w 2574342"/>
              <a:gd name="connsiteY11" fmla="*/ 154169 h 429269"/>
              <a:gd name="connsiteX12" fmla="*/ 1791183 w 2574342"/>
              <a:gd name="connsiteY12" fmla="*/ 154169 h 429269"/>
              <a:gd name="connsiteX13" fmla="*/ 2019751 w 2574342"/>
              <a:gd name="connsiteY13" fmla="*/ 174486 h 429269"/>
              <a:gd name="connsiteX14" fmla="*/ 2051811 w 2574342"/>
              <a:gd name="connsiteY14" fmla="*/ 154538 h 429269"/>
              <a:gd name="connsiteX15" fmla="*/ 2051905 w 2574342"/>
              <a:gd name="connsiteY15" fmla="*/ 154169 h 429269"/>
              <a:gd name="connsiteX16" fmla="*/ 2313123 w 2574342"/>
              <a:gd name="connsiteY16" fmla="*/ 154169 h 429269"/>
              <a:gd name="connsiteX17" fmla="*/ 2574342 w 2574342"/>
              <a:gd name="connsiteY17" fmla="*/ 154169 h 429269"/>
              <a:gd name="connsiteX18" fmla="*/ 2527997 w 2574342"/>
              <a:gd name="connsiteY18" fmla="*/ 336638 h 429269"/>
              <a:gd name="connsiteX19" fmla="*/ 2266779 w 2574342"/>
              <a:gd name="connsiteY19" fmla="*/ 336638 h 429269"/>
              <a:gd name="connsiteX20" fmla="*/ 2038213 w 2574342"/>
              <a:gd name="connsiteY20" fmla="*/ 316323 h 429269"/>
              <a:gd name="connsiteX21" fmla="*/ 2006151 w 2574342"/>
              <a:gd name="connsiteY21" fmla="*/ 336271 h 429269"/>
              <a:gd name="connsiteX22" fmla="*/ 2006058 w 2574342"/>
              <a:gd name="connsiteY22" fmla="*/ 336638 h 429269"/>
              <a:gd name="connsiteX23" fmla="*/ 1744839 w 2574342"/>
              <a:gd name="connsiteY23" fmla="*/ 336638 h 429269"/>
              <a:gd name="connsiteX24" fmla="*/ 1499946 w 2574342"/>
              <a:gd name="connsiteY24" fmla="*/ 323941 h 429269"/>
              <a:gd name="connsiteX25" fmla="*/ 1483868 w 2574342"/>
              <a:gd name="connsiteY25" fmla="*/ 336445 h 429269"/>
              <a:gd name="connsiteX26" fmla="*/ 1483819 w 2574342"/>
              <a:gd name="connsiteY26" fmla="*/ 336638 h 429269"/>
              <a:gd name="connsiteX27" fmla="*/ 1222600 w 2574342"/>
              <a:gd name="connsiteY27" fmla="*/ 336638 h 429269"/>
              <a:gd name="connsiteX28" fmla="*/ 994034 w 2574342"/>
              <a:gd name="connsiteY28" fmla="*/ 316323 h 429269"/>
              <a:gd name="connsiteX29" fmla="*/ 961973 w 2574342"/>
              <a:gd name="connsiteY29" fmla="*/ 336271 h 429269"/>
              <a:gd name="connsiteX30" fmla="*/ 961879 w 2574342"/>
              <a:gd name="connsiteY30" fmla="*/ 336638 h 429269"/>
              <a:gd name="connsiteX31" fmla="*/ 700661 w 2574342"/>
              <a:gd name="connsiteY31" fmla="*/ 336638 h 429269"/>
              <a:gd name="connsiteX32" fmla="*/ 472094 w 2574342"/>
              <a:gd name="connsiteY32" fmla="*/ 316322 h 429269"/>
              <a:gd name="connsiteX33" fmla="*/ 460685 w 2574342"/>
              <a:gd name="connsiteY33" fmla="*/ 323420 h 429269"/>
              <a:gd name="connsiteX34" fmla="*/ 432856 w 2574342"/>
              <a:gd name="connsiteY34" fmla="*/ 429269 h 4292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</a:cxnLst>
            <a:rect l="l" t="t" r="r" b="b"/>
            <a:pathLst>
              <a:path w="2574342" h="429269">
                <a:moveTo>
                  <a:pt x="0" y="231015"/>
                </a:moveTo>
                <a:lnTo>
                  <a:pt x="545712" y="0"/>
                </a:lnTo>
                <a:lnTo>
                  <a:pt x="508974" y="139742"/>
                </a:lnTo>
                <a:lnTo>
                  <a:pt x="518439" y="133854"/>
                </a:lnTo>
                <a:cubicBezTo>
                  <a:pt x="594627" y="109023"/>
                  <a:pt x="670816" y="226404"/>
                  <a:pt x="747005" y="154169"/>
                </a:cubicBezTo>
                <a:cubicBezTo>
                  <a:pt x="823194" y="81935"/>
                  <a:pt x="899382" y="199316"/>
                  <a:pt x="975572" y="174486"/>
                </a:cubicBezTo>
                <a:lnTo>
                  <a:pt x="1007632" y="154538"/>
                </a:lnTo>
                <a:lnTo>
                  <a:pt x="1007726" y="154169"/>
                </a:lnTo>
                <a:cubicBezTo>
                  <a:pt x="1094798" y="71616"/>
                  <a:pt x="1181872" y="236723"/>
                  <a:pt x="1268944" y="154169"/>
                </a:cubicBezTo>
                <a:cubicBezTo>
                  <a:pt x="1350575" y="76776"/>
                  <a:pt x="1432206" y="217052"/>
                  <a:pt x="1513837" y="166867"/>
                </a:cubicBezTo>
                <a:lnTo>
                  <a:pt x="1529916" y="154362"/>
                </a:lnTo>
                <a:lnTo>
                  <a:pt x="1529965" y="154169"/>
                </a:lnTo>
                <a:cubicBezTo>
                  <a:pt x="1617037" y="71616"/>
                  <a:pt x="1704111" y="236723"/>
                  <a:pt x="1791183" y="154169"/>
                </a:cubicBezTo>
                <a:cubicBezTo>
                  <a:pt x="1867373" y="81935"/>
                  <a:pt x="1943561" y="199316"/>
                  <a:pt x="2019751" y="174486"/>
                </a:cubicBezTo>
                <a:lnTo>
                  <a:pt x="2051811" y="154538"/>
                </a:lnTo>
                <a:lnTo>
                  <a:pt x="2051905" y="154169"/>
                </a:lnTo>
                <a:cubicBezTo>
                  <a:pt x="2138977" y="71617"/>
                  <a:pt x="2226051" y="236723"/>
                  <a:pt x="2313123" y="154169"/>
                </a:cubicBezTo>
                <a:cubicBezTo>
                  <a:pt x="2400196" y="71617"/>
                  <a:pt x="2487269" y="236723"/>
                  <a:pt x="2574342" y="154169"/>
                </a:cubicBezTo>
                <a:lnTo>
                  <a:pt x="2527997" y="336638"/>
                </a:lnTo>
                <a:cubicBezTo>
                  <a:pt x="2440925" y="419189"/>
                  <a:pt x="2353852" y="254084"/>
                  <a:pt x="2266779" y="336638"/>
                </a:cubicBezTo>
                <a:cubicBezTo>
                  <a:pt x="2190590" y="408871"/>
                  <a:pt x="2114402" y="291491"/>
                  <a:pt x="2038213" y="316323"/>
                </a:cubicBezTo>
                <a:lnTo>
                  <a:pt x="2006151" y="336271"/>
                </a:lnTo>
                <a:lnTo>
                  <a:pt x="2006058" y="336638"/>
                </a:lnTo>
                <a:cubicBezTo>
                  <a:pt x="1918985" y="419189"/>
                  <a:pt x="1831912" y="254084"/>
                  <a:pt x="1744839" y="336638"/>
                </a:cubicBezTo>
                <a:cubicBezTo>
                  <a:pt x="1663208" y="414030"/>
                  <a:pt x="1581578" y="273755"/>
                  <a:pt x="1499946" y="323941"/>
                </a:cubicBezTo>
                <a:lnTo>
                  <a:pt x="1483868" y="336445"/>
                </a:lnTo>
                <a:lnTo>
                  <a:pt x="1483819" y="336638"/>
                </a:lnTo>
                <a:cubicBezTo>
                  <a:pt x="1396746" y="419189"/>
                  <a:pt x="1309673" y="254084"/>
                  <a:pt x="1222600" y="336638"/>
                </a:cubicBezTo>
                <a:cubicBezTo>
                  <a:pt x="1146411" y="408871"/>
                  <a:pt x="1070224" y="291491"/>
                  <a:pt x="994034" y="316323"/>
                </a:cubicBezTo>
                <a:lnTo>
                  <a:pt x="961973" y="336271"/>
                </a:lnTo>
                <a:lnTo>
                  <a:pt x="961879" y="336638"/>
                </a:lnTo>
                <a:cubicBezTo>
                  <a:pt x="874807" y="419189"/>
                  <a:pt x="787733" y="254084"/>
                  <a:pt x="700661" y="336638"/>
                </a:cubicBezTo>
                <a:cubicBezTo>
                  <a:pt x="624471" y="408871"/>
                  <a:pt x="548283" y="291491"/>
                  <a:pt x="472094" y="316322"/>
                </a:cubicBezTo>
                <a:lnTo>
                  <a:pt x="460685" y="323420"/>
                </a:lnTo>
                <a:lnTo>
                  <a:pt x="432856" y="429269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8" name="フリーフォーム: 図形 57">
            <a:extLst>
              <a:ext uri="{FF2B5EF4-FFF2-40B4-BE49-F238E27FC236}">
                <a16:creationId xmlns:a16="http://schemas.microsoft.com/office/drawing/2014/main" id="{D2FCF652-D58E-C4DC-A32C-6685F9714318}"/>
              </a:ext>
            </a:extLst>
          </p:cNvPr>
          <p:cNvSpPr/>
          <p:nvPr/>
        </p:nvSpPr>
        <p:spPr bwMode="auto">
          <a:xfrm>
            <a:off x="790244" y="843938"/>
            <a:ext cx="581980" cy="2520057"/>
          </a:xfrm>
          <a:custGeom>
            <a:avLst/>
            <a:gdLst>
              <a:gd name="connsiteX0" fmla="*/ 606518 w 859346"/>
              <a:gd name="connsiteY0" fmla="*/ 0 h 2920691"/>
              <a:gd name="connsiteX1" fmla="*/ 859346 w 859346"/>
              <a:gd name="connsiteY1" fmla="*/ 926288 h 2920691"/>
              <a:gd name="connsiteX2" fmla="*/ 498005 w 859346"/>
              <a:gd name="connsiteY2" fmla="*/ 926288 h 2920691"/>
              <a:gd name="connsiteX3" fmla="*/ 401438 w 859346"/>
              <a:gd name="connsiteY3" fmla="*/ 1159200 h 2920691"/>
              <a:gd name="connsiteX4" fmla="*/ 650604 w 859346"/>
              <a:gd name="connsiteY4" fmla="*/ 1159200 h 2920691"/>
              <a:gd name="connsiteX5" fmla="*/ 401438 w 859346"/>
              <a:gd name="connsiteY5" fmla="*/ 1760173 h 2920691"/>
              <a:gd name="connsiteX6" fmla="*/ 650604 w 859346"/>
              <a:gd name="connsiteY6" fmla="*/ 1760173 h 2920691"/>
              <a:gd name="connsiteX7" fmla="*/ 401438 w 859346"/>
              <a:gd name="connsiteY7" fmla="*/ 2361146 h 2920691"/>
              <a:gd name="connsiteX8" fmla="*/ 650604 w 859346"/>
              <a:gd name="connsiteY8" fmla="*/ 2361146 h 2920691"/>
              <a:gd name="connsiteX9" fmla="*/ 418615 w 859346"/>
              <a:gd name="connsiteY9" fmla="*/ 2920691 h 2920691"/>
              <a:gd name="connsiteX10" fmla="*/ 213257 w 859346"/>
              <a:gd name="connsiteY10" fmla="*/ 2920691 h 2920691"/>
              <a:gd name="connsiteX11" fmla="*/ 348680 w 859346"/>
              <a:gd name="connsiteY11" fmla="*/ 2594059 h 2920691"/>
              <a:gd name="connsiteX12" fmla="*/ 99514 w 859346"/>
              <a:gd name="connsiteY12" fmla="*/ 2594059 h 2920691"/>
              <a:gd name="connsiteX13" fmla="*/ 348680 w 859346"/>
              <a:gd name="connsiteY13" fmla="*/ 1993086 h 2920691"/>
              <a:gd name="connsiteX14" fmla="*/ 99514 w 859346"/>
              <a:gd name="connsiteY14" fmla="*/ 1993086 h 2920691"/>
              <a:gd name="connsiteX15" fmla="*/ 348680 w 859346"/>
              <a:gd name="connsiteY15" fmla="*/ 1392113 h 2920691"/>
              <a:gd name="connsiteX16" fmla="*/ 99514 w 859346"/>
              <a:gd name="connsiteY16" fmla="*/ 1392113 h 2920691"/>
              <a:gd name="connsiteX17" fmla="*/ 292647 w 859346"/>
              <a:gd name="connsiteY17" fmla="*/ 926288 h 2920691"/>
              <a:gd name="connsiteX18" fmla="*/ 0 w 859346"/>
              <a:gd name="connsiteY18" fmla="*/ 926288 h 292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59346" h="2920691">
                <a:moveTo>
                  <a:pt x="606518" y="0"/>
                </a:moveTo>
                <a:lnTo>
                  <a:pt x="859346" y="926288"/>
                </a:lnTo>
                <a:lnTo>
                  <a:pt x="498005" y="926288"/>
                </a:lnTo>
                <a:lnTo>
                  <a:pt x="401438" y="1159200"/>
                </a:lnTo>
                <a:lnTo>
                  <a:pt x="650604" y="1159200"/>
                </a:lnTo>
                <a:lnTo>
                  <a:pt x="401438" y="1760173"/>
                </a:lnTo>
                <a:lnTo>
                  <a:pt x="650604" y="1760173"/>
                </a:lnTo>
                <a:lnTo>
                  <a:pt x="401438" y="2361146"/>
                </a:lnTo>
                <a:lnTo>
                  <a:pt x="650604" y="2361146"/>
                </a:lnTo>
                <a:lnTo>
                  <a:pt x="418615" y="2920691"/>
                </a:lnTo>
                <a:lnTo>
                  <a:pt x="213257" y="2920691"/>
                </a:lnTo>
                <a:lnTo>
                  <a:pt x="348680" y="2594059"/>
                </a:lnTo>
                <a:lnTo>
                  <a:pt x="99514" y="2594059"/>
                </a:lnTo>
                <a:lnTo>
                  <a:pt x="348680" y="1993086"/>
                </a:lnTo>
                <a:lnTo>
                  <a:pt x="99514" y="1993086"/>
                </a:lnTo>
                <a:lnTo>
                  <a:pt x="348680" y="1392113"/>
                </a:lnTo>
                <a:lnTo>
                  <a:pt x="99514" y="1392113"/>
                </a:lnTo>
                <a:lnTo>
                  <a:pt x="292647" y="926288"/>
                </a:lnTo>
                <a:lnTo>
                  <a:pt x="0" y="926288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59" name="フリーフォーム: 図形 58">
            <a:extLst>
              <a:ext uri="{FF2B5EF4-FFF2-40B4-BE49-F238E27FC236}">
                <a16:creationId xmlns:a16="http://schemas.microsoft.com/office/drawing/2014/main" id="{62E30DF8-A71A-DF5F-328C-C98D6A9E97B5}"/>
              </a:ext>
            </a:extLst>
          </p:cNvPr>
          <p:cNvSpPr/>
          <p:nvPr/>
        </p:nvSpPr>
        <p:spPr bwMode="auto">
          <a:xfrm rot="10800000">
            <a:off x="1505510" y="1009340"/>
            <a:ext cx="581980" cy="2520057"/>
          </a:xfrm>
          <a:custGeom>
            <a:avLst/>
            <a:gdLst>
              <a:gd name="connsiteX0" fmla="*/ 606518 w 859346"/>
              <a:gd name="connsiteY0" fmla="*/ 0 h 2920691"/>
              <a:gd name="connsiteX1" fmla="*/ 859346 w 859346"/>
              <a:gd name="connsiteY1" fmla="*/ 926288 h 2920691"/>
              <a:gd name="connsiteX2" fmla="*/ 498005 w 859346"/>
              <a:gd name="connsiteY2" fmla="*/ 926288 h 2920691"/>
              <a:gd name="connsiteX3" fmla="*/ 401438 w 859346"/>
              <a:gd name="connsiteY3" fmla="*/ 1159200 h 2920691"/>
              <a:gd name="connsiteX4" fmla="*/ 650604 w 859346"/>
              <a:gd name="connsiteY4" fmla="*/ 1159200 h 2920691"/>
              <a:gd name="connsiteX5" fmla="*/ 401438 w 859346"/>
              <a:gd name="connsiteY5" fmla="*/ 1760173 h 2920691"/>
              <a:gd name="connsiteX6" fmla="*/ 650604 w 859346"/>
              <a:gd name="connsiteY6" fmla="*/ 1760173 h 2920691"/>
              <a:gd name="connsiteX7" fmla="*/ 401438 w 859346"/>
              <a:gd name="connsiteY7" fmla="*/ 2361146 h 2920691"/>
              <a:gd name="connsiteX8" fmla="*/ 650604 w 859346"/>
              <a:gd name="connsiteY8" fmla="*/ 2361146 h 2920691"/>
              <a:gd name="connsiteX9" fmla="*/ 418615 w 859346"/>
              <a:gd name="connsiteY9" fmla="*/ 2920691 h 2920691"/>
              <a:gd name="connsiteX10" fmla="*/ 213257 w 859346"/>
              <a:gd name="connsiteY10" fmla="*/ 2920691 h 2920691"/>
              <a:gd name="connsiteX11" fmla="*/ 348680 w 859346"/>
              <a:gd name="connsiteY11" fmla="*/ 2594059 h 2920691"/>
              <a:gd name="connsiteX12" fmla="*/ 99514 w 859346"/>
              <a:gd name="connsiteY12" fmla="*/ 2594059 h 2920691"/>
              <a:gd name="connsiteX13" fmla="*/ 348680 w 859346"/>
              <a:gd name="connsiteY13" fmla="*/ 1993086 h 2920691"/>
              <a:gd name="connsiteX14" fmla="*/ 99514 w 859346"/>
              <a:gd name="connsiteY14" fmla="*/ 1993086 h 2920691"/>
              <a:gd name="connsiteX15" fmla="*/ 348680 w 859346"/>
              <a:gd name="connsiteY15" fmla="*/ 1392113 h 2920691"/>
              <a:gd name="connsiteX16" fmla="*/ 99514 w 859346"/>
              <a:gd name="connsiteY16" fmla="*/ 1392113 h 2920691"/>
              <a:gd name="connsiteX17" fmla="*/ 292647 w 859346"/>
              <a:gd name="connsiteY17" fmla="*/ 926288 h 2920691"/>
              <a:gd name="connsiteX18" fmla="*/ 0 w 859346"/>
              <a:gd name="connsiteY18" fmla="*/ 926288 h 292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59346" h="2920691">
                <a:moveTo>
                  <a:pt x="606518" y="0"/>
                </a:moveTo>
                <a:lnTo>
                  <a:pt x="859346" y="926288"/>
                </a:lnTo>
                <a:lnTo>
                  <a:pt x="498005" y="926288"/>
                </a:lnTo>
                <a:lnTo>
                  <a:pt x="401438" y="1159200"/>
                </a:lnTo>
                <a:lnTo>
                  <a:pt x="650604" y="1159200"/>
                </a:lnTo>
                <a:lnTo>
                  <a:pt x="401438" y="1760173"/>
                </a:lnTo>
                <a:lnTo>
                  <a:pt x="650604" y="1760173"/>
                </a:lnTo>
                <a:lnTo>
                  <a:pt x="401438" y="2361146"/>
                </a:lnTo>
                <a:lnTo>
                  <a:pt x="650604" y="2361146"/>
                </a:lnTo>
                <a:lnTo>
                  <a:pt x="418615" y="2920691"/>
                </a:lnTo>
                <a:lnTo>
                  <a:pt x="213257" y="2920691"/>
                </a:lnTo>
                <a:lnTo>
                  <a:pt x="348680" y="2594059"/>
                </a:lnTo>
                <a:lnTo>
                  <a:pt x="99514" y="2594059"/>
                </a:lnTo>
                <a:lnTo>
                  <a:pt x="348680" y="1993086"/>
                </a:lnTo>
                <a:lnTo>
                  <a:pt x="99514" y="1993086"/>
                </a:lnTo>
                <a:lnTo>
                  <a:pt x="348680" y="1392113"/>
                </a:lnTo>
                <a:lnTo>
                  <a:pt x="99514" y="1392113"/>
                </a:lnTo>
                <a:lnTo>
                  <a:pt x="292647" y="926288"/>
                </a:lnTo>
                <a:lnTo>
                  <a:pt x="0" y="926288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22BEDEEE-B68A-79AD-C49C-30FC67167770}"/>
              </a:ext>
            </a:extLst>
          </p:cNvPr>
          <p:cNvSpPr/>
          <p:nvPr/>
        </p:nvSpPr>
        <p:spPr bwMode="auto">
          <a:xfrm>
            <a:off x="656450" y="4285339"/>
            <a:ext cx="771775" cy="2134902"/>
          </a:xfrm>
          <a:custGeom>
            <a:avLst/>
            <a:gdLst>
              <a:gd name="connsiteX0" fmla="*/ 385888 w 771775"/>
              <a:gd name="connsiteY0" fmla="*/ 0 h 2134902"/>
              <a:gd name="connsiteX1" fmla="*/ 771775 w 771775"/>
              <a:gd name="connsiteY1" fmla="*/ 789275 h 2134902"/>
              <a:gd name="connsiteX2" fmla="*/ 486441 w 771775"/>
              <a:gd name="connsiteY2" fmla="*/ 789275 h 2134902"/>
              <a:gd name="connsiteX3" fmla="*/ 710194 w 771775"/>
              <a:gd name="connsiteY3" fmla="*/ 2134902 h 2134902"/>
              <a:gd name="connsiteX4" fmla="*/ 61582 w 771775"/>
              <a:gd name="connsiteY4" fmla="*/ 2134902 h 2134902"/>
              <a:gd name="connsiteX5" fmla="*/ 285335 w 771775"/>
              <a:gd name="connsiteY5" fmla="*/ 789275 h 2134902"/>
              <a:gd name="connsiteX6" fmla="*/ 0 w 771775"/>
              <a:gd name="connsiteY6" fmla="*/ 789275 h 213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775" h="2134902">
                <a:moveTo>
                  <a:pt x="385888" y="0"/>
                </a:moveTo>
                <a:lnTo>
                  <a:pt x="771775" y="789275"/>
                </a:lnTo>
                <a:lnTo>
                  <a:pt x="486441" y="789275"/>
                </a:lnTo>
                <a:lnTo>
                  <a:pt x="710194" y="2134902"/>
                </a:lnTo>
                <a:lnTo>
                  <a:pt x="61582" y="2134902"/>
                </a:lnTo>
                <a:lnTo>
                  <a:pt x="285335" y="789275"/>
                </a:lnTo>
                <a:lnTo>
                  <a:pt x="0" y="789275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3F63D704-C832-62E2-F78A-6D7A709B77C8}"/>
              </a:ext>
            </a:extLst>
          </p:cNvPr>
          <p:cNvSpPr/>
          <p:nvPr/>
        </p:nvSpPr>
        <p:spPr bwMode="auto">
          <a:xfrm>
            <a:off x="2050885" y="4225781"/>
            <a:ext cx="380160" cy="2194461"/>
          </a:xfrm>
          <a:custGeom>
            <a:avLst/>
            <a:gdLst>
              <a:gd name="connsiteX0" fmla="*/ 190080 w 380160"/>
              <a:gd name="connsiteY0" fmla="*/ 0 h 2194461"/>
              <a:gd name="connsiteX1" fmla="*/ 380160 w 380160"/>
              <a:gd name="connsiteY1" fmla="*/ 445890 h 2194461"/>
              <a:gd name="connsiteX2" fmla="*/ 209745 w 380160"/>
              <a:gd name="connsiteY2" fmla="*/ 445890 h 2194461"/>
              <a:gd name="connsiteX3" fmla="*/ 380159 w 380160"/>
              <a:gd name="connsiteY3" fmla="*/ 2194461 h 2194461"/>
              <a:gd name="connsiteX4" fmla="*/ 1 w 380160"/>
              <a:gd name="connsiteY4" fmla="*/ 2194461 h 2194461"/>
              <a:gd name="connsiteX5" fmla="*/ 170415 w 380160"/>
              <a:gd name="connsiteY5" fmla="*/ 445890 h 2194461"/>
              <a:gd name="connsiteX6" fmla="*/ 0 w 380160"/>
              <a:gd name="connsiteY6" fmla="*/ 445890 h 2194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0160" h="2194461">
                <a:moveTo>
                  <a:pt x="190080" y="0"/>
                </a:moveTo>
                <a:lnTo>
                  <a:pt x="380160" y="445890"/>
                </a:lnTo>
                <a:lnTo>
                  <a:pt x="209745" y="445890"/>
                </a:lnTo>
                <a:lnTo>
                  <a:pt x="380159" y="2194461"/>
                </a:lnTo>
                <a:lnTo>
                  <a:pt x="1" y="2194461"/>
                </a:lnTo>
                <a:lnTo>
                  <a:pt x="170415" y="445890"/>
                </a:lnTo>
                <a:lnTo>
                  <a:pt x="0" y="445890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BB9DDB10-7AE8-6823-8737-E8C11996557F}"/>
              </a:ext>
            </a:extLst>
          </p:cNvPr>
          <p:cNvSpPr/>
          <p:nvPr/>
        </p:nvSpPr>
        <p:spPr bwMode="auto">
          <a:xfrm>
            <a:off x="2965545" y="4225779"/>
            <a:ext cx="380160" cy="2194462"/>
          </a:xfrm>
          <a:custGeom>
            <a:avLst/>
            <a:gdLst>
              <a:gd name="connsiteX0" fmla="*/ 190080 w 380160"/>
              <a:gd name="connsiteY0" fmla="*/ 0 h 2194462"/>
              <a:gd name="connsiteX1" fmla="*/ 380160 w 380160"/>
              <a:gd name="connsiteY1" fmla="*/ 763745 h 2194462"/>
              <a:gd name="connsiteX2" fmla="*/ 240722 w 380160"/>
              <a:gd name="connsiteY2" fmla="*/ 763745 h 2194462"/>
              <a:gd name="connsiteX3" fmla="*/ 380159 w 380160"/>
              <a:gd name="connsiteY3" fmla="*/ 2194462 h 2194462"/>
              <a:gd name="connsiteX4" fmla="*/ 1 w 380160"/>
              <a:gd name="connsiteY4" fmla="*/ 2194462 h 2194462"/>
              <a:gd name="connsiteX5" fmla="*/ 139438 w 380160"/>
              <a:gd name="connsiteY5" fmla="*/ 763745 h 2194462"/>
              <a:gd name="connsiteX6" fmla="*/ 0 w 380160"/>
              <a:gd name="connsiteY6" fmla="*/ 763745 h 219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0160" h="2194462">
                <a:moveTo>
                  <a:pt x="190080" y="0"/>
                </a:moveTo>
                <a:lnTo>
                  <a:pt x="380160" y="763745"/>
                </a:lnTo>
                <a:lnTo>
                  <a:pt x="240722" y="763745"/>
                </a:lnTo>
                <a:lnTo>
                  <a:pt x="380159" y="2194462"/>
                </a:lnTo>
                <a:lnTo>
                  <a:pt x="1" y="2194462"/>
                </a:lnTo>
                <a:lnTo>
                  <a:pt x="139438" y="763745"/>
                </a:lnTo>
                <a:lnTo>
                  <a:pt x="0" y="763745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121C9801-B092-B0BA-8EE8-95E11AF3B4C3}"/>
              </a:ext>
            </a:extLst>
          </p:cNvPr>
          <p:cNvSpPr/>
          <p:nvPr/>
        </p:nvSpPr>
        <p:spPr bwMode="auto">
          <a:xfrm rot="5400000">
            <a:off x="5835373" y="3324051"/>
            <a:ext cx="969894" cy="462224"/>
          </a:xfrm>
          <a:custGeom>
            <a:avLst/>
            <a:gdLst>
              <a:gd name="connsiteX0" fmla="*/ 0 w 1807823"/>
              <a:gd name="connsiteY0" fmla="*/ 466726 h 861557"/>
              <a:gd name="connsiteX1" fmla="*/ 1194849 w 1807823"/>
              <a:gd name="connsiteY1" fmla="*/ 0 h 861557"/>
              <a:gd name="connsiteX2" fmla="*/ 959277 w 1807823"/>
              <a:gd name="connsiteY2" fmla="*/ 300578 h 861557"/>
              <a:gd name="connsiteX3" fmla="*/ 1807823 w 1807823"/>
              <a:gd name="connsiteY3" fmla="*/ 300578 h 861557"/>
              <a:gd name="connsiteX4" fmla="*/ 1490919 w 1807823"/>
              <a:gd name="connsiteY4" fmla="*/ 704932 h 861557"/>
              <a:gd name="connsiteX5" fmla="*/ 642373 w 1807823"/>
              <a:gd name="connsiteY5" fmla="*/ 704932 h 861557"/>
              <a:gd name="connsiteX6" fmla="*/ 519621 w 1807823"/>
              <a:gd name="connsiteY6" fmla="*/ 861557 h 86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07823" h="861557">
                <a:moveTo>
                  <a:pt x="0" y="466726"/>
                </a:moveTo>
                <a:lnTo>
                  <a:pt x="1194849" y="0"/>
                </a:lnTo>
                <a:lnTo>
                  <a:pt x="959277" y="300578"/>
                </a:lnTo>
                <a:lnTo>
                  <a:pt x="1807823" y="300578"/>
                </a:lnTo>
                <a:lnTo>
                  <a:pt x="1490919" y="704932"/>
                </a:lnTo>
                <a:lnTo>
                  <a:pt x="642373" y="704932"/>
                </a:lnTo>
                <a:lnTo>
                  <a:pt x="519621" y="861557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4" name="フリーフォーム: 図形 63">
            <a:extLst>
              <a:ext uri="{FF2B5EF4-FFF2-40B4-BE49-F238E27FC236}">
                <a16:creationId xmlns:a16="http://schemas.microsoft.com/office/drawing/2014/main" id="{A8368AF3-57C6-1E00-5C97-58488487842A}"/>
              </a:ext>
            </a:extLst>
          </p:cNvPr>
          <p:cNvSpPr/>
          <p:nvPr/>
        </p:nvSpPr>
        <p:spPr bwMode="auto">
          <a:xfrm rot="5400000">
            <a:off x="5259884" y="4559817"/>
            <a:ext cx="1597921" cy="342088"/>
          </a:xfrm>
          <a:custGeom>
            <a:avLst/>
            <a:gdLst>
              <a:gd name="connsiteX0" fmla="*/ 0 w 2396368"/>
              <a:gd name="connsiteY0" fmla="*/ 210634 h 521784"/>
              <a:gd name="connsiteX1" fmla="*/ 1156867 w 2396368"/>
              <a:gd name="connsiteY1" fmla="*/ 0 h 521784"/>
              <a:gd name="connsiteX2" fmla="*/ 1027614 w 2396368"/>
              <a:gd name="connsiteY2" fmla="*/ 164920 h 521784"/>
              <a:gd name="connsiteX3" fmla="*/ 2396368 w 2396368"/>
              <a:gd name="connsiteY3" fmla="*/ 164920 h 521784"/>
              <a:gd name="connsiteX4" fmla="*/ 2204441 w 2396368"/>
              <a:gd name="connsiteY4" fmla="*/ 409809 h 521784"/>
              <a:gd name="connsiteX5" fmla="*/ 835687 w 2396368"/>
              <a:gd name="connsiteY5" fmla="*/ 409809 h 521784"/>
              <a:gd name="connsiteX6" fmla="*/ 747929 w 2396368"/>
              <a:gd name="connsiteY6" fmla="*/ 521784 h 52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96368" h="521784">
                <a:moveTo>
                  <a:pt x="0" y="210634"/>
                </a:moveTo>
                <a:lnTo>
                  <a:pt x="1156867" y="0"/>
                </a:lnTo>
                <a:lnTo>
                  <a:pt x="1027614" y="164920"/>
                </a:lnTo>
                <a:lnTo>
                  <a:pt x="2396368" y="164920"/>
                </a:lnTo>
                <a:lnTo>
                  <a:pt x="2204441" y="409809"/>
                </a:lnTo>
                <a:lnTo>
                  <a:pt x="835687" y="409809"/>
                </a:lnTo>
                <a:lnTo>
                  <a:pt x="747929" y="521784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5" name="フリーフォーム: 図形 64">
            <a:extLst>
              <a:ext uri="{FF2B5EF4-FFF2-40B4-BE49-F238E27FC236}">
                <a16:creationId xmlns:a16="http://schemas.microsoft.com/office/drawing/2014/main" id="{4074BEC5-EE9C-6F78-0C55-B3B573FDA4B5}"/>
              </a:ext>
            </a:extLst>
          </p:cNvPr>
          <p:cNvSpPr/>
          <p:nvPr/>
        </p:nvSpPr>
        <p:spPr bwMode="auto">
          <a:xfrm rot="5400000">
            <a:off x="7285280" y="1000700"/>
            <a:ext cx="859832" cy="531342"/>
          </a:xfrm>
          <a:custGeom>
            <a:avLst/>
            <a:gdLst>
              <a:gd name="connsiteX0" fmla="*/ 0 w 1807823"/>
              <a:gd name="connsiteY0" fmla="*/ 466726 h 861557"/>
              <a:gd name="connsiteX1" fmla="*/ 1194849 w 1807823"/>
              <a:gd name="connsiteY1" fmla="*/ 0 h 861557"/>
              <a:gd name="connsiteX2" fmla="*/ 959277 w 1807823"/>
              <a:gd name="connsiteY2" fmla="*/ 300578 h 861557"/>
              <a:gd name="connsiteX3" fmla="*/ 1807823 w 1807823"/>
              <a:gd name="connsiteY3" fmla="*/ 300578 h 861557"/>
              <a:gd name="connsiteX4" fmla="*/ 1490919 w 1807823"/>
              <a:gd name="connsiteY4" fmla="*/ 704932 h 861557"/>
              <a:gd name="connsiteX5" fmla="*/ 642373 w 1807823"/>
              <a:gd name="connsiteY5" fmla="*/ 704932 h 861557"/>
              <a:gd name="connsiteX6" fmla="*/ 519621 w 1807823"/>
              <a:gd name="connsiteY6" fmla="*/ 861557 h 861557"/>
              <a:gd name="connsiteX0" fmla="*/ 0 w 2032108"/>
              <a:gd name="connsiteY0" fmla="*/ 494595 h 861557"/>
              <a:gd name="connsiteX1" fmla="*/ 1419134 w 2032108"/>
              <a:gd name="connsiteY1" fmla="*/ 0 h 861557"/>
              <a:gd name="connsiteX2" fmla="*/ 1183562 w 2032108"/>
              <a:gd name="connsiteY2" fmla="*/ 300578 h 861557"/>
              <a:gd name="connsiteX3" fmla="*/ 2032108 w 2032108"/>
              <a:gd name="connsiteY3" fmla="*/ 300578 h 861557"/>
              <a:gd name="connsiteX4" fmla="*/ 1715204 w 2032108"/>
              <a:gd name="connsiteY4" fmla="*/ 704932 h 861557"/>
              <a:gd name="connsiteX5" fmla="*/ 866658 w 2032108"/>
              <a:gd name="connsiteY5" fmla="*/ 704932 h 861557"/>
              <a:gd name="connsiteX6" fmla="*/ 743906 w 2032108"/>
              <a:gd name="connsiteY6" fmla="*/ 861557 h 861557"/>
              <a:gd name="connsiteX7" fmla="*/ 0 w 2032108"/>
              <a:gd name="connsiteY7" fmla="*/ 494595 h 861557"/>
              <a:gd name="connsiteX0" fmla="*/ 0 w 2032108"/>
              <a:gd name="connsiteY0" fmla="*/ 494595 h 861557"/>
              <a:gd name="connsiteX1" fmla="*/ 1419134 w 2032108"/>
              <a:gd name="connsiteY1" fmla="*/ 0 h 861557"/>
              <a:gd name="connsiteX2" fmla="*/ 1183562 w 2032108"/>
              <a:gd name="connsiteY2" fmla="*/ 300578 h 861557"/>
              <a:gd name="connsiteX3" fmla="*/ 2032108 w 2032108"/>
              <a:gd name="connsiteY3" fmla="*/ 300578 h 861557"/>
              <a:gd name="connsiteX4" fmla="*/ 1715204 w 2032108"/>
              <a:gd name="connsiteY4" fmla="*/ 704932 h 861557"/>
              <a:gd name="connsiteX5" fmla="*/ 866658 w 2032108"/>
              <a:gd name="connsiteY5" fmla="*/ 704932 h 861557"/>
              <a:gd name="connsiteX6" fmla="*/ 743906 w 2032108"/>
              <a:gd name="connsiteY6" fmla="*/ 861557 h 861557"/>
              <a:gd name="connsiteX7" fmla="*/ 0 w 2032108"/>
              <a:gd name="connsiteY7" fmla="*/ 494595 h 861557"/>
              <a:gd name="connsiteX0" fmla="*/ 0 w 2032108"/>
              <a:gd name="connsiteY0" fmla="*/ 444430 h 811392"/>
              <a:gd name="connsiteX1" fmla="*/ 1393254 w 2032108"/>
              <a:gd name="connsiteY1" fmla="*/ 0 h 811392"/>
              <a:gd name="connsiteX2" fmla="*/ 1183562 w 2032108"/>
              <a:gd name="connsiteY2" fmla="*/ 250413 h 811392"/>
              <a:gd name="connsiteX3" fmla="*/ 2032108 w 2032108"/>
              <a:gd name="connsiteY3" fmla="*/ 250413 h 811392"/>
              <a:gd name="connsiteX4" fmla="*/ 1715204 w 2032108"/>
              <a:gd name="connsiteY4" fmla="*/ 654767 h 811392"/>
              <a:gd name="connsiteX5" fmla="*/ 866658 w 2032108"/>
              <a:gd name="connsiteY5" fmla="*/ 654767 h 811392"/>
              <a:gd name="connsiteX6" fmla="*/ 743906 w 2032108"/>
              <a:gd name="connsiteY6" fmla="*/ 811392 h 811392"/>
              <a:gd name="connsiteX7" fmla="*/ 0 w 2032108"/>
              <a:gd name="connsiteY7" fmla="*/ 444430 h 81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32108" h="811392">
                <a:moveTo>
                  <a:pt x="0" y="444430"/>
                </a:moveTo>
                <a:lnTo>
                  <a:pt x="1393254" y="0"/>
                </a:lnTo>
                <a:lnTo>
                  <a:pt x="1183562" y="250413"/>
                </a:lnTo>
                <a:lnTo>
                  <a:pt x="2032108" y="250413"/>
                </a:lnTo>
                <a:lnTo>
                  <a:pt x="1715204" y="654767"/>
                </a:lnTo>
                <a:lnTo>
                  <a:pt x="866658" y="654767"/>
                </a:lnTo>
                <a:lnTo>
                  <a:pt x="743906" y="811392"/>
                </a:lnTo>
                <a:lnTo>
                  <a:pt x="0" y="444430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EC901841-F12F-88A0-900D-64FF87E66F7E}"/>
              </a:ext>
            </a:extLst>
          </p:cNvPr>
          <p:cNvSpPr/>
          <p:nvPr/>
        </p:nvSpPr>
        <p:spPr bwMode="auto">
          <a:xfrm rot="5400000">
            <a:off x="6604110" y="1258977"/>
            <a:ext cx="1172725" cy="384131"/>
          </a:xfrm>
          <a:custGeom>
            <a:avLst/>
            <a:gdLst>
              <a:gd name="connsiteX0" fmla="*/ 0 w 2396368"/>
              <a:gd name="connsiteY0" fmla="*/ 210634 h 521784"/>
              <a:gd name="connsiteX1" fmla="*/ 1156867 w 2396368"/>
              <a:gd name="connsiteY1" fmla="*/ 0 h 521784"/>
              <a:gd name="connsiteX2" fmla="*/ 1027614 w 2396368"/>
              <a:gd name="connsiteY2" fmla="*/ 164920 h 521784"/>
              <a:gd name="connsiteX3" fmla="*/ 2396368 w 2396368"/>
              <a:gd name="connsiteY3" fmla="*/ 164920 h 521784"/>
              <a:gd name="connsiteX4" fmla="*/ 2204441 w 2396368"/>
              <a:gd name="connsiteY4" fmla="*/ 409809 h 521784"/>
              <a:gd name="connsiteX5" fmla="*/ 835687 w 2396368"/>
              <a:gd name="connsiteY5" fmla="*/ 409809 h 521784"/>
              <a:gd name="connsiteX6" fmla="*/ 747929 w 2396368"/>
              <a:gd name="connsiteY6" fmla="*/ 521784 h 521784"/>
              <a:gd name="connsiteX0" fmla="*/ 0 w 2465379"/>
              <a:gd name="connsiteY0" fmla="*/ 260799 h 521784"/>
              <a:gd name="connsiteX1" fmla="*/ 1225878 w 2465379"/>
              <a:gd name="connsiteY1" fmla="*/ 0 h 521784"/>
              <a:gd name="connsiteX2" fmla="*/ 1096625 w 2465379"/>
              <a:gd name="connsiteY2" fmla="*/ 164920 h 521784"/>
              <a:gd name="connsiteX3" fmla="*/ 2465379 w 2465379"/>
              <a:gd name="connsiteY3" fmla="*/ 164920 h 521784"/>
              <a:gd name="connsiteX4" fmla="*/ 2273452 w 2465379"/>
              <a:gd name="connsiteY4" fmla="*/ 409809 h 521784"/>
              <a:gd name="connsiteX5" fmla="*/ 904698 w 2465379"/>
              <a:gd name="connsiteY5" fmla="*/ 409809 h 521784"/>
              <a:gd name="connsiteX6" fmla="*/ 816940 w 2465379"/>
              <a:gd name="connsiteY6" fmla="*/ 521784 h 521784"/>
              <a:gd name="connsiteX7" fmla="*/ 0 w 2465379"/>
              <a:gd name="connsiteY7" fmla="*/ 260799 h 521784"/>
              <a:gd name="connsiteX0" fmla="*/ 0 w 2465379"/>
              <a:gd name="connsiteY0" fmla="*/ 260799 h 521784"/>
              <a:gd name="connsiteX1" fmla="*/ 1225878 w 2465379"/>
              <a:gd name="connsiteY1" fmla="*/ 0 h 521784"/>
              <a:gd name="connsiteX2" fmla="*/ 1096625 w 2465379"/>
              <a:gd name="connsiteY2" fmla="*/ 164920 h 521784"/>
              <a:gd name="connsiteX3" fmla="*/ 2465379 w 2465379"/>
              <a:gd name="connsiteY3" fmla="*/ 164920 h 521784"/>
              <a:gd name="connsiteX4" fmla="*/ 2273452 w 2465379"/>
              <a:gd name="connsiteY4" fmla="*/ 409809 h 521784"/>
              <a:gd name="connsiteX5" fmla="*/ 904698 w 2465379"/>
              <a:gd name="connsiteY5" fmla="*/ 409809 h 521784"/>
              <a:gd name="connsiteX6" fmla="*/ 816940 w 2465379"/>
              <a:gd name="connsiteY6" fmla="*/ 521784 h 521784"/>
              <a:gd name="connsiteX7" fmla="*/ 0 w 2465379"/>
              <a:gd name="connsiteY7" fmla="*/ 260799 h 52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65379" h="521784">
                <a:moveTo>
                  <a:pt x="0" y="260799"/>
                </a:moveTo>
                <a:lnTo>
                  <a:pt x="1225878" y="0"/>
                </a:lnTo>
                <a:lnTo>
                  <a:pt x="1096625" y="164920"/>
                </a:lnTo>
                <a:lnTo>
                  <a:pt x="2465379" y="164920"/>
                </a:lnTo>
                <a:lnTo>
                  <a:pt x="2273452" y="409809"/>
                </a:lnTo>
                <a:lnTo>
                  <a:pt x="904698" y="409809"/>
                </a:lnTo>
                <a:lnTo>
                  <a:pt x="816940" y="521784"/>
                </a:lnTo>
                <a:lnTo>
                  <a:pt x="0" y="260799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25EF8F17-5BAF-4611-F071-A043EDD5B1C8}"/>
              </a:ext>
            </a:extLst>
          </p:cNvPr>
          <p:cNvSpPr/>
          <p:nvPr/>
        </p:nvSpPr>
        <p:spPr bwMode="auto">
          <a:xfrm>
            <a:off x="7869615" y="2037405"/>
            <a:ext cx="798184" cy="1172725"/>
          </a:xfrm>
          <a:custGeom>
            <a:avLst/>
            <a:gdLst>
              <a:gd name="connsiteX0" fmla="*/ 826723 w 1081858"/>
              <a:gd name="connsiteY0" fmla="*/ 0 h 2186998"/>
              <a:gd name="connsiteX1" fmla="*/ 1081858 w 1081858"/>
              <a:gd name="connsiteY1" fmla="*/ 540059 h 2186998"/>
              <a:gd name="connsiteX2" fmla="*/ 729461 w 1081858"/>
              <a:gd name="connsiteY2" fmla="*/ 540059 h 2186998"/>
              <a:gd name="connsiteX3" fmla="*/ 697109 w 1081858"/>
              <a:gd name="connsiteY3" fmla="*/ 602622 h 2186998"/>
              <a:gd name="connsiteX4" fmla="*/ 589935 w 1081858"/>
              <a:gd name="connsiteY4" fmla="*/ 1320837 h 2186998"/>
              <a:gd name="connsiteX5" fmla="*/ 589570 w 1081858"/>
              <a:gd name="connsiteY5" fmla="*/ 1320837 h 2186998"/>
              <a:gd name="connsiteX6" fmla="*/ 346435 w 1081858"/>
              <a:gd name="connsiteY6" fmla="*/ 2186998 h 2186998"/>
              <a:gd name="connsiteX7" fmla="*/ 0 w 1081858"/>
              <a:gd name="connsiteY7" fmla="*/ 2186998 h 2186998"/>
              <a:gd name="connsiteX8" fmla="*/ 243135 w 1081858"/>
              <a:gd name="connsiteY8" fmla="*/ 1320837 h 2186998"/>
              <a:gd name="connsiteX9" fmla="*/ 243500 w 1081858"/>
              <a:gd name="connsiteY9" fmla="*/ 1320837 h 2186998"/>
              <a:gd name="connsiteX10" fmla="*/ 350674 w 1081858"/>
              <a:gd name="connsiteY10" fmla="*/ 602622 h 2186998"/>
              <a:gd name="connsiteX11" fmla="*/ 383026 w 1081858"/>
              <a:gd name="connsiteY11" fmla="*/ 540059 h 2186998"/>
              <a:gd name="connsiteX12" fmla="*/ 38189 w 1081858"/>
              <a:gd name="connsiteY12" fmla="*/ 540059 h 2186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81858" h="2186998">
                <a:moveTo>
                  <a:pt x="826723" y="0"/>
                </a:moveTo>
                <a:lnTo>
                  <a:pt x="1081858" y="540059"/>
                </a:lnTo>
                <a:lnTo>
                  <a:pt x="729461" y="540059"/>
                </a:lnTo>
                <a:lnTo>
                  <a:pt x="697109" y="602622"/>
                </a:lnTo>
                <a:cubicBezTo>
                  <a:pt x="632437" y="758293"/>
                  <a:pt x="589935" y="1021904"/>
                  <a:pt x="589935" y="1320837"/>
                </a:cubicBezTo>
                <a:lnTo>
                  <a:pt x="589570" y="1320837"/>
                </a:lnTo>
                <a:cubicBezTo>
                  <a:pt x="589570" y="1799131"/>
                  <a:pt x="480765" y="2186998"/>
                  <a:pt x="346435" y="2186998"/>
                </a:cubicBezTo>
                <a:lnTo>
                  <a:pt x="0" y="2186998"/>
                </a:lnTo>
                <a:cubicBezTo>
                  <a:pt x="134330" y="2186998"/>
                  <a:pt x="243135" y="1799131"/>
                  <a:pt x="243135" y="1320837"/>
                </a:cubicBezTo>
                <a:lnTo>
                  <a:pt x="243500" y="1320837"/>
                </a:lnTo>
                <a:cubicBezTo>
                  <a:pt x="243500" y="1021904"/>
                  <a:pt x="286002" y="758293"/>
                  <a:pt x="350674" y="602622"/>
                </a:cubicBezTo>
                <a:lnTo>
                  <a:pt x="383026" y="540059"/>
                </a:lnTo>
                <a:lnTo>
                  <a:pt x="38189" y="540059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86DFA090-E5FA-52F0-36AC-BE8E4A504487}"/>
              </a:ext>
            </a:extLst>
          </p:cNvPr>
          <p:cNvSpPr/>
          <p:nvPr/>
        </p:nvSpPr>
        <p:spPr bwMode="auto">
          <a:xfrm>
            <a:off x="2895528" y="1941041"/>
            <a:ext cx="1154191" cy="1049988"/>
          </a:xfrm>
          <a:custGeom>
            <a:avLst/>
            <a:gdLst>
              <a:gd name="connsiteX0" fmla="*/ 366841 w 1154191"/>
              <a:gd name="connsiteY0" fmla="*/ 0 h 1049988"/>
              <a:gd name="connsiteX1" fmla="*/ 365878 w 1154191"/>
              <a:gd name="connsiteY1" fmla="*/ 13810 h 1049988"/>
              <a:gd name="connsiteX2" fmla="*/ 704654 w 1154191"/>
              <a:gd name="connsiteY2" fmla="*/ 790953 h 1049988"/>
              <a:gd name="connsiteX3" fmla="*/ 778335 w 1154191"/>
              <a:gd name="connsiteY3" fmla="*/ 850494 h 1049988"/>
              <a:gd name="connsiteX4" fmla="*/ 711209 w 1154191"/>
              <a:gd name="connsiteY4" fmla="*/ 702340 h 1049988"/>
              <a:gd name="connsiteX5" fmla="*/ 1154191 w 1154191"/>
              <a:gd name="connsiteY5" fmla="*/ 1049988 h 1049988"/>
              <a:gd name="connsiteX6" fmla="*/ 593139 w 1154191"/>
              <a:gd name="connsiteY6" fmla="*/ 1001897 h 1049988"/>
              <a:gd name="connsiteX7" fmla="*/ 747137 w 1154191"/>
              <a:gd name="connsiteY7" fmla="*/ 937787 h 1049988"/>
              <a:gd name="connsiteX8" fmla="*/ 664059 w 1154191"/>
              <a:gd name="connsiteY8" fmla="*/ 916425 h 1049988"/>
              <a:gd name="connsiteX9" fmla="*/ 0 w 1154191"/>
              <a:gd name="connsiteY9" fmla="*/ 13810 h 1049988"/>
              <a:gd name="connsiteX10" fmla="*/ 696 w 1154191"/>
              <a:gd name="connsiteY10" fmla="*/ 0 h 104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54191" h="1049988">
                <a:moveTo>
                  <a:pt x="366841" y="0"/>
                </a:moveTo>
                <a:lnTo>
                  <a:pt x="365878" y="13810"/>
                </a:lnTo>
                <a:cubicBezTo>
                  <a:pt x="365878" y="312977"/>
                  <a:pt x="491763" y="593172"/>
                  <a:pt x="704654" y="790953"/>
                </a:cubicBezTo>
                <a:lnTo>
                  <a:pt x="778335" y="850494"/>
                </a:lnTo>
                <a:lnTo>
                  <a:pt x="711209" y="702340"/>
                </a:lnTo>
                <a:lnTo>
                  <a:pt x="1154191" y="1049988"/>
                </a:lnTo>
                <a:lnTo>
                  <a:pt x="593139" y="1001897"/>
                </a:lnTo>
                <a:lnTo>
                  <a:pt x="747137" y="937787"/>
                </a:lnTo>
                <a:lnTo>
                  <a:pt x="664059" y="916425"/>
                </a:lnTo>
                <a:cubicBezTo>
                  <a:pt x="279337" y="796764"/>
                  <a:pt x="0" y="437909"/>
                  <a:pt x="0" y="13810"/>
                </a:cubicBezTo>
                <a:lnTo>
                  <a:pt x="696" y="0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0BCA4784-B25B-181D-3D87-FA592795E4E0}"/>
              </a:ext>
            </a:extLst>
          </p:cNvPr>
          <p:cNvSpPr/>
          <p:nvPr/>
        </p:nvSpPr>
        <p:spPr bwMode="auto">
          <a:xfrm rot="10800000">
            <a:off x="1299810" y="3944560"/>
            <a:ext cx="771775" cy="2134902"/>
          </a:xfrm>
          <a:custGeom>
            <a:avLst/>
            <a:gdLst>
              <a:gd name="connsiteX0" fmla="*/ 385888 w 771775"/>
              <a:gd name="connsiteY0" fmla="*/ 0 h 2134902"/>
              <a:gd name="connsiteX1" fmla="*/ 771775 w 771775"/>
              <a:gd name="connsiteY1" fmla="*/ 789275 h 2134902"/>
              <a:gd name="connsiteX2" fmla="*/ 486441 w 771775"/>
              <a:gd name="connsiteY2" fmla="*/ 789275 h 2134902"/>
              <a:gd name="connsiteX3" fmla="*/ 710194 w 771775"/>
              <a:gd name="connsiteY3" fmla="*/ 2134902 h 2134902"/>
              <a:gd name="connsiteX4" fmla="*/ 61582 w 771775"/>
              <a:gd name="connsiteY4" fmla="*/ 2134902 h 2134902"/>
              <a:gd name="connsiteX5" fmla="*/ 285335 w 771775"/>
              <a:gd name="connsiteY5" fmla="*/ 789275 h 2134902"/>
              <a:gd name="connsiteX6" fmla="*/ 0 w 771775"/>
              <a:gd name="connsiteY6" fmla="*/ 789275 h 213490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71775" h="2134902">
                <a:moveTo>
                  <a:pt x="385888" y="0"/>
                </a:moveTo>
                <a:lnTo>
                  <a:pt x="771775" y="789275"/>
                </a:lnTo>
                <a:lnTo>
                  <a:pt x="486441" y="789275"/>
                </a:lnTo>
                <a:lnTo>
                  <a:pt x="710194" y="2134902"/>
                </a:lnTo>
                <a:lnTo>
                  <a:pt x="61582" y="2134902"/>
                </a:lnTo>
                <a:lnTo>
                  <a:pt x="285335" y="789275"/>
                </a:lnTo>
                <a:lnTo>
                  <a:pt x="0" y="789275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F2788DB7-F5B4-4153-E229-96418FA5DF07}"/>
              </a:ext>
            </a:extLst>
          </p:cNvPr>
          <p:cNvSpPr/>
          <p:nvPr/>
        </p:nvSpPr>
        <p:spPr bwMode="auto">
          <a:xfrm rot="10800000">
            <a:off x="2460104" y="3885002"/>
            <a:ext cx="380160" cy="2194461"/>
          </a:xfrm>
          <a:custGeom>
            <a:avLst/>
            <a:gdLst>
              <a:gd name="connsiteX0" fmla="*/ 190080 w 380160"/>
              <a:gd name="connsiteY0" fmla="*/ 0 h 2194461"/>
              <a:gd name="connsiteX1" fmla="*/ 380160 w 380160"/>
              <a:gd name="connsiteY1" fmla="*/ 445890 h 2194461"/>
              <a:gd name="connsiteX2" fmla="*/ 209745 w 380160"/>
              <a:gd name="connsiteY2" fmla="*/ 445890 h 2194461"/>
              <a:gd name="connsiteX3" fmla="*/ 380159 w 380160"/>
              <a:gd name="connsiteY3" fmla="*/ 2194461 h 2194461"/>
              <a:gd name="connsiteX4" fmla="*/ 1 w 380160"/>
              <a:gd name="connsiteY4" fmla="*/ 2194461 h 2194461"/>
              <a:gd name="connsiteX5" fmla="*/ 170415 w 380160"/>
              <a:gd name="connsiteY5" fmla="*/ 445890 h 2194461"/>
              <a:gd name="connsiteX6" fmla="*/ 0 w 380160"/>
              <a:gd name="connsiteY6" fmla="*/ 445890 h 21944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0160" h="2194461">
                <a:moveTo>
                  <a:pt x="190080" y="0"/>
                </a:moveTo>
                <a:lnTo>
                  <a:pt x="380160" y="445890"/>
                </a:lnTo>
                <a:lnTo>
                  <a:pt x="209745" y="445890"/>
                </a:lnTo>
                <a:lnTo>
                  <a:pt x="380159" y="2194461"/>
                </a:lnTo>
                <a:lnTo>
                  <a:pt x="1" y="2194461"/>
                </a:lnTo>
                <a:lnTo>
                  <a:pt x="170415" y="445890"/>
                </a:lnTo>
                <a:lnTo>
                  <a:pt x="0" y="445890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1" name="フリーフォーム: 図形 70">
            <a:extLst>
              <a:ext uri="{FF2B5EF4-FFF2-40B4-BE49-F238E27FC236}">
                <a16:creationId xmlns:a16="http://schemas.microsoft.com/office/drawing/2014/main" id="{B9E6A5F7-3F6F-9A33-17AA-8476F82BD6D2}"/>
              </a:ext>
            </a:extLst>
          </p:cNvPr>
          <p:cNvSpPr/>
          <p:nvPr/>
        </p:nvSpPr>
        <p:spPr bwMode="auto">
          <a:xfrm rot="10800000">
            <a:off x="3374764" y="3885000"/>
            <a:ext cx="380160" cy="2194462"/>
          </a:xfrm>
          <a:custGeom>
            <a:avLst/>
            <a:gdLst>
              <a:gd name="connsiteX0" fmla="*/ 190080 w 380160"/>
              <a:gd name="connsiteY0" fmla="*/ 0 h 2194462"/>
              <a:gd name="connsiteX1" fmla="*/ 380160 w 380160"/>
              <a:gd name="connsiteY1" fmla="*/ 763745 h 2194462"/>
              <a:gd name="connsiteX2" fmla="*/ 240722 w 380160"/>
              <a:gd name="connsiteY2" fmla="*/ 763745 h 2194462"/>
              <a:gd name="connsiteX3" fmla="*/ 380159 w 380160"/>
              <a:gd name="connsiteY3" fmla="*/ 2194462 h 2194462"/>
              <a:gd name="connsiteX4" fmla="*/ 1 w 380160"/>
              <a:gd name="connsiteY4" fmla="*/ 2194462 h 2194462"/>
              <a:gd name="connsiteX5" fmla="*/ 139438 w 380160"/>
              <a:gd name="connsiteY5" fmla="*/ 763745 h 2194462"/>
              <a:gd name="connsiteX6" fmla="*/ 0 w 380160"/>
              <a:gd name="connsiteY6" fmla="*/ 763745 h 219446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80160" h="2194462">
                <a:moveTo>
                  <a:pt x="190080" y="0"/>
                </a:moveTo>
                <a:lnTo>
                  <a:pt x="380160" y="763745"/>
                </a:lnTo>
                <a:lnTo>
                  <a:pt x="240722" y="763745"/>
                </a:lnTo>
                <a:lnTo>
                  <a:pt x="380159" y="2194462"/>
                </a:lnTo>
                <a:lnTo>
                  <a:pt x="1" y="2194462"/>
                </a:lnTo>
                <a:lnTo>
                  <a:pt x="139438" y="763745"/>
                </a:lnTo>
                <a:lnTo>
                  <a:pt x="0" y="763745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A28E1A41-DBDF-67FA-7BD3-CBBB70B9136D}"/>
              </a:ext>
            </a:extLst>
          </p:cNvPr>
          <p:cNvSpPr/>
          <p:nvPr/>
        </p:nvSpPr>
        <p:spPr bwMode="auto">
          <a:xfrm rot="10800000">
            <a:off x="7877133" y="5037604"/>
            <a:ext cx="1345472" cy="1398014"/>
          </a:xfrm>
          <a:custGeom>
            <a:avLst/>
            <a:gdLst>
              <a:gd name="connsiteX0" fmla="*/ 1334172 w 1345472"/>
              <a:gd name="connsiteY0" fmla="*/ 0 h 1398014"/>
              <a:gd name="connsiteX1" fmla="*/ 1345472 w 1345472"/>
              <a:gd name="connsiteY1" fmla="*/ 189858 h 1398014"/>
              <a:gd name="connsiteX2" fmla="*/ 1145690 w 1345472"/>
              <a:gd name="connsiteY2" fmla="*/ 189858 h 1398014"/>
              <a:gd name="connsiteX3" fmla="*/ 1098810 w 1345472"/>
              <a:gd name="connsiteY3" fmla="*/ 257338 h 1398014"/>
              <a:gd name="connsiteX4" fmla="*/ 1203842 w 1345472"/>
              <a:gd name="connsiteY4" fmla="*/ 1359437 h 1398014"/>
              <a:gd name="connsiteX5" fmla="*/ 1241619 w 1345472"/>
              <a:gd name="connsiteY5" fmla="*/ 1398014 h 1398014"/>
              <a:gd name="connsiteX6" fmla="*/ 32370 w 1345472"/>
              <a:gd name="connsiteY6" fmla="*/ 1398014 h 1398014"/>
              <a:gd name="connsiteX7" fmla="*/ 8714 w 1345472"/>
              <a:gd name="connsiteY7" fmla="*/ 1309085 h 1398014"/>
              <a:gd name="connsiteX8" fmla="*/ 921259 w 1345472"/>
              <a:gd name="connsiteY8" fmla="*/ 209336 h 1398014"/>
              <a:gd name="connsiteX9" fmla="*/ 970300 w 1345472"/>
              <a:gd name="connsiteY9" fmla="*/ 189858 h 1398014"/>
              <a:gd name="connsiteX10" fmla="*/ 721182 w 1345472"/>
              <a:gd name="connsiteY10" fmla="*/ 189858 h 139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5472" h="1398014">
                <a:moveTo>
                  <a:pt x="1334172" y="0"/>
                </a:moveTo>
                <a:lnTo>
                  <a:pt x="1345472" y="189858"/>
                </a:lnTo>
                <a:lnTo>
                  <a:pt x="1145690" y="189858"/>
                </a:lnTo>
                <a:lnTo>
                  <a:pt x="1098810" y="257338"/>
                </a:lnTo>
                <a:cubicBezTo>
                  <a:pt x="862391" y="627573"/>
                  <a:pt x="898662" y="1022319"/>
                  <a:pt x="1203842" y="1359437"/>
                </a:cubicBezTo>
                <a:lnTo>
                  <a:pt x="1241619" y="1398014"/>
                </a:lnTo>
                <a:lnTo>
                  <a:pt x="32370" y="1398014"/>
                </a:lnTo>
                <a:lnTo>
                  <a:pt x="8714" y="1309085"/>
                </a:lnTo>
                <a:cubicBezTo>
                  <a:pt x="-59501" y="905258"/>
                  <a:pt x="275377" y="485198"/>
                  <a:pt x="921259" y="209336"/>
                </a:cubicBezTo>
                <a:lnTo>
                  <a:pt x="970300" y="189858"/>
                </a:lnTo>
                <a:lnTo>
                  <a:pt x="721182" y="189858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3" name="フリーフォーム: 図形 72">
            <a:extLst>
              <a:ext uri="{FF2B5EF4-FFF2-40B4-BE49-F238E27FC236}">
                <a16:creationId xmlns:a16="http://schemas.microsoft.com/office/drawing/2014/main" id="{608F928C-A029-58DD-B0F9-A6AC8CDCEF35}"/>
              </a:ext>
            </a:extLst>
          </p:cNvPr>
          <p:cNvSpPr/>
          <p:nvPr/>
        </p:nvSpPr>
        <p:spPr bwMode="auto">
          <a:xfrm>
            <a:off x="7047625" y="2127904"/>
            <a:ext cx="424695" cy="2331842"/>
          </a:xfrm>
          <a:custGeom>
            <a:avLst/>
            <a:gdLst>
              <a:gd name="connsiteX0" fmla="*/ 0 w 424695"/>
              <a:gd name="connsiteY0" fmla="*/ 0 h 2331842"/>
              <a:gd name="connsiteX1" fmla="*/ 304093 w 424695"/>
              <a:gd name="connsiteY1" fmla="*/ 609664 h 2331842"/>
              <a:gd name="connsiteX2" fmla="*/ 137986 w 424695"/>
              <a:gd name="connsiteY2" fmla="*/ 497950 h 2331842"/>
              <a:gd name="connsiteX3" fmla="*/ 322236 w 424695"/>
              <a:gd name="connsiteY3" fmla="*/ 957679 h 2331842"/>
              <a:gd name="connsiteX4" fmla="*/ 232405 w 424695"/>
              <a:gd name="connsiteY4" fmla="*/ 1007831 h 2331842"/>
              <a:gd name="connsiteX5" fmla="*/ 378998 w 424695"/>
              <a:gd name="connsiteY5" fmla="*/ 1389587 h 2331842"/>
              <a:gd name="connsiteX6" fmla="*/ 269335 w 424695"/>
              <a:gd name="connsiteY6" fmla="*/ 1466018 h 2331842"/>
              <a:gd name="connsiteX7" fmla="*/ 424695 w 424695"/>
              <a:gd name="connsiteY7" fmla="*/ 1866919 h 2331842"/>
              <a:gd name="connsiteX8" fmla="*/ 4706 w 424695"/>
              <a:gd name="connsiteY8" fmla="*/ 2331842 h 2331842"/>
              <a:gd name="connsiteX9" fmla="*/ 53727 w 424695"/>
              <a:gd name="connsiteY9" fmla="*/ 1592360 h 2331842"/>
              <a:gd name="connsiteX10" fmla="*/ 126439 w 424695"/>
              <a:gd name="connsiteY10" fmla="*/ 1554498 h 2331842"/>
              <a:gd name="connsiteX11" fmla="*/ 52357 w 424695"/>
              <a:gd name="connsiteY11" fmla="*/ 1117949 h 2331842"/>
              <a:gd name="connsiteX12" fmla="*/ 128129 w 424695"/>
              <a:gd name="connsiteY12" fmla="*/ 1068669 h 2331842"/>
              <a:gd name="connsiteX13" fmla="*/ 93536 w 424695"/>
              <a:gd name="connsiteY13" fmla="*/ 534268 h 2331842"/>
              <a:gd name="connsiteX14" fmla="*/ 16357 w 424695"/>
              <a:gd name="connsiteY14" fmla="*/ 776341 h 2331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24695" h="2331842">
                <a:moveTo>
                  <a:pt x="0" y="0"/>
                </a:moveTo>
                <a:lnTo>
                  <a:pt x="304093" y="609664"/>
                </a:lnTo>
                <a:lnTo>
                  <a:pt x="137986" y="497950"/>
                </a:lnTo>
                <a:lnTo>
                  <a:pt x="322236" y="957679"/>
                </a:lnTo>
                <a:lnTo>
                  <a:pt x="232405" y="1007831"/>
                </a:lnTo>
                <a:lnTo>
                  <a:pt x="378998" y="1389587"/>
                </a:lnTo>
                <a:lnTo>
                  <a:pt x="269335" y="1466018"/>
                </a:lnTo>
                <a:lnTo>
                  <a:pt x="424695" y="1866919"/>
                </a:lnTo>
                <a:lnTo>
                  <a:pt x="4706" y="2331842"/>
                </a:lnTo>
                <a:lnTo>
                  <a:pt x="53727" y="1592360"/>
                </a:lnTo>
                <a:lnTo>
                  <a:pt x="126439" y="1554498"/>
                </a:lnTo>
                <a:lnTo>
                  <a:pt x="52357" y="1117949"/>
                </a:lnTo>
                <a:lnTo>
                  <a:pt x="128129" y="1068669"/>
                </a:lnTo>
                <a:lnTo>
                  <a:pt x="93536" y="534268"/>
                </a:lnTo>
                <a:lnTo>
                  <a:pt x="16357" y="776341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4" name="フリーフォーム: 図形 73">
            <a:extLst>
              <a:ext uri="{FF2B5EF4-FFF2-40B4-BE49-F238E27FC236}">
                <a16:creationId xmlns:a16="http://schemas.microsoft.com/office/drawing/2014/main" id="{A2155BBC-2757-204B-EA1E-77BD8E7A32A5}"/>
              </a:ext>
            </a:extLst>
          </p:cNvPr>
          <p:cNvSpPr/>
          <p:nvPr/>
        </p:nvSpPr>
        <p:spPr bwMode="auto">
          <a:xfrm rot="10800000">
            <a:off x="5882181" y="859031"/>
            <a:ext cx="799603" cy="2231180"/>
          </a:xfrm>
          <a:custGeom>
            <a:avLst/>
            <a:gdLst>
              <a:gd name="connsiteX0" fmla="*/ 640891 w 799603"/>
              <a:gd name="connsiteY0" fmla="*/ 0 h 2231180"/>
              <a:gd name="connsiteX1" fmla="*/ 799603 w 799603"/>
              <a:gd name="connsiteY1" fmla="*/ 515112 h 2231180"/>
              <a:gd name="connsiteX2" fmla="*/ 673233 w 799603"/>
              <a:gd name="connsiteY2" fmla="*/ 388899 h 2231180"/>
              <a:gd name="connsiteX3" fmla="*/ 782803 w 799603"/>
              <a:gd name="connsiteY3" fmla="*/ 900957 h 2231180"/>
              <a:gd name="connsiteX4" fmla="*/ 587640 w 799603"/>
              <a:gd name="connsiteY4" fmla="*/ 900957 h 2231180"/>
              <a:gd name="connsiteX5" fmla="*/ 723561 w 799603"/>
              <a:gd name="connsiteY5" fmla="*/ 1536165 h 2231180"/>
              <a:gd name="connsiteX6" fmla="*/ 469512 w 799603"/>
              <a:gd name="connsiteY6" fmla="*/ 1536165 h 2231180"/>
              <a:gd name="connsiteX7" fmla="*/ 618231 w 799603"/>
              <a:gd name="connsiteY7" fmla="*/ 2231180 h 2231180"/>
              <a:gd name="connsiteX8" fmla="*/ 0 w 799603"/>
              <a:gd name="connsiteY8" fmla="*/ 2231180 h 2231180"/>
              <a:gd name="connsiteX9" fmla="*/ 176641 w 799603"/>
              <a:gd name="connsiteY9" fmla="*/ 1405680 h 2231180"/>
              <a:gd name="connsiteX10" fmla="*/ 308244 w 799603"/>
              <a:gd name="connsiteY10" fmla="*/ 1405680 h 2231180"/>
              <a:gd name="connsiteX11" fmla="*/ 432505 w 799603"/>
              <a:gd name="connsiteY11" fmla="*/ 824965 h 2231180"/>
              <a:gd name="connsiteX12" fmla="*/ 518202 w 799603"/>
              <a:gd name="connsiteY12" fmla="*/ 824965 h 2231180"/>
              <a:gd name="connsiteX13" fmla="*/ 612317 w 799603"/>
              <a:gd name="connsiteY13" fmla="*/ 385137 h 2231180"/>
              <a:gd name="connsiteX14" fmla="*/ 482179 w 799603"/>
              <a:gd name="connsiteY14" fmla="*/ 515112 h 223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9603" h="2231180">
                <a:moveTo>
                  <a:pt x="640891" y="0"/>
                </a:moveTo>
                <a:lnTo>
                  <a:pt x="799603" y="515112"/>
                </a:lnTo>
                <a:lnTo>
                  <a:pt x="673233" y="388899"/>
                </a:lnTo>
                <a:lnTo>
                  <a:pt x="782803" y="900957"/>
                </a:lnTo>
                <a:lnTo>
                  <a:pt x="587640" y="900957"/>
                </a:lnTo>
                <a:lnTo>
                  <a:pt x="723561" y="1536165"/>
                </a:lnTo>
                <a:lnTo>
                  <a:pt x="469512" y="1536165"/>
                </a:lnTo>
                <a:lnTo>
                  <a:pt x="618231" y="2231180"/>
                </a:lnTo>
                <a:lnTo>
                  <a:pt x="0" y="2231180"/>
                </a:lnTo>
                <a:lnTo>
                  <a:pt x="176641" y="1405680"/>
                </a:lnTo>
                <a:lnTo>
                  <a:pt x="308244" y="1405680"/>
                </a:lnTo>
                <a:lnTo>
                  <a:pt x="432505" y="824965"/>
                </a:lnTo>
                <a:lnTo>
                  <a:pt x="518202" y="824965"/>
                </a:lnTo>
                <a:lnTo>
                  <a:pt x="612317" y="385137"/>
                </a:lnTo>
                <a:lnTo>
                  <a:pt x="482179" y="515112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5" name="フリーフォーム: 図形 74">
            <a:extLst>
              <a:ext uri="{FF2B5EF4-FFF2-40B4-BE49-F238E27FC236}">
                <a16:creationId xmlns:a16="http://schemas.microsoft.com/office/drawing/2014/main" id="{3681AAE7-0812-183F-2727-42F0D441B842}"/>
              </a:ext>
            </a:extLst>
          </p:cNvPr>
          <p:cNvSpPr/>
          <p:nvPr/>
        </p:nvSpPr>
        <p:spPr bwMode="auto">
          <a:xfrm rot="10800000">
            <a:off x="6481433" y="1606616"/>
            <a:ext cx="424695" cy="2331842"/>
          </a:xfrm>
          <a:custGeom>
            <a:avLst/>
            <a:gdLst>
              <a:gd name="connsiteX0" fmla="*/ 0 w 424695"/>
              <a:gd name="connsiteY0" fmla="*/ 0 h 2331842"/>
              <a:gd name="connsiteX1" fmla="*/ 304093 w 424695"/>
              <a:gd name="connsiteY1" fmla="*/ 609664 h 2331842"/>
              <a:gd name="connsiteX2" fmla="*/ 137986 w 424695"/>
              <a:gd name="connsiteY2" fmla="*/ 497950 h 2331842"/>
              <a:gd name="connsiteX3" fmla="*/ 322236 w 424695"/>
              <a:gd name="connsiteY3" fmla="*/ 957679 h 2331842"/>
              <a:gd name="connsiteX4" fmla="*/ 232405 w 424695"/>
              <a:gd name="connsiteY4" fmla="*/ 1007831 h 2331842"/>
              <a:gd name="connsiteX5" fmla="*/ 378998 w 424695"/>
              <a:gd name="connsiteY5" fmla="*/ 1389587 h 2331842"/>
              <a:gd name="connsiteX6" fmla="*/ 269335 w 424695"/>
              <a:gd name="connsiteY6" fmla="*/ 1466018 h 2331842"/>
              <a:gd name="connsiteX7" fmla="*/ 424695 w 424695"/>
              <a:gd name="connsiteY7" fmla="*/ 1866919 h 2331842"/>
              <a:gd name="connsiteX8" fmla="*/ 4706 w 424695"/>
              <a:gd name="connsiteY8" fmla="*/ 2331842 h 2331842"/>
              <a:gd name="connsiteX9" fmla="*/ 53727 w 424695"/>
              <a:gd name="connsiteY9" fmla="*/ 1592360 h 2331842"/>
              <a:gd name="connsiteX10" fmla="*/ 126439 w 424695"/>
              <a:gd name="connsiteY10" fmla="*/ 1554498 h 2331842"/>
              <a:gd name="connsiteX11" fmla="*/ 52357 w 424695"/>
              <a:gd name="connsiteY11" fmla="*/ 1117949 h 2331842"/>
              <a:gd name="connsiteX12" fmla="*/ 128129 w 424695"/>
              <a:gd name="connsiteY12" fmla="*/ 1068669 h 2331842"/>
              <a:gd name="connsiteX13" fmla="*/ 93536 w 424695"/>
              <a:gd name="connsiteY13" fmla="*/ 534268 h 2331842"/>
              <a:gd name="connsiteX14" fmla="*/ 16357 w 424695"/>
              <a:gd name="connsiteY14" fmla="*/ 776341 h 23318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424695" h="2331842">
                <a:moveTo>
                  <a:pt x="0" y="0"/>
                </a:moveTo>
                <a:lnTo>
                  <a:pt x="304093" y="609664"/>
                </a:lnTo>
                <a:lnTo>
                  <a:pt x="137986" y="497950"/>
                </a:lnTo>
                <a:lnTo>
                  <a:pt x="322236" y="957679"/>
                </a:lnTo>
                <a:lnTo>
                  <a:pt x="232405" y="1007831"/>
                </a:lnTo>
                <a:lnTo>
                  <a:pt x="378998" y="1389587"/>
                </a:lnTo>
                <a:lnTo>
                  <a:pt x="269335" y="1466018"/>
                </a:lnTo>
                <a:lnTo>
                  <a:pt x="424695" y="1866919"/>
                </a:lnTo>
                <a:lnTo>
                  <a:pt x="4706" y="2331842"/>
                </a:lnTo>
                <a:lnTo>
                  <a:pt x="53727" y="1592360"/>
                </a:lnTo>
                <a:lnTo>
                  <a:pt x="126439" y="1554498"/>
                </a:lnTo>
                <a:lnTo>
                  <a:pt x="52357" y="1117949"/>
                </a:lnTo>
                <a:lnTo>
                  <a:pt x="128129" y="1068669"/>
                </a:lnTo>
                <a:lnTo>
                  <a:pt x="93536" y="534268"/>
                </a:lnTo>
                <a:lnTo>
                  <a:pt x="16357" y="776341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endParaRPr lang="ja-JP" altLang="en-US"/>
          </a:p>
        </p:txBody>
      </p:sp>
      <p:sp>
        <p:nvSpPr>
          <p:cNvPr id="76" name="フリーフォーム: 図形 75">
            <a:extLst>
              <a:ext uri="{FF2B5EF4-FFF2-40B4-BE49-F238E27FC236}">
                <a16:creationId xmlns:a16="http://schemas.microsoft.com/office/drawing/2014/main" id="{B3128360-2B73-E9B5-E0AA-688B940F30E8}"/>
              </a:ext>
            </a:extLst>
          </p:cNvPr>
          <p:cNvSpPr/>
          <p:nvPr/>
        </p:nvSpPr>
        <p:spPr bwMode="auto">
          <a:xfrm rot="5400000">
            <a:off x="3441395" y="1413205"/>
            <a:ext cx="1612701" cy="521785"/>
          </a:xfrm>
          <a:custGeom>
            <a:avLst/>
            <a:gdLst>
              <a:gd name="connsiteX0" fmla="*/ 0 w 2561254"/>
              <a:gd name="connsiteY0" fmla="*/ 210634 h 521785"/>
              <a:gd name="connsiteX1" fmla="*/ 1156867 w 2561254"/>
              <a:gd name="connsiteY1" fmla="*/ 0 h 521785"/>
              <a:gd name="connsiteX2" fmla="*/ 974095 w 2561254"/>
              <a:gd name="connsiteY2" fmla="*/ 233208 h 521785"/>
              <a:gd name="connsiteX3" fmla="*/ 2561254 w 2561254"/>
              <a:gd name="connsiteY3" fmla="*/ 233208 h 521785"/>
              <a:gd name="connsiteX4" fmla="*/ 2476365 w 2561254"/>
              <a:gd name="connsiteY4" fmla="*/ 341522 h 521785"/>
              <a:gd name="connsiteX5" fmla="*/ 889206 w 2561254"/>
              <a:gd name="connsiteY5" fmla="*/ 341522 h 521785"/>
              <a:gd name="connsiteX6" fmla="*/ 747929 w 2561254"/>
              <a:gd name="connsiteY6" fmla="*/ 521785 h 521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254" h="521785">
                <a:moveTo>
                  <a:pt x="0" y="210634"/>
                </a:moveTo>
                <a:lnTo>
                  <a:pt x="1156867" y="0"/>
                </a:lnTo>
                <a:lnTo>
                  <a:pt x="974095" y="233208"/>
                </a:lnTo>
                <a:lnTo>
                  <a:pt x="2561254" y="233208"/>
                </a:lnTo>
                <a:lnTo>
                  <a:pt x="2476365" y="341522"/>
                </a:lnTo>
                <a:lnTo>
                  <a:pt x="889206" y="341522"/>
                </a:lnTo>
                <a:lnTo>
                  <a:pt x="747929" y="521785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7" name="フリーフォーム: 図形 76">
            <a:extLst>
              <a:ext uri="{FF2B5EF4-FFF2-40B4-BE49-F238E27FC236}">
                <a16:creationId xmlns:a16="http://schemas.microsoft.com/office/drawing/2014/main" id="{05D450A7-5714-F92B-27C7-83BD85B8C9BF}"/>
              </a:ext>
            </a:extLst>
          </p:cNvPr>
          <p:cNvSpPr/>
          <p:nvPr/>
        </p:nvSpPr>
        <p:spPr bwMode="auto">
          <a:xfrm rot="5400000">
            <a:off x="3953913" y="1479024"/>
            <a:ext cx="1718869" cy="425182"/>
          </a:xfrm>
          <a:custGeom>
            <a:avLst/>
            <a:gdLst>
              <a:gd name="connsiteX0" fmla="*/ 0 w 1933897"/>
              <a:gd name="connsiteY0" fmla="*/ 466726 h 861557"/>
              <a:gd name="connsiteX1" fmla="*/ 1194849 w 1933897"/>
              <a:gd name="connsiteY1" fmla="*/ 0 h 861557"/>
              <a:gd name="connsiteX2" fmla="*/ 870908 w 1933897"/>
              <a:gd name="connsiteY2" fmla="*/ 413332 h 861557"/>
              <a:gd name="connsiteX3" fmla="*/ 1933897 w 1933897"/>
              <a:gd name="connsiteY3" fmla="*/ 413332 h 861557"/>
              <a:gd name="connsiteX4" fmla="*/ 1793730 w 1933897"/>
              <a:gd name="connsiteY4" fmla="*/ 592178 h 861557"/>
              <a:gd name="connsiteX5" fmla="*/ 730741 w 1933897"/>
              <a:gd name="connsiteY5" fmla="*/ 592178 h 861557"/>
              <a:gd name="connsiteX6" fmla="*/ 519622 w 1933897"/>
              <a:gd name="connsiteY6" fmla="*/ 861557 h 86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897" h="861557">
                <a:moveTo>
                  <a:pt x="0" y="466726"/>
                </a:moveTo>
                <a:lnTo>
                  <a:pt x="1194849" y="0"/>
                </a:lnTo>
                <a:lnTo>
                  <a:pt x="870908" y="413332"/>
                </a:lnTo>
                <a:lnTo>
                  <a:pt x="1933897" y="413332"/>
                </a:lnTo>
                <a:lnTo>
                  <a:pt x="1793730" y="592178"/>
                </a:lnTo>
                <a:lnTo>
                  <a:pt x="730741" y="592178"/>
                </a:lnTo>
                <a:lnTo>
                  <a:pt x="519622" y="861557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8" name="フリーフォーム: 図形 77">
            <a:extLst>
              <a:ext uri="{FF2B5EF4-FFF2-40B4-BE49-F238E27FC236}">
                <a16:creationId xmlns:a16="http://schemas.microsoft.com/office/drawing/2014/main" id="{E6C31832-2260-74FC-2587-5A027B3CBFDA}"/>
              </a:ext>
            </a:extLst>
          </p:cNvPr>
          <p:cNvSpPr/>
          <p:nvPr/>
        </p:nvSpPr>
        <p:spPr bwMode="auto">
          <a:xfrm rot="16200000">
            <a:off x="4108084" y="2453712"/>
            <a:ext cx="1718869" cy="425182"/>
          </a:xfrm>
          <a:custGeom>
            <a:avLst/>
            <a:gdLst>
              <a:gd name="connsiteX0" fmla="*/ 0 w 1933897"/>
              <a:gd name="connsiteY0" fmla="*/ 466726 h 861557"/>
              <a:gd name="connsiteX1" fmla="*/ 1194849 w 1933897"/>
              <a:gd name="connsiteY1" fmla="*/ 0 h 861557"/>
              <a:gd name="connsiteX2" fmla="*/ 870908 w 1933897"/>
              <a:gd name="connsiteY2" fmla="*/ 413332 h 861557"/>
              <a:gd name="connsiteX3" fmla="*/ 1933897 w 1933897"/>
              <a:gd name="connsiteY3" fmla="*/ 413332 h 861557"/>
              <a:gd name="connsiteX4" fmla="*/ 1793730 w 1933897"/>
              <a:gd name="connsiteY4" fmla="*/ 592178 h 861557"/>
              <a:gd name="connsiteX5" fmla="*/ 730741 w 1933897"/>
              <a:gd name="connsiteY5" fmla="*/ 592178 h 861557"/>
              <a:gd name="connsiteX6" fmla="*/ 519622 w 1933897"/>
              <a:gd name="connsiteY6" fmla="*/ 861557 h 86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933897" h="861557">
                <a:moveTo>
                  <a:pt x="0" y="466726"/>
                </a:moveTo>
                <a:lnTo>
                  <a:pt x="1194849" y="0"/>
                </a:lnTo>
                <a:lnTo>
                  <a:pt x="870908" y="413332"/>
                </a:lnTo>
                <a:lnTo>
                  <a:pt x="1933897" y="413332"/>
                </a:lnTo>
                <a:lnTo>
                  <a:pt x="1793730" y="592178"/>
                </a:lnTo>
                <a:lnTo>
                  <a:pt x="730741" y="592178"/>
                </a:lnTo>
                <a:lnTo>
                  <a:pt x="519622" y="861557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9" name="フリーフォーム: 図形 78">
            <a:extLst>
              <a:ext uri="{FF2B5EF4-FFF2-40B4-BE49-F238E27FC236}">
                <a16:creationId xmlns:a16="http://schemas.microsoft.com/office/drawing/2014/main" id="{15041E47-BFBB-2E3E-7C4A-72DA7DB89EE6}"/>
              </a:ext>
            </a:extLst>
          </p:cNvPr>
          <p:cNvSpPr/>
          <p:nvPr/>
        </p:nvSpPr>
        <p:spPr bwMode="auto">
          <a:xfrm rot="16200000">
            <a:off x="7748871" y="1364846"/>
            <a:ext cx="859832" cy="531342"/>
          </a:xfrm>
          <a:custGeom>
            <a:avLst/>
            <a:gdLst>
              <a:gd name="connsiteX0" fmla="*/ 0 w 1807823"/>
              <a:gd name="connsiteY0" fmla="*/ 466726 h 861557"/>
              <a:gd name="connsiteX1" fmla="*/ 1194849 w 1807823"/>
              <a:gd name="connsiteY1" fmla="*/ 0 h 861557"/>
              <a:gd name="connsiteX2" fmla="*/ 959277 w 1807823"/>
              <a:gd name="connsiteY2" fmla="*/ 300578 h 861557"/>
              <a:gd name="connsiteX3" fmla="*/ 1807823 w 1807823"/>
              <a:gd name="connsiteY3" fmla="*/ 300578 h 861557"/>
              <a:gd name="connsiteX4" fmla="*/ 1490919 w 1807823"/>
              <a:gd name="connsiteY4" fmla="*/ 704932 h 861557"/>
              <a:gd name="connsiteX5" fmla="*/ 642373 w 1807823"/>
              <a:gd name="connsiteY5" fmla="*/ 704932 h 861557"/>
              <a:gd name="connsiteX6" fmla="*/ 519621 w 1807823"/>
              <a:gd name="connsiteY6" fmla="*/ 861557 h 861557"/>
              <a:gd name="connsiteX0" fmla="*/ 0 w 2032108"/>
              <a:gd name="connsiteY0" fmla="*/ 494595 h 861557"/>
              <a:gd name="connsiteX1" fmla="*/ 1419134 w 2032108"/>
              <a:gd name="connsiteY1" fmla="*/ 0 h 861557"/>
              <a:gd name="connsiteX2" fmla="*/ 1183562 w 2032108"/>
              <a:gd name="connsiteY2" fmla="*/ 300578 h 861557"/>
              <a:gd name="connsiteX3" fmla="*/ 2032108 w 2032108"/>
              <a:gd name="connsiteY3" fmla="*/ 300578 h 861557"/>
              <a:gd name="connsiteX4" fmla="*/ 1715204 w 2032108"/>
              <a:gd name="connsiteY4" fmla="*/ 704932 h 861557"/>
              <a:gd name="connsiteX5" fmla="*/ 866658 w 2032108"/>
              <a:gd name="connsiteY5" fmla="*/ 704932 h 861557"/>
              <a:gd name="connsiteX6" fmla="*/ 743906 w 2032108"/>
              <a:gd name="connsiteY6" fmla="*/ 861557 h 861557"/>
              <a:gd name="connsiteX7" fmla="*/ 0 w 2032108"/>
              <a:gd name="connsiteY7" fmla="*/ 494595 h 861557"/>
              <a:gd name="connsiteX0" fmla="*/ 0 w 2032108"/>
              <a:gd name="connsiteY0" fmla="*/ 494595 h 861557"/>
              <a:gd name="connsiteX1" fmla="*/ 1419134 w 2032108"/>
              <a:gd name="connsiteY1" fmla="*/ 0 h 861557"/>
              <a:gd name="connsiteX2" fmla="*/ 1183562 w 2032108"/>
              <a:gd name="connsiteY2" fmla="*/ 300578 h 861557"/>
              <a:gd name="connsiteX3" fmla="*/ 2032108 w 2032108"/>
              <a:gd name="connsiteY3" fmla="*/ 300578 h 861557"/>
              <a:gd name="connsiteX4" fmla="*/ 1715204 w 2032108"/>
              <a:gd name="connsiteY4" fmla="*/ 704932 h 861557"/>
              <a:gd name="connsiteX5" fmla="*/ 866658 w 2032108"/>
              <a:gd name="connsiteY5" fmla="*/ 704932 h 861557"/>
              <a:gd name="connsiteX6" fmla="*/ 743906 w 2032108"/>
              <a:gd name="connsiteY6" fmla="*/ 861557 h 861557"/>
              <a:gd name="connsiteX7" fmla="*/ 0 w 2032108"/>
              <a:gd name="connsiteY7" fmla="*/ 494595 h 861557"/>
              <a:gd name="connsiteX0" fmla="*/ 0 w 2032108"/>
              <a:gd name="connsiteY0" fmla="*/ 444430 h 811392"/>
              <a:gd name="connsiteX1" fmla="*/ 1393254 w 2032108"/>
              <a:gd name="connsiteY1" fmla="*/ 0 h 811392"/>
              <a:gd name="connsiteX2" fmla="*/ 1183562 w 2032108"/>
              <a:gd name="connsiteY2" fmla="*/ 250413 h 811392"/>
              <a:gd name="connsiteX3" fmla="*/ 2032108 w 2032108"/>
              <a:gd name="connsiteY3" fmla="*/ 250413 h 811392"/>
              <a:gd name="connsiteX4" fmla="*/ 1715204 w 2032108"/>
              <a:gd name="connsiteY4" fmla="*/ 654767 h 811392"/>
              <a:gd name="connsiteX5" fmla="*/ 866658 w 2032108"/>
              <a:gd name="connsiteY5" fmla="*/ 654767 h 811392"/>
              <a:gd name="connsiteX6" fmla="*/ 743906 w 2032108"/>
              <a:gd name="connsiteY6" fmla="*/ 811392 h 811392"/>
              <a:gd name="connsiteX7" fmla="*/ 0 w 2032108"/>
              <a:gd name="connsiteY7" fmla="*/ 444430 h 8113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032108" h="811392">
                <a:moveTo>
                  <a:pt x="0" y="444430"/>
                </a:moveTo>
                <a:lnTo>
                  <a:pt x="1393254" y="0"/>
                </a:lnTo>
                <a:lnTo>
                  <a:pt x="1183562" y="250413"/>
                </a:lnTo>
                <a:lnTo>
                  <a:pt x="2032108" y="250413"/>
                </a:lnTo>
                <a:lnTo>
                  <a:pt x="1715204" y="654767"/>
                </a:lnTo>
                <a:lnTo>
                  <a:pt x="866658" y="654767"/>
                </a:lnTo>
                <a:lnTo>
                  <a:pt x="743906" y="811392"/>
                </a:lnTo>
                <a:lnTo>
                  <a:pt x="0" y="444430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0" name="フリーフォーム: 図形 79">
            <a:extLst>
              <a:ext uri="{FF2B5EF4-FFF2-40B4-BE49-F238E27FC236}">
                <a16:creationId xmlns:a16="http://schemas.microsoft.com/office/drawing/2014/main" id="{C8058FF1-03AD-D200-7365-5CE519A98D52}"/>
              </a:ext>
            </a:extLst>
          </p:cNvPr>
          <p:cNvSpPr/>
          <p:nvPr/>
        </p:nvSpPr>
        <p:spPr bwMode="auto">
          <a:xfrm rot="16200000">
            <a:off x="6862528" y="1965648"/>
            <a:ext cx="1172725" cy="384131"/>
          </a:xfrm>
          <a:custGeom>
            <a:avLst/>
            <a:gdLst>
              <a:gd name="connsiteX0" fmla="*/ 0 w 2396368"/>
              <a:gd name="connsiteY0" fmla="*/ 210634 h 521784"/>
              <a:gd name="connsiteX1" fmla="*/ 1156867 w 2396368"/>
              <a:gd name="connsiteY1" fmla="*/ 0 h 521784"/>
              <a:gd name="connsiteX2" fmla="*/ 1027614 w 2396368"/>
              <a:gd name="connsiteY2" fmla="*/ 164920 h 521784"/>
              <a:gd name="connsiteX3" fmla="*/ 2396368 w 2396368"/>
              <a:gd name="connsiteY3" fmla="*/ 164920 h 521784"/>
              <a:gd name="connsiteX4" fmla="*/ 2204441 w 2396368"/>
              <a:gd name="connsiteY4" fmla="*/ 409809 h 521784"/>
              <a:gd name="connsiteX5" fmla="*/ 835687 w 2396368"/>
              <a:gd name="connsiteY5" fmla="*/ 409809 h 521784"/>
              <a:gd name="connsiteX6" fmla="*/ 747929 w 2396368"/>
              <a:gd name="connsiteY6" fmla="*/ 521784 h 521784"/>
              <a:gd name="connsiteX0" fmla="*/ 0 w 2465379"/>
              <a:gd name="connsiteY0" fmla="*/ 260799 h 521784"/>
              <a:gd name="connsiteX1" fmla="*/ 1225878 w 2465379"/>
              <a:gd name="connsiteY1" fmla="*/ 0 h 521784"/>
              <a:gd name="connsiteX2" fmla="*/ 1096625 w 2465379"/>
              <a:gd name="connsiteY2" fmla="*/ 164920 h 521784"/>
              <a:gd name="connsiteX3" fmla="*/ 2465379 w 2465379"/>
              <a:gd name="connsiteY3" fmla="*/ 164920 h 521784"/>
              <a:gd name="connsiteX4" fmla="*/ 2273452 w 2465379"/>
              <a:gd name="connsiteY4" fmla="*/ 409809 h 521784"/>
              <a:gd name="connsiteX5" fmla="*/ 904698 w 2465379"/>
              <a:gd name="connsiteY5" fmla="*/ 409809 h 521784"/>
              <a:gd name="connsiteX6" fmla="*/ 816940 w 2465379"/>
              <a:gd name="connsiteY6" fmla="*/ 521784 h 521784"/>
              <a:gd name="connsiteX7" fmla="*/ 0 w 2465379"/>
              <a:gd name="connsiteY7" fmla="*/ 260799 h 521784"/>
              <a:gd name="connsiteX0" fmla="*/ 0 w 2465379"/>
              <a:gd name="connsiteY0" fmla="*/ 260799 h 521784"/>
              <a:gd name="connsiteX1" fmla="*/ 1225878 w 2465379"/>
              <a:gd name="connsiteY1" fmla="*/ 0 h 521784"/>
              <a:gd name="connsiteX2" fmla="*/ 1096625 w 2465379"/>
              <a:gd name="connsiteY2" fmla="*/ 164920 h 521784"/>
              <a:gd name="connsiteX3" fmla="*/ 2465379 w 2465379"/>
              <a:gd name="connsiteY3" fmla="*/ 164920 h 521784"/>
              <a:gd name="connsiteX4" fmla="*/ 2273452 w 2465379"/>
              <a:gd name="connsiteY4" fmla="*/ 409809 h 521784"/>
              <a:gd name="connsiteX5" fmla="*/ 904698 w 2465379"/>
              <a:gd name="connsiteY5" fmla="*/ 409809 h 521784"/>
              <a:gd name="connsiteX6" fmla="*/ 816940 w 2465379"/>
              <a:gd name="connsiteY6" fmla="*/ 521784 h 521784"/>
              <a:gd name="connsiteX7" fmla="*/ 0 w 2465379"/>
              <a:gd name="connsiteY7" fmla="*/ 260799 h 52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465379" h="521784">
                <a:moveTo>
                  <a:pt x="0" y="260799"/>
                </a:moveTo>
                <a:lnTo>
                  <a:pt x="1225878" y="0"/>
                </a:lnTo>
                <a:lnTo>
                  <a:pt x="1096625" y="164920"/>
                </a:lnTo>
                <a:lnTo>
                  <a:pt x="2465379" y="164920"/>
                </a:lnTo>
                <a:lnTo>
                  <a:pt x="2273452" y="409809"/>
                </a:lnTo>
                <a:lnTo>
                  <a:pt x="904698" y="409809"/>
                </a:lnTo>
                <a:lnTo>
                  <a:pt x="816940" y="521784"/>
                </a:lnTo>
                <a:lnTo>
                  <a:pt x="0" y="260799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1" name="フリーフォーム: 図形 80">
            <a:extLst>
              <a:ext uri="{FF2B5EF4-FFF2-40B4-BE49-F238E27FC236}">
                <a16:creationId xmlns:a16="http://schemas.microsoft.com/office/drawing/2014/main" id="{E65D1F14-13AB-D148-7206-32BAF60A3376}"/>
              </a:ext>
            </a:extLst>
          </p:cNvPr>
          <p:cNvSpPr/>
          <p:nvPr/>
        </p:nvSpPr>
        <p:spPr bwMode="auto">
          <a:xfrm rot="16200000">
            <a:off x="6112629" y="4034639"/>
            <a:ext cx="969894" cy="462224"/>
          </a:xfrm>
          <a:custGeom>
            <a:avLst/>
            <a:gdLst>
              <a:gd name="connsiteX0" fmla="*/ 0 w 1807823"/>
              <a:gd name="connsiteY0" fmla="*/ 466726 h 861557"/>
              <a:gd name="connsiteX1" fmla="*/ 1194849 w 1807823"/>
              <a:gd name="connsiteY1" fmla="*/ 0 h 861557"/>
              <a:gd name="connsiteX2" fmla="*/ 959277 w 1807823"/>
              <a:gd name="connsiteY2" fmla="*/ 300578 h 861557"/>
              <a:gd name="connsiteX3" fmla="*/ 1807823 w 1807823"/>
              <a:gd name="connsiteY3" fmla="*/ 300578 h 861557"/>
              <a:gd name="connsiteX4" fmla="*/ 1490919 w 1807823"/>
              <a:gd name="connsiteY4" fmla="*/ 704932 h 861557"/>
              <a:gd name="connsiteX5" fmla="*/ 642373 w 1807823"/>
              <a:gd name="connsiteY5" fmla="*/ 704932 h 861557"/>
              <a:gd name="connsiteX6" fmla="*/ 519621 w 1807823"/>
              <a:gd name="connsiteY6" fmla="*/ 861557 h 8615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807823" h="861557">
                <a:moveTo>
                  <a:pt x="0" y="466726"/>
                </a:moveTo>
                <a:lnTo>
                  <a:pt x="1194849" y="0"/>
                </a:lnTo>
                <a:lnTo>
                  <a:pt x="959277" y="300578"/>
                </a:lnTo>
                <a:lnTo>
                  <a:pt x="1807823" y="300578"/>
                </a:lnTo>
                <a:lnTo>
                  <a:pt x="1490919" y="704932"/>
                </a:lnTo>
                <a:lnTo>
                  <a:pt x="642373" y="704932"/>
                </a:lnTo>
                <a:lnTo>
                  <a:pt x="519621" y="861557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2" name="フリーフォーム: 図形 81">
            <a:extLst>
              <a:ext uri="{FF2B5EF4-FFF2-40B4-BE49-F238E27FC236}">
                <a16:creationId xmlns:a16="http://schemas.microsoft.com/office/drawing/2014/main" id="{8F37231C-333C-DBAB-5733-88A8EB9385AB}"/>
              </a:ext>
            </a:extLst>
          </p:cNvPr>
          <p:cNvSpPr/>
          <p:nvPr/>
        </p:nvSpPr>
        <p:spPr bwMode="auto">
          <a:xfrm rot="16200000">
            <a:off x="5519198" y="5433084"/>
            <a:ext cx="1597921" cy="342088"/>
          </a:xfrm>
          <a:custGeom>
            <a:avLst/>
            <a:gdLst>
              <a:gd name="connsiteX0" fmla="*/ 0 w 2396368"/>
              <a:gd name="connsiteY0" fmla="*/ 210634 h 521784"/>
              <a:gd name="connsiteX1" fmla="*/ 1156867 w 2396368"/>
              <a:gd name="connsiteY1" fmla="*/ 0 h 521784"/>
              <a:gd name="connsiteX2" fmla="*/ 1027614 w 2396368"/>
              <a:gd name="connsiteY2" fmla="*/ 164920 h 521784"/>
              <a:gd name="connsiteX3" fmla="*/ 2396368 w 2396368"/>
              <a:gd name="connsiteY3" fmla="*/ 164920 h 521784"/>
              <a:gd name="connsiteX4" fmla="*/ 2204441 w 2396368"/>
              <a:gd name="connsiteY4" fmla="*/ 409809 h 521784"/>
              <a:gd name="connsiteX5" fmla="*/ 835687 w 2396368"/>
              <a:gd name="connsiteY5" fmla="*/ 409809 h 521784"/>
              <a:gd name="connsiteX6" fmla="*/ 747929 w 2396368"/>
              <a:gd name="connsiteY6" fmla="*/ 521784 h 5217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396368" h="521784">
                <a:moveTo>
                  <a:pt x="0" y="210634"/>
                </a:moveTo>
                <a:lnTo>
                  <a:pt x="1156867" y="0"/>
                </a:lnTo>
                <a:lnTo>
                  <a:pt x="1027614" y="164920"/>
                </a:lnTo>
                <a:lnTo>
                  <a:pt x="2396368" y="164920"/>
                </a:lnTo>
                <a:lnTo>
                  <a:pt x="2204441" y="409809"/>
                </a:lnTo>
                <a:lnTo>
                  <a:pt x="835687" y="409809"/>
                </a:lnTo>
                <a:lnTo>
                  <a:pt x="747929" y="521784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46C507CB-6397-2416-91FB-EB37AB252B56}"/>
              </a:ext>
            </a:extLst>
          </p:cNvPr>
          <p:cNvSpPr/>
          <p:nvPr/>
        </p:nvSpPr>
        <p:spPr bwMode="auto">
          <a:xfrm>
            <a:off x="8628121" y="882335"/>
            <a:ext cx="594484" cy="1082419"/>
          </a:xfrm>
          <a:custGeom>
            <a:avLst/>
            <a:gdLst>
              <a:gd name="connsiteX0" fmla="*/ 1378617 w 1378617"/>
              <a:gd name="connsiteY0" fmla="*/ 0 h 1933521"/>
              <a:gd name="connsiteX1" fmla="*/ 1180686 w 1378617"/>
              <a:gd name="connsiteY1" fmla="*/ 681379 h 1933521"/>
              <a:gd name="connsiteX2" fmla="*/ 1096969 w 1378617"/>
              <a:gd name="connsiteY2" fmla="*/ 384822 h 1933521"/>
              <a:gd name="connsiteX3" fmla="*/ 1052321 w 1378617"/>
              <a:gd name="connsiteY3" fmla="*/ 489012 h 1933521"/>
              <a:gd name="connsiteX4" fmla="*/ 1203842 w 1378617"/>
              <a:gd name="connsiteY4" fmla="*/ 1880999 h 1933521"/>
              <a:gd name="connsiteX5" fmla="*/ 1241620 w 1378617"/>
              <a:gd name="connsiteY5" fmla="*/ 1933521 h 1933521"/>
              <a:gd name="connsiteX6" fmla="*/ 32371 w 1378617"/>
              <a:gd name="connsiteY6" fmla="*/ 1933521 h 1933521"/>
              <a:gd name="connsiteX7" fmla="*/ 8714 w 1378617"/>
              <a:gd name="connsiteY7" fmla="*/ 1812448 h 1933521"/>
              <a:gd name="connsiteX8" fmla="*/ 921259 w 1378617"/>
              <a:gd name="connsiteY8" fmla="*/ 315175 h 1933521"/>
              <a:gd name="connsiteX9" fmla="*/ 986873 w 1378617"/>
              <a:gd name="connsiteY9" fmla="*/ 279695 h 1933521"/>
              <a:gd name="connsiteX10" fmla="*/ 697237 w 1378617"/>
              <a:gd name="connsiteY10" fmla="*/ 197933 h 193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8617" h="1933521">
                <a:moveTo>
                  <a:pt x="1378617" y="0"/>
                </a:moveTo>
                <a:lnTo>
                  <a:pt x="1180686" y="681379"/>
                </a:lnTo>
                <a:lnTo>
                  <a:pt x="1096969" y="384822"/>
                </a:lnTo>
                <a:lnTo>
                  <a:pt x="1052321" y="489012"/>
                </a:lnTo>
                <a:cubicBezTo>
                  <a:pt x="868944" y="960967"/>
                  <a:pt x="920460" y="1454809"/>
                  <a:pt x="1203842" y="1880999"/>
                </a:cubicBezTo>
                <a:lnTo>
                  <a:pt x="1241620" y="1933521"/>
                </a:lnTo>
                <a:lnTo>
                  <a:pt x="32371" y="1933521"/>
                </a:lnTo>
                <a:lnTo>
                  <a:pt x="8714" y="1812448"/>
                </a:lnTo>
                <a:cubicBezTo>
                  <a:pt x="-59501" y="1262651"/>
                  <a:pt x="275377" y="690752"/>
                  <a:pt x="921259" y="315175"/>
                </a:cubicBezTo>
                <a:lnTo>
                  <a:pt x="986873" y="279695"/>
                </a:lnTo>
                <a:lnTo>
                  <a:pt x="697237" y="197933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4" name="フリーフォーム: 図形 83">
            <a:extLst>
              <a:ext uri="{FF2B5EF4-FFF2-40B4-BE49-F238E27FC236}">
                <a16:creationId xmlns:a16="http://schemas.microsoft.com/office/drawing/2014/main" id="{8A7AF9D3-E7BF-726A-365C-5350F1E82506}"/>
              </a:ext>
            </a:extLst>
          </p:cNvPr>
          <p:cNvSpPr/>
          <p:nvPr/>
        </p:nvSpPr>
        <p:spPr bwMode="auto">
          <a:xfrm rot="10800000">
            <a:off x="8628120" y="2072790"/>
            <a:ext cx="594484" cy="1082419"/>
          </a:xfrm>
          <a:custGeom>
            <a:avLst/>
            <a:gdLst>
              <a:gd name="connsiteX0" fmla="*/ 1378617 w 1378617"/>
              <a:gd name="connsiteY0" fmla="*/ 0 h 1933521"/>
              <a:gd name="connsiteX1" fmla="*/ 1180686 w 1378617"/>
              <a:gd name="connsiteY1" fmla="*/ 681379 h 1933521"/>
              <a:gd name="connsiteX2" fmla="*/ 1096969 w 1378617"/>
              <a:gd name="connsiteY2" fmla="*/ 384822 h 1933521"/>
              <a:gd name="connsiteX3" fmla="*/ 1052321 w 1378617"/>
              <a:gd name="connsiteY3" fmla="*/ 489012 h 1933521"/>
              <a:gd name="connsiteX4" fmla="*/ 1203842 w 1378617"/>
              <a:gd name="connsiteY4" fmla="*/ 1880999 h 1933521"/>
              <a:gd name="connsiteX5" fmla="*/ 1241620 w 1378617"/>
              <a:gd name="connsiteY5" fmla="*/ 1933521 h 1933521"/>
              <a:gd name="connsiteX6" fmla="*/ 32371 w 1378617"/>
              <a:gd name="connsiteY6" fmla="*/ 1933521 h 1933521"/>
              <a:gd name="connsiteX7" fmla="*/ 8714 w 1378617"/>
              <a:gd name="connsiteY7" fmla="*/ 1812448 h 1933521"/>
              <a:gd name="connsiteX8" fmla="*/ 921259 w 1378617"/>
              <a:gd name="connsiteY8" fmla="*/ 315175 h 1933521"/>
              <a:gd name="connsiteX9" fmla="*/ 986873 w 1378617"/>
              <a:gd name="connsiteY9" fmla="*/ 279695 h 1933521"/>
              <a:gd name="connsiteX10" fmla="*/ 697237 w 1378617"/>
              <a:gd name="connsiteY10" fmla="*/ 197933 h 19335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78617" h="1933521">
                <a:moveTo>
                  <a:pt x="1378617" y="0"/>
                </a:moveTo>
                <a:lnTo>
                  <a:pt x="1180686" y="681379"/>
                </a:lnTo>
                <a:lnTo>
                  <a:pt x="1096969" y="384822"/>
                </a:lnTo>
                <a:lnTo>
                  <a:pt x="1052321" y="489012"/>
                </a:lnTo>
                <a:cubicBezTo>
                  <a:pt x="868944" y="960967"/>
                  <a:pt x="920460" y="1454809"/>
                  <a:pt x="1203842" y="1880999"/>
                </a:cubicBezTo>
                <a:lnTo>
                  <a:pt x="1241620" y="1933521"/>
                </a:lnTo>
                <a:lnTo>
                  <a:pt x="32371" y="1933521"/>
                </a:lnTo>
                <a:lnTo>
                  <a:pt x="8714" y="1812448"/>
                </a:lnTo>
                <a:cubicBezTo>
                  <a:pt x="-59501" y="1262651"/>
                  <a:pt x="275377" y="690752"/>
                  <a:pt x="921259" y="315175"/>
                </a:cubicBezTo>
                <a:lnTo>
                  <a:pt x="986873" y="279695"/>
                </a:lnTo>
                <a:lnTo>
                  <a:pt x="697237" y="197933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FA3DDDD6-8B44-604D-9D3E-E4C4E9CB0FA9}"/>
              </a:ext>
            </a:extLst>
          </p:cNvPr>
          <p:cNvSpPr/>
          <p:nvPr/>
        </p:nvSpPr>
        <p:spPr bwMode="auto">
          <a:xfrm rot="16200000">
            <a:off x="3640532" y="2296751"/>
            <a:ext cx="1612701" cy="521785"/>
          </a:xfrm>
          <a:custGeom>
            <a:avLst/>
            <a:gdLst>
              <a:gd name="connsiteX0" fmla="*/ 0 w 2561254"/>
              <a:gd name="connsiteY0" fmla="*/ 210634 h 521785"/>
              <a:gd name="connsiteX1" fmla="*/ 1156867 w 2561254"/>
              <a:gd name="connsiteY1" fmla="*/ 0 h 521785"/>
              <a:gd name="connsiteX2" fmla="*/ 974095 w 2561254"/>
              <a:gd name="connsiteY2" fmla="*/ 233208 h 521785"/>
              <a:gd name="connsiteX3" fmla="*/ 2561254 w 2561254"/>
              <a:gd name="connsiteY3" fmla="*/ 233208 h 521785"/>
              <a:gd name="connsiteX4" fmla="*/ 2476365 w 2561254"/>
              <a:gd name="connsiteY4" fmla="*/ 341522 h 521785"/>
              <a:gd name="connsiteX5" fmla="*/ 889206 w 2561254"/>
              <a:gd name="connsiteY5" fmla="*/ 341522 h 521785"/>
              <a:gd name="connsiteX6" fmla="*/ 747929 w 2561254"/>
              <a:gd name="connsiteY6" fmla="*/ 521785 h 521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561254" h="521785">
                <a:moveTo>
                  <a:pt x="0" y="210634"/>
                </a:moveTo>
                <a:lnTo>
                  <a:pt x="1156867" y="0"/>
                </a:lnTo>
                <a:lnTo>
                  <a:pt x="974095" y="233208"/>
                </a:lnTo>
                <a:lnTo>
                  <a:pt x="2561254" y="233208"/>
                </a:lnTo>
                <a:lnTo>
                  <a:pt x="2476365" y="341522"/>
                </a:lnTo>
                <a:lnTo>
                  <a:pt x="889206" y="341522"/>
                </a:lnTo>
                <a:lnTo>
                  <a:pt x="747929" y="521785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BE5F9938-BE71-7AF9-B4C1-7CF4998A00AF}"/>
              </a:ext>
            </a:extLst>
          </p:cNvPr>
          <p:cNvSpPr/>
          <p:nvPr/>
        </p:nvSpPr>
        <p:spPr bwMode="auto">
          <a:xfrm rot="10800000">
            <a:off x="7380603" y="3276334"/>
            <a:ext cx="798184" cy="1172725"/>
          </a:xfrm>
          <a:custGeom>
            <a:avLst/>
            <a:gdLst>
              <a:gd name="connsiteX0" fmla="*/ 826723 w 1081858"/>
              <a:gd name="connsiteY0" fmla="*/ 0 h 2186998"/>
              <a:gd name="connsiteX1" fmla="*/ 1081858 w 1081858"/>
              <a:gd name="connsiteY1" fmla="*/ 540059 h 2186998"/>
              <a:gd name="connsiteX2" fmla="*/ 729461 w 1081858"/>
              <a:gd name="connsiteY2" fmla="*/ 540059 h 2186998"/>
              <a:gd name="connsiteX3" fmla="*/ 697109 w 1081858"/>
              <a:gd name="connsiteY3" fmla="*/ 602622 h 2186998"/>
              <a:gd name="connsiteX4" fmla="*/ 589935 w 1081858"/>
              <a:gd name="connsiteY4" fmla="*/ 1320837 h 2186998"/>
              <a:gd name="connsiteX5" fmla="*/ 589570 w 1081858"/>
              <a:gd name="connsiteY5" fmla="*/ 1320837 h 2186998"/>
              <a:gd name="connsiteX6" fmla="*/ 346435 w 1081858"/>
              <a:gd name="connsiteY6" fmla="*/ 2186998 h 2186998"/>
              <a:gd name="connsiteX7" fmla="*/ 0 w 1081858"/>
              <a:gd name="connsiteY7" fmla="*/ 2186998 h 2186998"/>
              <a:gd name="connsiteX8" fmla="*/ 243135 w 1081858"/>
              <a:gd name="connsiteY8" fmla="*/ 1320837 h 2186998"/>
              <a:gd name="connsiteX9" fmla="*/ 243500 w 1081858"/>
              <a:gd name="connsiteY9" fmla="*/ 1320837 h 2186998"/>
              <a:gd name="connsiteX10" fmla="*/ 350674 w 1081858"/>
              <a:gd name="connsiteY10" fmla="*/ 602622 h 2186998"/>
              <a:gd name="connsiteX11" fmla="*/ 383026 w 1081858"/>
              <a:gd name="connsiteY11" fmla="*/ 540059 h 2186998"/>
              <a:gd name="connsiteX12" fmla="*/ 38189 w 1081858"/>
              <a:gd name="connsiteY12" fmla="*/ 540059 h 2186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81858" h="2186998">
                <a:moveTo>
                  <a:pt x="826723" y="0"/>
                </a:moveTo>
                <a:lnTo>
                  <a:pt x="1081858" y="540059"/>
                </a:lnTo>
                <a:lnTo>
                  <a:pt x="729461" y="540059"/>
                </a:lnTo>
                <a:lnTo>
                  <a:pt x="697109" y="602622"/>
                </a:lnTo>
                <a:cubicBezTo>
                  <a:pt x="632437" y="758293"/>
                  <a:pt x="589935" y="1021904"/>
                  <a:pt x="589935" y="1320837"/>
                </a:cubicBezTo>
                <a:lnTo>
                  <a:pt x="589570" y="1320837"/>
                </a:lnTo>
                <a:cubicBezTo>
                  <a:pt x="589570" y="1799131"/>
                  <a:pt x="480765" y="2186998"/>
                  <a:pt x="346435" y="2186998"/>
                </a:cubicBezTo>
                <a:lnTo>
                  <a:pt x="0" y="2186998"/>
                </a:lnTo>
                <a:cubicBezTo>
                  <a:pt x="134330" y="2186998"/>
                  <a:pt x="243135" y="1799131"/>
                  <a:pt x="243135" y="1320837"/>
                </a:cubicBezTo>
                <a:lnTo>
                  <a:pt x="243500" y="1320837"/>
                </a:lnTo>
                <a:cubicBezTo>
                  <a:pt x="243500" y="1021904"/>
                  <a:pt x="286002" y="758293"/>
                  <a:pt x="350674" y="602622"/>
                </a:cubicBezTo>
                <a:lnTo>
                  <a:pt x="383026" y="540059"/>
                </a:lnTo>
                <a:lnTo>
                  <a:pt x="38189" y="540059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13999055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D76D6507-53D9-BE87-6665-70DC1BAFA7D5}"/>
              </a:ext>
            </a:extLst>
          </p:cNvPr>
          <p:cNvSpPr txBox="1"/>
          <p:nvPr/>
        </p:nvSpPr>
        <p:spPr>
          <a:xfrm>
            <a:off x="704706" y="3111120"/>
            <a:ext cx="264687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拡大縮小や回転で</a:t>
            </a:r>
            <a:endParaRPr kumimoji="1"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自由に形状を変更できます</a:t>
            </a:r>
          </a:p>
        </p:txBody>
      </p:sp>
      <p:sp>
        <p:nvSpPr>
          <p:cNvPr id="3" name="テキスト ボックス 2">
            <a:extLst>
              <a:ext uri="{FF2B5EF4-FFF2-40B4-BE49-F238E27FC236}">
                <a16:creationId xmlns:a16="http://schemas.microsoft.com/office/drawing/2014/main" id="{9B8326B5-87CB-5D8E-D04F-ABE228563719}"/>
              </a:ext>
            </a:extLst>
          </p:cNvPr>
          <p:cNvSpPr txBox="1"/>
          <p:nvPr/>
        </p:nvSpPr>
        <p:spPr>
          <a:xfrm>
            <a:off x="3741702" y="3136612"/>
            <a:ext cx="26468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任意の色</a:t>
            </a:r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やパターン、</a:t>
            </a:r>
            <a:endParaRPr lang="en-US" altLang="ja-JP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グラデーションに変更可能</a:t>
            </a:r>
            <a:endParaRPr kumimoji="1" lang="ja-JP" altLang="en-US" sz="16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" name="テキスト ボックス 3">
            <a:extLst>
              <a:ext uri="{FF2B5EF4-FFF2-40B4-BE49-F238E27FC236}">
                <a16:creationId xmlns:a16="http://schemas.microsoft.com/office/drawing/2014/main" id="{8329DD1D-7D06-EC26-8E94-BB039E5BFE80}"/>
              </a:ext>
            </a:extLst>
          </p:cNvPr>
          <p:cNvSpPr txBox="1"/>
          <p:nvPr/>
        </p:nvSpPr>
        <p:spPr>
          <a:xfrm>
            <a:off x="6825208" y="3333702"/>
            <a:ext cx="26468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6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文字との組み合わせた利用</a:t>
            </a:r>
          </a:p>
        </p:txBody>
      </p:sp>
      <p:sp>
        <p:nvSpPr>
          <p:cNvPr id="59" name="テキスト ボックス 58">
            <a:extLst>
              <a:ext uri="{FF2B5EF4-FFF2-40B4-BE49-F238E27FC236}">
                <a16:creationId xmlns:a16="http://schemas.microsoft.com/office/drawing/2014/main" id="{C96E8CE7-3586-7B70-8B0C-9E33429C1767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defRPr/>
            </a:pPr>
            <a:r>
              <a:rPr kumimoji="1" lang="zh-TW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上昇、下降矢印</a:t>
            </a:r>
            <a:r>
              <a:rPr kumimoji="1" lang="ja-JP" altLang="en-US" sz="2400" dirty="0">
                <a:solidFill>
                  <a:prstClr val="black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の使い方サンプル</a:t>
            </a:r>
            <a:endParaRPr kumimoji="1" lang="ja-JP" altLang="en-US" sz="2400" b="0" i="0" u="none" strike="noStrike" kern="1200" cap="none" spc="0" normalizeH="0" baseline="0" noProof="0" dirty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メイリオ" panose="020B0604030504040204" pitchFamily="50" charset="-128"/>
              <a:ea typeface="メイリオ" panose="020B0604030504040204" pitchFamily="50" charset="-128"/>
              <a:cs typeface="+mn-cs"/>
            </a:endParaRPr>
          </a:p>
        </p:txBody>
      </p:sp>
      <p:sp>
        <p:nvSpPr>
          <p:cNvPr id="60" name="フリーフォーム: 図形 59">
            <a:extLst>
              <a:ext uri="{FF2B5EF4-FFF2-40B4-BE49-F238E27FC236}">
                <a16:creationId xmlns:a16="http://schemas.microsoft.com/office/drawing/2014/main" id="{1919A77A-38BE-DFD0-12E6-4B8A5D2C0DAE}"/>
              </a:ext>
            </a:extLst>
          </p:cNvPr>
          <p:cNvSpPr/>
          <p:nvPr/>
        </p:nvSpPr>
        <p:spPr bwMode="auto">
          <a:xfrm rot="20213394">
            <a:off x="942642" y="843939"/>
            <a:ext cx="797256" cy="1885028"/>
          </a:xfrm>
          <a:custGeom>
            <a:avLst/>
            <a:gdLst>
              <a:gd name="connsiteX0" fmla="*/ 606518 w 859346"/>
              <a:gd name="connsiteY0" fmla="*/ 0 h 2920691"/>
              <a:gd name="connsiteX1" fmla="*/ 859346 w 859346"/>
              <a:gd name="connsiteY1" fmla="*/ 926288 h 2920691"/>
              <a:gd name="connsiteX2" fmla="*/ 498005 w 859346"/>
              <a:gd name="connsiteY2" fmla="*/ 926288 h 2920691"/>
              <a:gd name="connsiteX3" fmla="*/ 401438 w 859346"/>
              <a:gd name="connsiteY3" fmla="*/ 1159200 h 2920691"/>
              <a:gd name="connsiteX4" fmla="*/ 650604 w 859346"/>
              <a:gd name="connsiteY4" fmla="*/ 1159200 h 2920691"/>
              <a:gd name="connsiteX5" fmla="*/ 401438 w 859346"/>
              <a:gd name="connsiteY5" fmla="*/ 1760173 h 2920691"/>
              <a:gd name="connsiteX6" fmla="*/ 650604 w 859346"/>
              <a:gd name="connsiteY6" fmla="*/ 1760173 h 2920691"/>
              <a:gd name="connsiteX7" fmla="*/ 401438 w 859346"/>
              <a:gd name="connsiteY7" fmla="*/ 2361146 h 2920691"/>
              <a:gd name="connsiteX8" fmla="*/ 650604 w 859346"/>
              <a:gd name="connsiteY8" fmla="*/ 2361146 h 2920691"/>
              <a:gd name="connsiteX9" fmla="*/ 418615 w 859346"/>
              <a:gd name="connsiteY9" fmla="*/ 2920691 h 2920691"/>
              <a:gd name="connsiteX10" fmla="*/ 213257 w 859346"/>
              <a:gd name="connsiteY10" fmla="*/ 2920691 h 2920691"/>
              <a:gd name="connsiteX11" fmla="*/ 348680 w 859346"/>
              <a:gd name="connsiteY11" fmla="*/ 2594059 h 2920691"/>
              <a:gd name="connsiteX12" fmla="*/ 99514 w 859346"/>
              <a:gd name="connsiteY12" fmla="*/ 2594059 h 2920691"/>
              <a:gd name="connsiteX13" fmla="*/ 348680 w 859346"/>
              <a:gd name="connsiteY13" fmla="*/ 1993086 h 2920691"/>
              <a:gd name="connsiteX14" fmla="*/ 99514 w 859346"/>
              <a:gd name="connsiteY14" fmla="*/ 1993086 h 2920691"/>
              <a:gd name="connsiteX15" fmla="*/ 348680 w 859346"/>
              <a:gd name="connsiteY15" fmla="*/ 1392113 h 2920691"/>
              <a:gd name="connsiteX16" fmla="*/ 99514 w 859346"/>
              <a:gd name="connsiteY16" fmla="*/ 1392113 h 2920691"/>
              <a:gd name="connsiteX17" fmla="*/ 292647 w 859346"/>
              <a:gd name="connsiteY17" fmla="*/ 926288 h 2920691"/>
              <a:gd name="connsiteX18" fmla="*/ 0 w 859346"/>
              <a:gd name="connsiteY18" fmla="*/ 926288 h 29206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859346" h="2920691">
                <a:moveTo>
                  <a:pt x="606518" y="0"/>
                </a:moveTo>
                <a:lnTo>
                  <a:pt x="859346" y="926288"/>
                </a:lnTo>
                <a:lnTo>
                  <a:pt x="498005" y="926288"/>
                </a:lnTo>
                <a:lnTo>
                  <a:pt x="401438" y="1159200"/>
                </a:lnTo>
                <a:lnTo>
                  <a:pt x="650604" y="1159200"/>
                </a:lnTo>
                <a:lnTo>
                  <a:pt x="401438" y="1760173"/>
                </a:lnTo>
                <a:lnTo>
                  <a:pt x="650604" y="1760173"/>
                </a:lnTo>
                <a:lnTo>
                  <a:pt x="401438" y="2361146"/>
                </a:lnTo>
                <a:lnTo>
                  <a:pt x="650604" y="2361146"/>
                </a:lnTo>
                <a:lnTo>
                  <a:pt x="418615" y="2920691"/>
                </a:lnTo>
                <a:lnTo>
                  <a:pt x="213257" y="2920691"/>
                </a:lnTo>
                <a:lnTo>
                  <a:pt x="348680" y="2594059"/>
                </a:lnTo>
                <a:lnTo>
                  <a:pt x="99514" y="2594059"/>
                </a:lnTo>
                <a:lnTo>
                  <a:pt x="348680" y="1993086"/>
                </a:lnTo>
                <a:lnTo>
                  <a:pt x="99514" y="1993086"/>
                </a:lnTo>
                <a:lnTo>
                  <a:pt x="348680" y="1392113"/>
                </a:lnTo>
                <a:lnTo>
                  <a:pt x="99514" y="1392113"/>
                </a:lnTo>
                <a:lnTo>
                  <a:pt x="292647" y="926288"/>
                </a:lnTo>
                <a:lnTo>
                  <a:pt x="0" y="926288"/>
                </a:lnTo>
                <a:close/>
              </a:path>
            </a:pathLst>
          </a:custGeom>
          <a:solidFill>
            <a:srgbClr val="FF00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1" name="フリーフォーム: 図形 60">
            <a:extLst>
              <a:ext uri="{FF2B5EF4-FFF2-40B4-BE49-F238E27FC236}">
                <a16:creationId xmlns:a16="http://schemas.microsoft.com/office/drawing/2014/main" id="{FB96CB2F-8B52-3CBE-2C9F-D1FD0054D23B}"/>
              </a:ext>
            </a:extLst>
          </p:cNvPr>
          <p:cNvSpPr/>
          <p:nvPr/>
        </p:nvSpPr>
        <p:spPr bwMode="auto">
          <a:xfrm rot="11965593">
            <a:off x="2338905" y="969146"/>
            <a:ext cx="1045191" cy="1867405"/>
          </a:xfrm>
          <a:custGeom>
            <a:avLst/>
            <a:gdLst>
              <a:gd name="connsiteX0" fmla="*/ 640891 w 799603"/>
              <a:gd name="connsiteY0" fmla="*/ 0 h 2231180"/>
              <a:gd name="connsiteX1" fmla="*/ 799603 w 799603"/>
              <a:gd name="connsiteY1" fmla="*/ 515112 h 2231180"/>
              <a:gd name="connsiteX2" fmla="*/ 673233 w 799603"/>
              <a:gd name="connsiteY2" fmla="*/ 388899 h 2231180"/>
              <a:gd name="connsiteX3" fmla="*/ 782803 w 799603"/>
              <a:gd name="connsiteY3" fmla="*/ 900957 h 2231180"/>
              <a:gd name="connsiteX4" fmla="*/ 587640 w 799603"/>
              <a:gd name="connsiteY4" fmla="*/ 900957 h 2231180"/>
              <a:gd name="connsiteX5" fmla="*/ 723561 w 799603"/>
              <a:gd name="connsiteY5" fmla="*/ 1536165 h 2231180"/>
              <a:gd name="connsiteX6" fmla="*/ 469512 w 799603"/>
              <a:gd name="connsiteY6" fmla="*/ 1536165 h 2231180"/>
              <a:gd name="connsiteX7" fmla="*/ 618231 w 799603"/>
              <a:gd name="connsiteY7" fmla="*/ 2231180 h 2231180"/>
              <a:gd name="connsiteX8" fmla="*/ 0 w 799603"/>
              <a:gd name="connsiteY8" fmla="*/ 2231180 h 2231180"/>
              <a:gd name="connsiteX9" fmla="*/ 176641 w 799603"/>
              <a:gd name="connsiteY9" fmla="*/ 1405680 h 2231180"/>
              <a:gd name="connsiteX10" fmla="*/ 308244 w 799603"/>
              <a:gd name="connsiteY10" fmla="*/ 1405680 h 2231180"/>
              <a:gd name="connsiteX11" fmla="*/ 432505 w 799603"/>
              <a:gd name="connsiteY11" fmla="*/ 824965 h 2231180"/>
              <a:gd name="connsiteX12" fmla="*/ 518202 w 799603"/>
              <a:gd name="connsiteY12" fmla="*/ 824965 h 2231180"/>
              <a:gd name="connsiteX13" fmla="*/ 612317 w 799603"/>
              <a:gd name="connsiteY13" fmla="*/ 385137 h 2231180"/>
              <a:gd name="connsiteX14" fmla="*/ 482179 w 799603"/>
              <a:gd name="connsiteY14" fmla="*/ 515112 h 2231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</a:cxnLst>
            <a:rect l="l" t="t" r="r" b="b"/>
            <a:pathLst>
              <a:path w="799603" h="2231180">
                <a:moveTo>
                  <a:pt x="640891" y="0"/>
                </a:moveTo>
                <a:lnTo>
                  <a:pt x="799603" y="515112"/>
                </a:lnTo>
                <a:lnTo>
                  <a:pt x="673233" y="388899"/>
                </a:lnTo>
                <a:lnTo>
                  <a:pt x="782803" y="900957"/>
                </a:lnTo>
                <a:lnTo>
                  <a:pt x="587640" y="900957"/>
                </a:lnTo>
                <a:lnTo>
                  <a:pt x="723561" y="1536165"/>
                </a:lnTo>
                <a:lnTo>
                  <a:pt x="469512" y="1536165"/>
                </a:lnTo>
                <a:lnTo>
                  <a:pt x="618231" y="2231180"/>
                </a:lnTo>
                <a:lnTo>
                  <a:pt x="0" y="2231180"/>
                </a:lnTo>
                <a:lnTo>
                  <a:pt x="176641" y="1405680"/>
                </a:lnTo>
                <a:lnTo>
                  <a:pt x="308244" y="1405680"/>
                </a:lnTo>
                <a:lnTo>
                  <a:pt x="432505" y="824965"/>
                </a:lnTo>
                <a:lnTo>
                  <a:pt x="518202" y="824965"/>
                </a:lnTo>
                <a:lnTo>
                  <a:pt x="612317" y="385137"/>
                </a:lnTo>
                <a:lnTo>
                  <a:pt x="482179" y="515112"/>
                </a:lnTo>
                <a:close/>
              </a:path>
            </a:pathLst>
          </a:custGeom>
          <a:solidFill>
            <a:srgbClr val="FFFF00"/>
          </a:solidFill>
          <a:ln w="25400">
            <a:solidFill>
              <a:schemeClr val="tx1"/>
            </a:solidFill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Autofit/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62" name="フリーフォーム: 図形 61">
            <a:extLst>
              <a:ext uri="{FF2B5EF4-FFF2-40B4-BE49-F238E27FC236}">
                <a16:creationId xmlns:a16="http://schemas.microsoft.com/office/drawing/2014/main" id="{D0431F02-4AE8-5B48-532E-948B567CF782}"/>
              </a:ext>
            </a:extLst>
          </p:cNvPr>
          <p:cNvSpPr/>
          <p:nvPr/>
        </p:nvSpPr>
        <p:spPr bwMode="auto">
          <a:xfrm>
            <a:off x="726261" y="3926421"/>
            <a:ext cx="769931" cy="2354008"/>
          </a:xfrm>
          <a:custGeom>
            <a:avLst/>
            <a:gdLst>
              <a:gd name="connsiteX0" fmla="*/ 1334172 w 1345472"/>
              <a:gd name="connsiteY0" fmla="*/ 0 h 1398014"/>
              <a:gd name="connsiteX1" fmla="*/ 1345472 w 1345472"/>
              <a:gd name="connsiteY1" fmla="*/ 189858 h 1398014"/>
              <a:gd name="connsiteX2" fmla="*/ 1145690 w 1345472"/>
              <a:gd name="connsiteY2" fmla="*/ 189858 h 1398014"/>
              <a:gd name="connsiteX3" fmla="*/ 1098810 w 1345472"/>
              <a:gd name="connsiteY3" fmla="*/ 257338 h 1398014"/>
              <a:gd name="connsiteX4" fmla="*/ 1203842 w 1345472"/>
              <a:gd name="connsiteY4" fmla="*/ 1359437 h 1398014"/>
              <a:gd name="connsiteX5" fmla="*/ 1241619 w 1345472"/>
              <a:gd name="connsiteY5" fmla="*/ 1398014 h 1398014"/>
              <a:gd name="connsiteX6" fmla="*/ 32370 w 1345472"/>
              <a:gd name="connsiteY6" fmla="*/ 1398014 h 1398014"/>
              <a:gd name="connsiteX7" fmla="*/ 8714 w 1345472"/>
              <a:gd name="connsiteY7" fmla="*/ 1309085 h 1398014"/>
              <a:gd name="connsiteX8" fmla="*/ 921259 w 1345472"/>
              <a:gd name="connsiteY8" fmla="*/ 209336 h 1398014"/>
              <a:gd name="connsiteX9" fmla="*/ 970300 w 1345472"/>
              <a:gd name="connsiteY9" fmla="*/ 189858 h 1398014"/>
              <a:gd name="connsiteX10" fmla="*/ 721182 w 1345472"/>
              <a:gd name="connsiteY10" fmla="*/ 189858 h 139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5472" h="1398014">
                <a:moveTo>
                  <a:pt x="1334172" y="0"/>
                </a:moveTo>
                <a:lnTo>
                  <a:pt x="1345472" y="189858"/>
                </a:lnTo>
                <a:lnTo>
                  <a:pt x="1145690" y="189858"/>
                </a:lnTo>
                <a:lnTo>
                  <a:pt x="1098810" y="257338"/>
                </a:lnTo>
                <a:cubicBezTo>
                  <a:pt x="862391" y="627573"/>
                  <a:pt x="898662" y="1022319"/>
                  <a:pt x="1203842" y="1359437"/>
                </a:cubicBezTo>
                <a:lnTo>
                  <a:pt x="1241619" y="1398014"/>
                </a:lnTo>
                <a:lnTo>
                  <a:pt x="32370" y="1398014"/>
                </a:lnTo>
                <a:lnTo>
                  <a:pt x="8714" y="1309085"/>
                </a:lnTo>
                <a:cubicBezTo>
                  <a:pt x="-59501" y="905258"/>
                  <a:pt x="275377" y="485198"/>
                  <a:pt x="921259" y="209336"/>
                </a:cubicBezTo>
                <a:lnTo>
                  <a:pt x="970300" y="189858"/>
                </a:lnTo>
                <a:lnTo>
                  <a:pt x="721182" y="189858"/>
                </a:lnTo>
                <a:close/>
              </a:path>
            </a:pathLst>
          </a:custGeom>
          <a:solidFill>
            <a:srgbClr val="00B0F0"/>
          </a:solidFill>
          <a:ln w="38100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63" name="フリーフォーム: 図形 62">
            <a:extLst>
              <a:ext uri="{FF2B5EF4-FFF2-40B4-BE49-F238E27FC236}">
                <a16:creationId xmlns:a16="http://schemas.microsoft.com/office/drawing/2014/main" id="{C86AF13B-D0A6-D95D-4DB5-00F02D64DCE4}"/>
              </a:ext>
            </a:extLst>
          </p:cNvPr>
          <p:cNvSpPr/>
          <p:nvPr/>
        </p:nvSpPr>
        <p:spPr bwMode="auto">
          <a:xfrm rot="9000000">
            <a:off x="1887189" y="4157536"/>
            <a:ext cx="1228220" cy="2021420"/>
          </a:xfrm>
          <a:custGeom>
            <a:avLst/>
            <a:gdLst>
              <a:gd name="connsiteX0" fmla="*/ 826723 w 1081858"/>
              <a:gd name="connsiteY0" fmla="*/ 0 h 2186998"/>
              <a:gd name="connsiteX1" fmla="*/ 1081858 w 1081858"/>
              <a:gd name="connsiteY1" fmla="*/ 540059 h 2186998"/>
              <a:gd name="connsiteX2" fmla="*/ 729461 w 1081858"/>
              <a:gd name="connsiteY2" fmla="*/ 540059 h 2186998"/>
              <a:gd name="connsiteX3" fmla="*/ 697109 w 1081858"/>
              <a:gd name="connsiteY3" fmla="*/ 602622 h 2186998"/>
              <a:gd name="connsiteX4" fmla="*/ 589935 w 1081858"/>
              <a:gd name="connsiteY4" fmla="*/ 1320837 h 2186998"/>
              <a:gd name="connsiteX5" fmla="*/ 589570 w 1081858"/>
              <a:gd name="connsiteY5" fmla="*/ 1320837 h 2186998"/>
              <a:gd name="connsiteX6" fmla="*/ 346435 w 1081858"/>
              <a:gd name="connsiteY6" fmla="*/ 2186998 h 2186998"/>
              <a:gd name="connsiteX7" fmla="*/ 0 w 1081858"/>
              <a:gd name="connsiteY7" fmla="*/ 2186998 h 2186998"/>
              <a:gd name="connsiteX8" fmla="*/ 243135 w 1081858"/>
              <a:gd name="connsiteY8" fmla="*/ 1320837 h 2186998"/>
              <a:gd name="connsiteX9" fmla="*/ 243500 w 1081858"/>
              <a:gd name="connsiteY9" fmla="*/ 1320837 h 2186998"/>
              <a:gd name="connsiteX10" fmla="*/ 350674 w 1081858"/>
              <a:gd name="connsiteY10" fmla="*/ 602622 h 2186998"/>
              <a:gd name="connsiteX11" fmla="*/ 383026 w 1081858"/>
              <a:gd name="connsiteY11" fmla="*/ 540059 h 2186998"/>
              <a:gd name="connsiteX12" fmla="*/ 38189 w 1081858"/>
              <a:gd name="connsiteY12" fmla="*/ 540059 h 218699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1081858" h="2186998">
                <a:moveTo>
                  <a:pt x="826723" y="0"/>
                </a:moveTo>
                <a:lnTo>
                  <a:pt x="1081858" y="540059"/>
                </a:lnTo>
                <a:lnTo>
                  <a:pt x="729461" y="540059"/>
                </a:lnTo>
                <a:lnTo>
                  <a:pt x="697109" y="602622"/>
                </a:lnTo>
                <a:cubicBezTo>
                  <a:pt x="632437" y="758293"/>
                  <a:pt x="589935" y="1021904"/>
                  <a:pt x="589935" y="1320837"/>
                </a:cubicBezTo>
                <a:lnTo>
                  <a:pt x="589570" y="1320837"/>
                </a:lnTo>
                <a:cubicBezTo>
                  <a:pt x="589570" y="1799131"/>
                  <a:pt x="480765" y="2186998"/>
                  <a:pt x="346435" y="2186998"/>
                </a:cubicBezTo>
                <a:lnTo>
                  <a:pt x="0" y="2186998"/>
                </a:lnTo>
                <a:cubicBezTo>
                  <a:pt x="134330" y="2186998"/>
                  <a:pt x="243135" y="1799131"/>
                  <a:pt x="243135" y="1320837"/>
                </a:cubicBezTo>
                <a:lnTo>
                  <a:pt x="243500" y="1320837"/>
                </a:lnTo>
                <a:cubicBezTo>
                  <a:pt x="243500" y="1021904"/>
                  <a:pt x="286002" y="758293"/>
                  <a:pt x="350674" y="602622"/>
                </a:cubicBezTo>
                <a:lnTo>
                  <a:pt x="383026" y="540059"/>
                </a:lnTo>
                <a:lnTo>
                  <a:pt x="38189" y="540059"/>
                </a:lnTo>
                <a:close/>
              </a:path>
            </a:pathLst>
          </a:custGeom>
          <a:solidFill>
            <a:srgbClr val="FF66CC"/>
          </a:solidFill>
          <a:ln w="38100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66" name="フリーフォーム: 図形 65">
            <a:extLst>
              <a:ext uri="{FF2B5EF4-FFF2-40B4-BE49-F238E27FC236}">
                <a16:creationId xmlns:a16="http://schemas.microsoft.com/office/drawing/2014/main" id="{C68A7A91-5A23-7FA4-92F9-7C0B86F61F88}"/>
              </a:ext>
            </a:extLst>
          </p:cNvPr>
          <p:cNvSpPr/>
          <p:nvPr/>
        </p:nvSpPr>
        <p:spPr bwMode="auto">
          <a:xfrm>
            <a:off x="3678068" y="3812264"/>
            <a:ext cx="1907662" cy="1610467"/>
          </a:xfrm>
          <a:custGeom>
            <a:avLst/>
            <a:gdLst>
              <a:gd name="connsiteX0" fmla="*/ 622952 w 1185859"/>
              <a:gd name="connsiteY0" fmla="*/ 0 h 1001114"/>
              <a:gd name="connsiteX1" fmla="*/ 1185859 w 1185859"/>
              <a:gd name="connsiteY1" fmla="*/ 15082 h 1001114"/>
              <a:gd name="connsiteX2" fmla="*/ 706711 w 1185859"/>
              <a:gd name="connsiteY2" fmla="*/ 310901 h 1001114"/>
              <a:gd name="connsiteX3" fmla="*/ 793214 w 1185859"/>
              <a:gd name="connsiteY3" fmla="*/ 165837 h 1001114"/>
              <a:gd name="connsiteX4" fmla="*/ 731018 w 1185859"/>
              <a:gd name="connsiteY4" fmla="*/ 213492 h 1001114"/>
              <a:gd name="connsiteX5" fmla="*/ 375491 w 1185859"/>
              <a:gd name="connsiteY5" fmla="*/ 867216 h 1001114"/>
              <a:gd name="connsiteX6" fmla="*/ 366145 w 1185859"/>
              <a:gd name="connsiteY6" fmla="*/ 1001114 h 1001114"/>
              <a:gd name="connsiteX7" fmla="*/ 0 w 1185859"/>
              <a:gd name="connsiteY7" fmla="*/ 1001114 h 1001114"/>
              <a:gd name="connsiteX8" fmla="*/ 4182 w 1185859"/>
              <a:gd name="connsiteY8" fmla="*/ 918293 h 1001114"/>
              <a:gd name="connsiteX9" fmla="*/ 765498 w 1185859"/>
              <a:gd name="connsiteY9" fmla="*/ 86730 h 1001114"/>
              <a:gd name="connsiteX10" fmla="*/ 776381 w 1185859"/>
              <a:gd name="connsiteY10" fmla="*/ 85174 h 1001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5859" h="1001114">
                <a:moveTo>
                  <a:pt x="622952" y="0"/>
                </a:moveTo>
                <a:lnTo>
                  <a:pt x="1185859" y="15082"/>
                </a:lnTo>
                <a:lnTo>
                  <a:pt x="706711" y="310901"/>
                </a:lnTo>
                <a:lnTo>
                  <a:pt x="793214" y="165837"/>
                </a:lnTo>
                <a:lnTo>
                  <a:pt x="731018" y="213492"/>
                </a:lnTo>
                <a:cubicBezTo>
                  <a:pt x="538454" y="380446"/>
                  <a:pt x="411263" y="612521"/>
                  <a:pt x="375491" y="867216"/>
                </a:cubicBezTo>
                <a:lnTo>
                  <a:pt x="366145" y="1001114"/>
                </a:lnTo>
                <a:lnTo>
                  <a:pt x="0" y="1001114"/>
                </a:lnTo>
                <a:lnTo>
                  <a:pt x="4182" y="918293"/>
                </a:lnTo>
                <a:cubicBezTo>
                  <a:pt x="46531" y="501290"/>
                  <a:pt x="359976" y="164429"/>
                  <a:pt x="765498" y="86730"/>
                </a:cubicBezTo>
                <a:lnTo>
                  <a:pt x="776381" y="85174"/>
                </a:lnTo>
                <a:close/>
              </a:path>
            </a:pathLst>
          </a:custGeom>
          <a:pattFill prst="lgConfetti">
            <a:fgClr>
              <a:schemeClr val="bg1">
                <a:lumMod val="75000"/>
              </a:schemeClr>
            </a:fgClr>
            <a:bgClr>
              <a:schemeClr val="bg1">
                <a:lumMod val="50000"/>
              </a:schemeClr>
            </a:bgClr>
          </a:pattFill>
          <a:ln w="38100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67" name="フリーフォーム: 図形 66">
            <a:extLst>
              <a:ext uri="{FF2B5EF4-FFF2-40B4-BE49-F238E27FC236}">
                <a16:creationId xmlns:a16="http://schemas.microsoft.com/office/drawing/2014/main" id="{B68992F8-DED5-4FC6-52A4-8147EBB292CC}"/>
              </a:ext>
            </a:extLst>
          </p:cNvPr>
          <p:cNvSpPr/>
          <p:nvPr/>
        </p:nvSpPr>
        <p:spPr bwMode="auto">
          <a:xfrm>
            <a:off x="4792006" y="4578186"/>
            <a:ext cx="1856718" cy="1689089"/>
          </a:xfrm>
          <a:custGeom>
            <a:avLst/>
            <a:gdLst>
              <a:gd name="connsiteX0" fmla="*/ 366841 w 1154191"/>
              <a:gd name="connsiteY0" fmla="*/ 0 h 1049988"/>
              <a:gd name="connsiteX1" fmla="*/ 365878 w 1154191"/>
              <a:gd name="connsiteY1" fmla="*/ 13810 h 1049988"/>
              <a:gd name="connsiteX2" fmla="*/ 704654 w 1154191"/>
              <a:gd name="connsiteY2" fmla="*/ 790953 h 1049988"/>
              <a:gd name="connsiteX3" fmla="*/ 778335 w 1154191"/>
              <a:gd name="connsiteY3" fmla="*/ 850494 h 1049988"/>
              <a:gd name="connsiteX4" fmla="*/ 711209 w 1154191"/>
              <a:gd name="connsiteY4" fmla="*/ 702340 h 1049988"/>
              <a:gd name="connsiteX5" fmla="*/ 1154191 w 1154191"/>
              <a:gd name="connsiteY5" fmla="*/ 1049988 h 1049988"/>
              <a:gd name="connsiteX6" fmla="*/ 593139 w 1154191"/>
              <a:gd name="connsiteY6" fmla="*/ 1001897 h 1049988"/>
              <a:gd name="connsiteX7" fmla="*/ 747137 w 1154191"/>
              <a:gd name="connsiteY7" fmla="*/ 937787 h 1049988"/>
              <a:gd name="connsiteX8" fmla="*/ 664059 w 1154191"/>
              <a:gd name="connsiteY8" fmla="*/ 916425 h 1049988"/>
              <a:gd name="connsiteX9" fmla="*/ 0 w 1154191"/>
              <a:gd name="connsiteY9" fmla="*/ 13810 h 1049988"/>
              <a:gd name="connsiteX10" fmla="*/ 696 w 1154191"/>
              <a:gd name="connsiteY10" fmla="*/ 0 h 104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54191" h="1049988">
                <a:moveTo>
                  <a:pt x="366841" y="0"/>
                </a:moveTo>
                <a:lnTo>
                  <a:pt x="365878" y="13810"/>
                </a:lnTo>
                <a:cubicBezTo>
                  <a:pt x="365878" y="312977"/>
                  <a:pt x="491763" y="593172"/>
                  <a:pt x="704654" y="790953"/>
                </a:cubicBezTo>
                <a:lnTo>
                  <a:pt x="778335" y="850494"/>
                </a:lnTo>
                <a:lnTo>
                  <a:pt x="711209" y="702340"/>
                </a:lnTo>
                <a:lnTo>
                  <a:pt x="1154191" y="1049988"/>
                </a:lnTo>
                <a:lnTo>
                  <a:pt x="593139" y="1001897"/>
                </a:lnTo>
                <a:lnTo>
                  <a:pt x="747137" y="937787"/>
                </a:lnTo>
                <a:lnTo>
                  <a:pt x="664059" y="916425"/>
                </a:lnTo>
                <a:cubicBezTo>
                  <a:pt x="279337" y="796764"/>
                  <a:pt x="0" y="437909"/>
                  <a:pt x="0" y="13810"/>
                </a:cubicBezTo>
                <a:lnTo>
                  <a:pt x="696" y="0"/>
                </a:lnTo>
                <a:close/>
              </a:path>
            </a:pathLst>
          </a:custGeom>
          <a:gradFill>
            <a:gsLst>
              <a:gs pos="0">
                <a:srgbClr val="FFFF00"/>
              </a:gs>
              <a:gs pos="70000">
                <a:srgbClr val="FF0000"/>
              </a:gs>
            </a:gsLst>
            <a:lin ang="5400000" scaled="1"/>
          </a:gradFill>
          <a:ln w="38100">
            <a:solidFill>
              <a:schemeClr val="tx1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68" name="フリーフォーム: 図形 67">
            <a:extLst>
              <a:ext uri="{FF2B5EF4-FFF2-40B4-BE49-F238E27FC236}">
                <a16:creationId xmlns:a16="http://schemas.microsoft.com/office/drawing/2014/main" id="{A1C269F2-D0D4-AB1A-F9AB-C396820E1470}"/>
              </a:ext>
            </a:extLst>
          </p:cNvPr>
          <p:cNvSpPr/>
          <p:nvPr/>
        </p:nvSpPr>
        <p:spPr bwMode="auto">
          <a:xfrm>
            <a:off x="3678068" y="827764"/>
            <a:ext cx="1907662" cy="1610467"/>
          </a:xfrm>
          <a:custGeom>
            <a:avLst/>
            <a:gdLst>
              <a:gd name="connsiteX0" fmla="*/ 622952 w 1185859"/>
              <a:gd name="connsiteY0" fmla="*/ 0 h 1001114"/>
              <a:gd name="connsiteX1" fmla="*/ 1185859 w 1185859"/>
              <a:gd name="connsiteY1" fmla="*/ 15082 h 1001114"/>
              <a:gd name="connsiteX2" fmla="*/ 706711 w 1185859"/>
              <a:gd name="connsiteY2" fmla="*/ 310901 h 1001114"/>
              <a:gd name="connsiteX3" fmla="*/ 793214 w 1185859"/>
              <a:gd name="connsiteY3" fmla="*/ 165837 h 1001114"/>
              <a:gd name="connsiteX4" fmla="*/ 731018 w 1185859"/>
              <a:gd name="connsiteY4" fmla="*/ 213492 h 1001114"/>
              <a:gd name="connsiteX5" fmla="*/ 375491 w 1185859"/>
              <a:gd name="connsiteY5" fmla="*/ 867216 h 1001114"/>
              <a:gd name="connsiteX6" fmla="*/ 366145 w 1185859"/>
              <a:gd name="connsiteY6" fmla="*/ 1001114 h 1001114"/>
              <a:gd name="connsiteX7" fmla="*/ 0 w 1185859"/>
              <a:gd name="connsiteY7" fmla="*/ 1001114 h 1001114"/>
              <a:gd name="connsiteX8" fmla="*/ 4182 w 1185859"/>
              <a:gd name="connsiteY8" fmla="*/ 918293 h 1001114"/>
              <a:gd name="connsiteX9" fmla="*/ 765498 w 1185859"/>
              <a:gd name="connsiteY9" fmla="*/ 86730 h 1001114"/>
              <a:gd name="connsiteX10" fmla="*/ 776381 w 1185859"/>
              <a:gd name="connsiteY10" fmla="*/ 85174 h 10011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85859" h="1001114">
                <a:moveTo>
                  <a:pt x="622952" y="0"/>
                </a:moveTo>
                <a:lnTo>
                  <a:pt x="1185859" y="15082"/>
                </a:lnTo>
                <a:lnTo>
                  <a:pt x="706711" y="310901"/>
                </a:lnTo>
                <a:lnTo>
                  <a:pt x="793214" y="165837"/>
                </a:lnTo>
                <a:lnTo>
                  <a:pt x="731018" y="213492"/>
                </a:lnTo>
                <a:cubicBezTo>
                  <a:pt x="538454" y="380446"/>
                  <a:pt x="411263" y="612521"/>
                  <a:pt x="375491" y="867216"/>
                </a:cubicBezTo>
                <a:lnTo>
                  <a:pt x="366145" y="1001114"/>
                </a:lnTo>
                <a:lnTo>
                  <a:pt x="0" y="1001114"/>
                </a:lnTo>
                <a:lnTo>
                  <a:pt x="4182" y="918293"/>
                </a:lnTo>
                <a:cubicBezTo>
                  <a:pt x="46531" y="501290"/>
                  <a:pt x="359976" y="164429"/>
                  <a:pt x="765498" y="86730"/>
                </a:cubicBezTo>
                <a:lnTo>
                  <a:pt x="776381" y="85174"/>
                </a:lnTo>
                <a:close/>
              </a:path>
            </a:pathLst>
          </a:custGeom>
          <a:solidFill>
            <a:schemeClr val="accent6">
              <a:lumMod val="75000"/>
            </a:schemeClr>
          </a:solidFill>
          <a:ln w="38100">
            <a:solidFill>
              <a:srgbClr val="92D050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69" name="フリーフォーム: 図形 68">
            <a:extLst>
              <a:ext uri="{FF2B5EF4-FFF2-40B4-BE49-F238E27FC236}">
                <a16:creationId xmlns:a16="http://schemas.microsoft.com/office/drawing/2014/main" id="{C19309D6-E514-466C-F0C9-CD830285F775}"/>
              </a:ext>
            </a:extLst>
          </p:cNvPr>
          <p:cNvSpPr/>
          <p:nvPr/>
        </p:nvSpPr>
        <p:spPr bwMode="auto">
          <a:xfrm>
            <a:off x="4915497" y="1518323"/>
            <a:ext cx="1856718" cy="1689089"/>
          </a:xfrm>
          <a:custGeom>
            <a:avLst/>
            <a:gdLst>
              <a:gd name="connsiteX0" fmla="*/ 366841 w 1154191"/>
              <a:gd name="connsiteY0" fmla="*/ 0 h 1049988"/>
              <a:gd name="connsiteX1" fmla="*/ 365878 w 1154191"/>
              <a:gd name="connsiteY1" fmla="*/ 13810 h 1049988"/>
              <a:gd name="connsiteX2" fmla="*/ 704654 w 1154191"/>
              <a:gd name="connsiteY2" fmla="*/ 790953 h 1049988"/>
              <a:gd name="connsiteX3" fmla="*/ 778335 w 1154191"/>
              <a:gd name="connsiteY3" fmla="*/ 850494 h 1049988"/>
              <a:gd name="connsiteX4" fmla="*/ 711209 w 1154191"/>
              <a:gd name="connsiteY4" fmla="*/ 702340 h 1049988"/>
              <a:gd name="connsiteX5" fmla="*/ 1154191 w 1154191"/>
              <a:gd name="connsiteY5" fmla="*/ 1049988 h 1049988"/>
              <a:gd name="connsiteX6" fmla="*/ 593139 w 1154191"/>
              <a:gd name="connsiteY6" fmla="*/ 1001897 h 1049988"/>
              <a:gd name="connsiteX7" fmla="*/ 747137 w 1154191"/>
              <a:gd name="connsiteY7" fmla="*/ 937787 h 1049988"/>
              <a:gd name="connsiteX8" fmla="*/ 664059 w 1154191"/>
              <a:gd name="connsiteY8" fmla="*/ 916425 h 1049988"/>
              <a:gd name="connsiteX9" fmla="*/ 0 w 1154191"/>
              <a:gd name="connsiteY9" fmla="*/ 13810 h 1049988"/>
              <a:gd name="connsiteX10" fmla="*/ 696 w 1154191"/>
              <a:gd name="connsiteY10" fmla="*/ 0 h 10499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154191" h="1049988">
                <a:moveTo>
                  <a:pt x="366841" y="0"/>
                </a:moveTo>
                <a:lnTo>
                  <a:pt x="365878" y="13810"/>
                </a:lnTo>
                <a:cubicBezTo>
                  <a:pt x="365878" y="312977"/>
                  <a:pt x="491763" y="593172"/>
                  <a:pt x="704654" y="790953"/>
                </a:cubicBezTo>
                <a:lnTo>
                  <a:pt x="778335" y="850494"/>
                </a:lnTo>
                <a:lnTo>
                  <a:pt x="711209" y="702340"/>
                </a:lnTo>
                <a:lnTo>
                  <a:pt x="1154191" y="1049988"/>
                </a:lnTo>
                <a:lnTo>
                  <a:pt x="593139" y="1001897"/>
                </a:lnTo>
                <a:lnTo>
                  <a:pt x="747137" y="937787"/>
                </a:lnTo>
                <a:lnTo>
                  <a:pt x="664059" y="916425"/>
                </a:lnTo>
                <a:cubicBezTo>
                  <a:pt x="279337" y="796764"/>
                  <a:pt x="0" y="437909"/>
                  <a:pt x="0" y="13810"/>
                </a:cubicBezTo>
                <a:lnTo>
                  <a:pt x="696" y="0"/>
                </a:lnTo>
                <a:close/>
              </a:path>
            </a:pathLst>
          </a:custGeom>
          <a:solidFill>
            <a:srgbClr val="FF3399"/>
          </a:solidFill>
          <a:ln w="38100">
            <a:solidFill>
              <a:srgbClr val="FFCC00"/>
            </a:solidFill>
            <a:beve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kumimoji="1" lang="ja-JP" altLang="en-US">
              <a:solidFill>
                <a:schemeClr val="lt1"/>
              </a:solidFill>
            </a:endParaRPr>
          </a:p>
        </p:txBody>
      </p:sp>
      <p:sp>
        <p:nvSpPr>
          <p:cNvPr id="70" name="フリーフォーム: 図形 69">
            <a:extLst>
              <a:ext uri="{FF2B5EF4-FFF2-40B4-BE49-F238E27FC236}">
                <a16:creationId xmlns:a16="http://schemas.microsoft.com/office/drawing/2014/main" id="{A476F028-61BB-2028-8641-BA9E4E53084F}"/>
              </a:ext>
            </a:extLst>
          </p:cNvPr>
          <p:cNvSpPr/>
          <p:nvPr/>
        </p:nvSpPr>
        <p:spPr bwMode="auto">
          <a:xfrm>
            <a:off x="7025146" y="827764"/>
            <a:ext cx="1907661" cy="2234110"/>
          </a:xfrm>
          <a:custGeom>
            <a:avLst/>
            <a:gdLst>
              <a:gd name="connsiteX0" fmla="*/ 1334172 w 1345472"/>
              <a:gd name="connsiteY0" fmla="*/ 0 h 1398014"/>
              <a:gd name="connsiteX1" fmla="*/ 1345472 w 1345472"/>
              <a:gd name="connsiteY1" fmla="*/ 189858 h 1398014"/>
              <a:gd name="connsiteX2" fmla="*/ 1145690 w 1345472"/>
              <a:gd name="connsiteY2" fmla="*/ 189858 h 1398014"/>
              <a:gd name="connsiteX3" fmla="*/ 1098810 w 1345472"/>
              <a:gd name="connsiteY3" fmla="*/ 257338 h 1398014"/>
              <a:gd name="connsiteX4" fmla="*/ 1203842 w 1345472"/>
              <a:gd name="connsiteY4" fmla="*/ 1359437 h 1398014"/>
              <a:gd name="connsiteX5" fmla="*/ 1241619 w 1345472"/>
              <a:gd name="connsiteY5" fmla="*/ 1398014 h 1398014"/>
              <a:gd name="connsiteX6" fmla="*/ 32370 w 1345472"/>
              <a:gd name="connsiteY6" fmla="*/ 1398014 h 1398014"/>
              <a:gd name="connsiteX7" fmla="*/ 8714 w 1345472"/>
              <a:gd name="connsiteY7" fmla="*/ 1309085 h 1398014"/>
              <a:gd name="connsiteX8" fmla="*/ 921259 w 1345472"/>
              <a:gd name="connsiteY8" fmla="*/ 209336 h 1398014"/>
              <a:gd name="connsiteX9" fmla="*/ 970300 w 1345472"/>
              <a:gd name="connsiteY9" fmla="*/ 189858 h 1398014"/>
              <a:gd name="connsiteX10" fmla="*/ 721182 w 1345472"/>
              <a:gd name="connsiteY10" fmla="*/ 189858 h 139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5472" h="1398014">
                <a:moveTo>
                  <a:pt x="1334172" y="0"/>
                </a:moveTo>
                <a:lnTo>
                  <a:pt x="1345472" y="189858"/>
                </a:lnTo>
                <a:lnTo>
                  <a:pt x="1145690" y="189858"/>
                </a:lnTo>
                <a:lnTo>
                  <a:pt x="1098810" y="257338"/>
                </a:lnTo>
                <a:cubicBezTo>
                  <a:pt x="862391" y="627573"/>
                  <a:pt x="898662" y="1022319"/>
                  <a:pt x="1203842" y="1359437"/>
                </a:cubicBezTo>
                <a:lnTo>
                  <a:pt x="1241619" y="1398014"/>
                </a:lnTo>
                <a:lnTo>
                  <a:pt x="32370" y="1398014"/>
                </a:lnTo>
                <a:lnTo>
                  <a:pt x="8714" y="1309085"/>
                </a:lnTo>
                <a:cubicBezTo>
                  <a:pt x="-59501" y="905258"/>
                  <a:pt x="275377" y="485198"/>
                  <a:pt x="921259" y="209336"/>
                </a:cubicBezTo>
                <a:lnTo>
                  <a:pt x="970300" y="189858"/>
                </a:lnTo>
                <a:lnTo>
                  <a:pt x="721182" y="189858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2" name="フリーフォーム: 図形 71">
            <a:extLst>
              <a:ext uri="{FF2B5EF4-FFF2-40B4-BE49-F238E27FC236}">
                <a16:creationId xmlns:a16="http://schemas.microsoft.com/office/drawing/2014/main" id="{40967FB6-9939-91DD-B608-82D0C52E3CB0}"/>
              </a:ext>
            </a:extLst>
          </p:cNvPr>
          <p:cNvSpPr/>
          <p:nvPr/>
        </p:nvSpPr>
        <p:spPr bwMode="auto">
          <a:xfrm rot="10800000">
            <a:off x="7314944" y="4070906"/>
            <a:ext cx="1907661" cy="2364712"/>
          </a:xfrm>
          <a:custGeom>
            <a:avLst/>
            <a:gdLst>
              <a:gd name="connsiteX0" fmla="*/ 1334172 w 1345472"/>
              <a:gd name="connsiteY0" fmla="*/ 0 h 1398014"/>
              <a:gd name="connsiteX1" fmla="*/ 1345472 w 1345472"/>
              <a:gd name="connsiteY1" fmla="*/ 189858 h 1398014"/>
              <a:gd name="connsiteX2" fmla="*/ 1145690 w 1345472"/>
              <a:gd name="connsiteY2" fmla="*/ 189858 h 1398014"/>
              <a:gd name="connsiteX3" fmla="*/ 1098810 w 1345472"/>
              <a:gd name="connsiteY3" fmla="*/ 257338 h 1398014"/>
              <a:gd name="connsiteX4" fmla="*/ 1203842 w 1345472"/>
              <a:gd name="connsiteY4" fmla="*/ 1359437 h 1398014"/>
              <a:gd name="connsiteX5" fmla="*/ 1241619 w 1345472"/>
              <a:gd name="connsiteY5" fmla="*/ 1398014 h 1398014"/>
              <a:gd name="connsiteX6" fmla="*/ 32370 w 1345472"/>
              <a:gd name="connsiteY6" fmla="*/ 1398014 h 1398014"/>
              <a:gd name="connsiteX7" fmla="*/ 8714 w 1345472"/>
              <a:gd name="connsiteY7" fmla="*/ 1309085 h 1398014"/>
              <a:gd name="connsiteX8" fmla="*/ 921259 w 1345472"/>
              <a:gd name="connsiteY8" fmla="*/ 209336 h 1398014"/>
              <a:gd name="connsiteX9" fmla="*/ 970300 w 1345472"/>
              <a:gd name="connsiteY9" fmla="*/ 189858 h 1398014"/>
              <a:gd name="connsiteX10" fmla="*/ 721182 w 1345472"/>
              <a:gd name="connsiteY10" fmla="*/ 189858 h 139801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1345472" h="1398014">
                <a:moveTo>
                  <a:pt x="1334172" y="0"/>
                </a:moveTo>
                <a:lnTo>
                  <a:pt x="1345472" y="189858"/>
                </a:lnTo>
                <a:lnTo>
                  <a:pt x="1145690" y="189858"/>
                </a:lnTo>
                <a:lnTo>
                  <a:pt x="1098810" y="257338"/>
                </a:lnTo>
                <a:cubicBezTo>
                  <a:pt x="862391" y="627573"/>
                  <a:pt x="898662" y="1022319"/>
                  <a:pt x="1203842" y="1359437"/>
                </a:cubicBezTo>
                <a:lnTo>
                  <a:pt x="1241619" y="1398014"/>
                </a:lnTo>
                <a:lnTo>
                  <a:pt x="32370" y="1398014"/>
                </a:lnTo>
                <a:lnTo>
                  <a:pt x="8714" y="1309085"/>
                </a:lnTo>
                <a:cubicBezTo>
                  <a:pt x="-59501" y="905258"/>
                  <a:pt x="275377" y="485198"/>
                  <a:pt x="921259" y="209336"/>
                </a:cubicBezTo>
                <a:lnTo>
                  <a:pt x="970300" y="189858"/>
                </a:lnTo>
                <a:lnTo>
                  <a:pt x="721182" y="189858"/>
                </a:lnTo>
                <a:close/>
              </a:path>
            </a:pathLst>
          </a:custGeom>
          <a:gradFill flip="none" rotWithShape="1">
            <a:gsLst>
              <a:gs pos="0">
                <a:srgbClr val="FFC000"/>
              </a:gs>
              <a:gs pos="100000">
                <a:srgbClr val="FF0000"/>
              </a:gs>
            </a:gsLst>
            <a:lin ang="16200000" scaled="1"/>
            <a:tileRect/>
          </a:gradFill>
          <a:ln w="25400">
            <a:noFill/>
            <a:round/>
            <a:headEnd/>
            <a:tailEnd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18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charset="-128"/>
            </a:endParaRPr>
          </a:p>
        </p:txBody>
      </p:sp>
      <p:sp>
        <p:nvSpPr>
          <p:cNvPr id="74" name="テキスト ボックス 73">
            <a:extLst>
              <a:ext uri="{FF2B5EF4-FFF2-40B4-BE49-F238E27FC236}">
                <a16:creationId xmlns:a16="http://schemas.microsoft.com/office/drawing/2014/main" id="{4BF712F6-EEDC-C956-63B9-2F2C875A89F4}"/>
              </a:ext>
            </a:extLst>
          </p:cNvPr>
          <p:cNvSpPr txBox="1"/>
          <p:nvPr/>
        </p:nvSpPr>
        <p:spPr>
          <a:xfrm rot="269116">
            <a:off x="7876580" y="4127397"/>
            <a:ext cx="1002716" cy="1517094"/>
          </a:xfrm>
          <a:prstGeom prst="rect">
            <a:avLst/>
          </a:prstGeom>
          <a:noFill/>
        </p:spPr>
        <p:txBody>
          <a:bodyPr vert="horz" wrap="none" rtlCol="0">
            <a:prstTxWarp prst="textFadeDown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急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下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降</a:t>
            </a:r>
          </a:p>
        </p:txBody>
      </p:sp>
      <p:sp>
        <p:nvSpPr>
          <p:cNvPr id="75" name="テキスト ボックス 74">
            <a:extLst>
              <a:ext uri="{FF2B5EF4-FFF2-40B4-BE49-F238E27FC236}">
                <a16:creationId xmlns:a16="http://schemas.microsoft.com/office/drawing/2014/main" id="{F3C06B6B-C869-4FD6-461D-7F0417BCF0A0}"/>
              </a:ext>
            </a:extLst>
          </p:cNvPr>
          <p:cNvSpPr txBox="1"/>
          <p:nvPr/>
        </p:nvSpPr>
        <p:spPr>
          <a:xfrm rot="269116">
            <a:off x="7377436" y="1403231"/>
            <a:ext cx="1002716" cy="1517094"/>
          </a:xfrm>
          <a:prstGeom prst="rect">
            <a:avLst/>
          </a:prstGeom>
          <a:noFill/>
        </p:spPr>
        <p:txBody>
          <a:bodyPr vert="horz" wrap="none" rtlCol="0">
            <a:prstTxWarp prst="textFadeUp">
              <a:avLst/>
            </a:prstTxWarp>
            <a:spAutoFit/>
          </a:bodyPr>
          <a:lstStyle/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急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上</a:t>
            </a:r>
            <a:endParaRPr kumimoji="1" lang="en-US" altLang="ja-JP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r>
              <a:rPr kumimoji="1"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昇</a:t>
            </a:r>
          </a:p>
        </p:txBody>
      </p:sp>
    </p:spTree>
    <p:extLst>
      <p:ext uri="{BB962C8B-B14F-4D97-AF65-F5344CB8AC3E}">
        <p14:creationId xmlns:p14="http://schemas.microsoft.com/office/powerpoint/2010/main" val="88492080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游ゴシック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游ゴシック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100787</TotalTime>
  <Words>47</Words>
  <Application>Microsoft Office PowerPoint</Application>
  <PresentationFormat>A4 210 x 297 mm</PresentationFormat>
  <Paragraphs>14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4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8" baseType="lpstr">
      <vt:lpstr>メイリオ</vt:lpstr>
      <vt:lpstr>游ゴシック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pptxm27_上昇、下降矢印</dc:title>
  <dc:subject>pptxm27_上昇、下降矢印</dc:subject>
  <dc:creator>でじけろお</dc:creator>
  <cp:revision>1</cp:revision>
  <dcterms:created xsi:type="dcterms:W3CDTF">2018-05-20T00:31:01Z</dcterms:created>
  <dcterms:modified xsi:type="dcterms:W3CDTF">2023-12-04T13:19:51Z</dcterms:modified>
  <cp:version>1</cp:version>
</cp:coreProperties>
</file>