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7" r:id="rId2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002060"/>
    <a:srgbClr val="9DC3E6"/>
    <a:srgbClr val="DEEBF7"/>
    <a:srgbClr val="CCECFF"/>
    <a:srgbClr val="FFCC99"/>
    <a:srgbClr val="FF9966"/>
    <a:srgbClr val="FFCC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12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EC7361D5-F845-DC9A-F9D8-1CEB36893A34}"/>
              </a:ext>
            </a:extLst>
          </p:cNvPr>
          <p:cNvSpPr/>
          <p:nvPr/>
        </p:nvSpPr>
        <p:spPr bwMode="auto">
          <a:xfrm>
            <a:off x="0" y="0"/>
            <a:ext cx="12192000" cy="5648241"/>
          </a:xfrm>
          <a:prstGeom prst="rect">
            <a:avLst/>
          </a:prstGeom>
          <a:gradFill flip="none" rotWithShape="1">
            <a:gsLst>
              <a:gs pos="50000">
                <a:srgbClr val="00B0F0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波線 33">
            <a:extLst>
              <a:ext uri="{FF2B5EF4-FFF2-40B4-BE49-F238E27FC236}">
                <a16:creationId xmlns:a16="http://schemas.microsoft.com/office/drawing/2014/main" id="{616FA8A3-1111-49A3-8954-BA34CA8DA975}"/>
              </a:ext>
            </a:extLst>
          </p:cNvPr>
          <p:cNvSpPr/>
          <p:nvPr/>
        </p:nvSpPr>
        <p:spPr bwMode="auto">
          <a:xfrm>
            <a:off x="674441" y="2371260"/>
            <a:ext cx="1247175" cy="1203347"/>
          </a:xfrm>
          <a:prstGeom prst="wave">
            <a:avLst>
              <a:gd name="adj1" fmla="val 6959"/>
              <a:gd name="adj2" fmla="val 0"/>
            </a:avLst>
          </a:prstGeom>
          <a:solidFill>
            <a:srgbClr val="FF0000"/>
          </a:solidFill>
          <a:ln w="38100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BB349DF-81FE-C3F9-4FD7-12AF097C88C5}"/>
              </a:ext>
            </a:extLst>
          </p:cNvPr>
          <p:cNvSpPr/>
          <p:nvPr/>
        </p:nvSpPr>
        <p:spPr bwMode="auto">
          <a:xfrm>
            <a:off x="560385" y="2437827"/>
            <a:ext cx="135015" cy="3556458"/>
          </a:xfrm>
          <a:prstGeom prst="rect">
            <a:avLst/>
          </a:prstGeom>
          <a:solidFill>
            <a:srgbClr val="CC6600"/>
          </a:solidFill>
          <a:ln w="38100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5AC1AE9-C17D-9AE9-5311-59FF2C12DAC5}"/>
              </a:ext>
            </a:extLst>
          </p:cNvPr>
          <p:cNvSpPr/>
          <p:nvPr/>
        </p:nvSpPr>
        <p:spPr bwMode="auto">
          <a:xfrm>
            <a:off x="0" y="5577736"/>
            <a:ext cx="12192000" cy="1280264"/>
          </a:xfrm>
          <a:prstGeom prst="rect">
            <a:avLst/>
          </a:prstGeom>
          <a:pattFill prst="lgConfetti">
            <a:fgClr>
              <a:srgbClr val="92D050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87755D27-BEBE-57F5-E334-6B12716044A6}"/>
              </a:ext>
            </a:extLst>
          </p:cNvPr>
          <p:cNvGrpSpPr/>
          <p:nvPr/>
        </p:nvGrpSpPr>
        <p:grpSpPr>
          <a:xfrm>
            <a:off x="810808" y="4393896"/>
            <a:ext cx="1638706" cy="1234258"/>
            <a:chOff x="4499703" y="1739842"/>
            <a:chExt cx="1889687" cy="1423295"/>
          </a:xfrm>
        </p:grpSpPr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7D4AAE86-863A-5EEC-4140-3C5BC65BD970}"/>
                </a:ext>
              </a:extLst>
            </p:cNvPr>
            <p:cNvSpPr/>
            <p:nvPr/>
          </p:nvSpPr>
          <p:spPr>
            <a:xfrm rot="3600000">
              <a:off x="4727915" y="3051758"/>
              <a:ext cx="131051" cy="91706"/>
            </a:xfrm>
            <a:custGeom>
              <a:avLst/>
              <a:gdLst>
                <a:gd name="connsiteX0" fmla="*/ 922 w 216216"/>
                <a:gd name="connsiteY0" fmla="*/ 0 h 94578"/>
                <a:gd name="connsiteX1" fmla="*/ 196099 w 216216"/>
                <a:gd name="connsiteY1" fmla="*/ 0 h 94578"/>
                <a:gd name="connsiteX2" fmla="*/ 195023 w 216216"/>
                <a:gd name="connsiteY2" fmla="*/ 4568 h 94578"/>
                <a:gd name="connsiteX3" fmla="*/ 216216 w 216216"/>
                <a:gd name="connsiteY3" fmla="*/ 94578 h 94578"/>
                <a:gd name="connsiteX4" fmla="*/ 152570 w 216216"/>
                <a:gd name="connsiteY4" fmla="*/ 68215 h 94578"/>
                <a:gd name="connsiteX5" fmla="*/ 135078 w 216216"/>
                <a:gd name="connsiteY5" fmla="*/ 42271 h 94578"/>
                <a:gd name="connsiteX6" fmla="*/ 136028 w 216216"/>
                <a:gd name="connsiteY6" fmla="*/ 50509 h 94578"/>
                <a:gd name="connsiteX7" fmla="*/ 151922 w 216216"/>
                <a:gd name="connsiteY7" fmla="*/ 94578 h 94578"/>
                <a:gd name="connsiteX8" fmla="*/ 88275 w 216216"/>
                <a:gd name="connsiteY8" fmla="*/ 68215 h 94578"/>
                <a:gd name="connsiteX9" fmla="*/ 73657 w 216216"/>
                <a:gd name="connsiteY9" fmla="*/ 46533 h 94578"/>
                <a:gd name="connsiteX10" fmla="*/ 74115 w 216216"/>
                <a:gd name="connsiteY10" fmla="*/ 50509 h 94578"/>
                <a:gd name="connsiteX11" fmla="*/ 90010 w 216216"/>
                <a:gd name="connsiteY11" fmla="*/ 94578 h 94578"/>
                <a:gd name="connsiteX12" fmla="*/ 0 w 216216"/>
                <a:gd name="connsiteY12" fmla="*/ 4568 h 9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6216" h="94578">
                  <a:moveTo>
                    <a:pt x="922" y="0"/>
                  </a:moveTo>
                  <a:lnTo>
                    <a:pt x="196099" y="0"/>
                  </a:lnTo>
                  <a:lnTo>
                    <a:pt x="195023" y="4568"/>
                  </a:lnTo>
                  <a:cubicBezTo>
                    <a:pt x="195023" y="35403"/>
                    <a:pt x="202088" y="66238"/>
                    <a:pt x="216216" y="94578"/>
                  </a:cubicBezTo>
                  <a:cubicBezTo>
                    <a:pt x="191361" y="94578"/>
                    <a:pt x="168858" y="84503"/>
                    <a:pt x="152570" y="68215"/>
                  </a:cubicBezTo>
                  <a:lnTo>
                    <a:pt x="135078" y="42271"/>
                  </a:lnTo>
                  <a:lnTo>
                    <a:pt x="136028" y="50509"/>
                  </a:lnTo>
                  <a:cubicBezTo>
                    <a:pt x="139560" y="65614"/>
                    <a:pt x="144858" y="80408"/>
                    <a:pt x="151922" y="94578"/>
                  </a:cubicBezTo>
                  <a:cubicBezTo>
                    <a:pt x="127067" y="94578"/>
                    <a:pt x="104564" y="84503"/>
                    <a:pt x="88275" y="68215"/>
                  </a:cubicBezTo>
                  <a:lnTo>
                    <a:pt x="73657" y="46533"/>
                  </a:lnTo>
                  <a:lnTo>
                    <a:pt x="74115" y="50509"/>
                  </a:lnTo>
                  <a:cubicBezTo>
                    <a:pt x="77647" y="65614"/>
                    <a:pt x="82946" y="80408"/>
                    <a:pt x="90010" y="94578"/>
                  </a:cubicBezTo>
                  <a:cubicBezTo>
                    <a:pt x="40299" y="94578"/>
                    <a:pt x="0" y="54279"/>
                    <a:pt x="0" y="4568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FEC8D787-F2BD-9E37-DD3F-E7BE887D26A8}"/>
                </a:ext>
              </a:extLst>
            </p:cNvPr>
            <p:cNvSpPr/>
            <p:nvPr/>
          </p:nvSpPr>
          <p:spPr>
            <a:xfrm rot="19800000">
              <a:off x="4761822" y="2862370"/>
              <a:ext cx="413127" cy="254931"/>
            </a:xfrm>
            <a:prstGeom prst="ellipse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9252668C-6C2E-4E46-7A34-72C3ADDF112E}"/>
                </a:ext>
              </a:extLst>
            </p:cNvPr>
            <p:cNvSpPr/>
            <p:nvPr/>
          </p:nvSpPr>
          <p:spPr>
            <a:xfrm rot="18000000" flipH="1">
              <a:off x="6098158" y="3051759"/>
              <a:ext cx="131051" cy="91706"/>
            </a:xfrm>
            <a:custGeom>
              <a:avLst/>
              <a:gdLst>
                <a:gd name="connsiteX0" fmla="*/ 922 w 216216"/>
                <a:gd name="connsiteY0" fmla="*/ 0 h 94578"/>
                <a:gd name="connsiteX1" fmla="*/ 196099 w 216216"/>
                <a:gd name="connsiteY1" fmla="*/ 0 h 94578"/>
                <a:gd name="connsiteX2" fmla="*/ 195023 w 216216"/>
                <a:gd name="connsiteY2" fmla="*/ 4568 h 94578"/>
                <a:gd name="connsiteX3" fmla="*/ 216216 w 216216"/>
                <a:gd name="connsiteY3" fmla="*/ 94578 h 94578"/>
                <a:gd name="connsiteX4" fmla="*/ 152570 w 216216"/>
                <a:gd name="connsiteY4" fmla="*/ 68215 h 94578"/>
                <a:gd name="connsiteX5" fmla="*/ 135078 w 216216"/>
                <a:gd name="connsiteY5" fmla="*/ 42271 h 94578"/>
                <a:gd name="connsiteX6" fmla="*/ 136028 w 216216"/>
                <a:gd name="connsiteY6" fmla="*/ 50509 h 94578"/>
                <a:gd name="connsiteX7" fmla="*/ 151922 w 216216"/>
                <a:gd name="connsiteY7" fmla="*/ 94578 h 94578"/>
                <a:gd name="connsiteX8" fmla="*/ 88275 w 216216"/>
                <a:gd name="connsiteY8" fmla="*/ 68215 h 94578"/>
                <a:gd name="connsiteX9" fmla="*/ 73657 w 216216"/>
                <a:gd name="connsiteY9" fmla="*/ 46533 h 94578"/>
                <a:gd name="connsiteX10" fmla="*/ 74115 w 216216"/>
                <a:gd name="connsiteY10" fmla="*/ 50509 h 94578"/>
                <a:gd name="connsiteX11" fmla="*/ 90010 w 216216"/>
                <a:gd name="connsiteY11" fmla="*/ 94578 h 94578"/>
                <a:gd name="connsiteX12" fmla="*/ 0 w 216216"/>
                <a:gd name="connsiteY12" fmla="*/ 4568 h 9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6216" h="94578">
                  <a:moveTo>
                    <a:pt x="922" y="0"/>
                  </a:moveTo>
                  <a:lnTo>
                    <a:pt x="196099" y="0"/>
                  </a:lnTo>
                  <a:lnTo>
                    <a:pt x="195023" y="4568"/>
                  </a:lnTo>
                  <a:cubicBezTo>
                    <a:pt x="195023" y="35403"/>
                    <a:pt x="202088" y="66238"/>
                    <a:pt x="216216" y="94578"/>
                  </a:cubicBezTo>
                  <a:cubicBezTo>
                    <a:pt x="191361" y="94578"/>
                    <a:pt x="168858" y="84503"/>
                    <a:pt x="152570" y="68215"/>
                  </a:cubicBezTo>
                  <a:lnTo>
                    <a:pt x="135078" y="42271"/>
                  </a:lnTo>
                  <a:lnTo>
                    <a:pt x="136028" y="50509"/>
                  </a:lnTo>
                  <a:cubicBezTo>
                    <a:pt x="139560" y="65614"/>
                    <a:pt x="144858" y="80408"/>
                    <a:pt x="151922" y="94578"/>
                  </a:cubicBezTo>
                  <a:cubicBezTo>
                    <a:pt x="127067" y="94578"/>
                    <a:pt x="104564" y="84503"/>
                    <a:pt x="88275" y="68215"/>
                  </a:cubicBezTo>
                  <a:lnTo>
                    <a:pt x="73657" y="46533"/>
                  </a:lnTo>
                  <a:lnTo>
                    <a:pt x="74115" y="50509"/>
                  </a:lnTo>
                  <a:cubicBezTo>
                    <a:pt x="77647" y="65614"/>
                    <a:pt x="82946" y="80408"/>
                    <a:pt x="90010" y="94578"/>
                  </a:cubicBezTo>
                  <a:cubicBezTo>
                    <a:pt x="40299" y="94578"/>
                    <a:pt x="0" y="54279"/>
                    <a:pt x="0" y="4568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C131CC61-53EB-9BAD-9908-B50BC864A1A4}"/>
                </a:ext>
              </a:extLst>
            </p:cNvPr>
            <p:cNvSpPr/>
            <p:nvPr/>
          </p:nvSpPr>
          <p:spPr>
            <a:xfrm rot="1800000" flipH="1">
              <a:off x="5782174" y="2862371"/>
              <a:ext cx="413127" cy="254931"/>
            </a:xfrm>
            <a:prstGeom prst="ellipse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D7FF4413-0AAF-5596-C1DB-241C05B7AC96}"/>
                </a:ext>
              </a:extLst>
            </p:cNvPr>
            <p:cNvSpPr/>
            <p:nvPr/>
          </p:nvSpPr>
          <p:spPr>
            <a:xfrm rot="14400000">
              <a:off x="5958655" y="2419167"/>
              <a:ext cx="288000" cy="573471"/>
            </a:xfrm>
            <a:prstGeom prst="moon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BD35E88F-5742-A2D4-3995-7DF71DE83324}"/>
                </a:ext>
              </a:extLst>
            </p:cNvPr>
            <p:cNvSpPr/>
            <p:nvPr/>
          </p:nvSpPr>
          <p:spPr>
            <a:xfrm>
              <a:off x="4922743" y="2149456"/>
              <a:ext cx="1194193" cy="946525"/>
            </a:xfrm>
            <a:custGeom>
              <a:avLst/>
              <a:gdLst>
                <a:gd name="connsiteX0" fmla="*/ 544718 w 1194193"/>
                <a:gd name="connsiteY0" fmla="*/ 0 h 946525"/>
                <a:gd name="connsiteX1" fmla="*/ 1194193 w 1194193"/>
                <a:gd name="connsiteY1" fmla="*/ 649475 h 946525"/>
                <a:gd name="connsiteX2" fmla="*/ 1188245 w 1194193"/>
                <a:gd name="connsiteY2" fmla="*/ 708484 h 946525"/>
                <a:gd name="connsiteX3" fmla="*/ 1137337 w 1194193"/>
                <a:gd name="connsiteY3" fmla="*/ 756298 h 946525"/>
                <a:gd name="connsiteX4" fmla="*/ 544718 w 1194193"/>
                <a:gd name="connsiteY4" fmla="*/ 946525 h 946525"/>
                <a:gd name="connsiteX5" fmla="*/ 76135 w 1194193"/>
                <a:gd name="connsiteY5" fmla="*/ 835605 h 946525"/>
                <a:gd name="connsiteX6" fmla="*/ 13366 w 1194193"/>
                <a:gd name="connsiteY6" fmla="*/ 795471 h 946525"/>
                <a:gd name="connsiteX7" fmla="*/ 13195 w 1194193"/>
                <a:gd name="connsiteY7" fmla="*/ 794768 h 946525"/>
                <a:gd name="connsiteX8" fmla="*/ 0 w 1194193"/>
                <a:gd name="connsiteY8" fmla="*/ 626971 h 946525"/>
                <a:gd name="connsiteX9" fmla="*/ 51039 w 1194193"/>
                <a:gd name="connsiteY9" fmla="*/ 302889 h 946525"/>
                <a:gd name="connsiteX10" fmla="*/ 105866 w 1194193"/>
                <a:gd name="connsiteY10" fmla="*/ 173399 h 946525"/>
                <a:gd name="connsiteX11" fmla="*/ 181591 w 1194193"/>
                <a:gd name="connsiteY11" fmla="*/ 110920 h 946525"/>
                <a:gd name="connsiteX12" fmla="*/ 544718 w 1194193"/>
                <a:gd name="connsiteY12" fmla="*/ 0 h 94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4193" h="946525">
                  <a:moveTo>
                    <a:pt x="544718" y="0"/>
                  </a:moveTo>
                  <a:cubicBezTo>
                    <a:pt x="903413" y="0"/>
                    <a:pt x="1194193" y="290780"/>
                    <a:pt x="1194193" y="649475"/>
                  </a:cubicBezTo>
                  <a:lnTo>
                    <a:pt x="1188245" y="708484"/>
                  </a:lnTo>
                  <a:lnTo>
                    <a:pt x="1137337" y="756298"/>
                  </a:lnTo>
                  <a:cubicBezTo>
                    <a:pt x="985673" y="873830"/>
                    <a:pt x="776150" y="946525"/>
                    <a:pt x="544718" y="946525"/>
                  </a:cubicBezTo>
                  <a:cubicBezTo>
                    <a:pt x="371144" y="946525"/>
                    <a:pt x="209895" y="905634"/>
                    <a:pt x="76135" y="835605"/>
                  </a:cubicBezTo>
                  <a:lnTo>
                    <a:pt x="13366" y="795471"/>
                  </a:lnTo>
                  <a:lnTo>
                    <a:pt x="13195" y="794768"/>
                  </a:lnTo>
                  <a:cubicBezTo>
                    <a:pt x="4544" y="740568"/>
                    <a:pt x="0" y="684450"/>
                    <a:pt x="0" y="626971"/>
                  </a:cubicBezTo>
                  <a:cubicBezTo>
                    <a:pt x="0" y="512014"/>
                    <a:pt x="18174" y="402499"/>
                    <a:pt x="51039" y="302889"/>
                  </a:cubicBezTo>
                  <a:lnTo>
                    <a:pt x="105866" y="173399"/>
                  </a:lnTo>
                  <a:lnTo>
                    <a:pt x="181591" y="110920"/>
                  </a:lnTo>
                  <a:cubicBezTo>
                    <a:pt x="285248" y="40891"/>
                    <a:pt x="410208" y="0"/>
                    <a:pt x="544718" y="0"/>
                  </a:cubicBezTo>
                  <a:close/>
                </a:path>
              </a:pathLst>
            </a:custGeom>
            <a:solidFill>
              <a:srgbClr val="00330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8DC5EE5-0075-EA78-76C4-F79348829FAE}"/>
                </a:ext>
              </a:extLst>
            </p:cNvPr>
            <p:cNvSpPr/>
            <p:nvPr/>
          </p:nvSpPr>
          <p:spPr>
            <a:xfrm>
              <a:off x="4592960" y="1853826"/>
              <a:ext cx="495056" cy="1087988"/>
            </a:xfrm>
            <a:custGeom>
              <a:avLst/>
              <a:gdLst>
                <a:gd name="connsiteX0" fmla="*/ 247528 w 495056"/>
                <a:gd name="connsiteY0" fmla="*/ 0 h 1087988"/>
                <a:gd name="connsiteX1" fmla="*/ 495056 w 495056"/>
                <a:gd name="connsiteY1" fmla="*/ 247528 h 1087988"/>
                <a:gd name="connsiteX2" fmla="*/ 345159 w 495056"/>
                <a:gd name="connsiteY2" fmla="*/ 1087988 h 1087988"/>
                <a:gd name="connsiteX3" fmla="*/ 31693 w 495056"/>
                <a:gd name="connsiteY3" fmla="*/ 659542 h 1087988"/>
                <a:gd name="connsiteX4" fmla="*/ 7543 w 495056"/>
                <a:gd name="connsiteY4" fmla="*/ 477456 h 1087988"/>
                <a:gd name="connsiteX5" fmla="*/ 45005 w 495056"/>
                <a:gd name="connsiteY5" fmla="*/ 481781 h 1087988"/>
                <a:gd name="connsiteX6" fmla="*/ 180020 w 495056"/>
                <a:gd name="connsiteY6" fmla="*/ 404571 h 1087988"/>
                <a:gd name="connsiteX7" fmla="*/ 45005 w 495056"/>
                <a:gd name="connsiteY7" fmla="*/ 327361 h 1087988"/>
                <a:gd name="connsiteX8" fmla="*/ 2676 w 495056"/>
                <a:gd name="connsiteY8" fmla="*/ 332248 h 1087988"/>
                <a:gd name="connsiteX9" fmla="*/ 0 w 495056"/>
                <a:gd name="connsiteY9" fmla="*/ 247528 h 1087988"/>
                <a:gd name="connsiteX10" fmla="*/ 247528 w 495056"/>
                <a:gd name="connsiteY10" fmla="*/ 0 h 1087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056" h="1087988">
                  <a:moveTo>
                    <a:pt x="247528" y="0"/>
                  </a:moveTo>
                  <a:cubicBezTo>
                    <a:pt x="384234" y="0"/>
                    <a:pt x="495056" y="110822"/>
                    <a:pt x="495056" y="247528"/>
                  </a:cubicBezTo>
                  <a:cubicBezTo>
                    <a:pt x="495056" y="384234"/>
                    <a:pt x="296128" y="671269"/>
                    <a:pt x="345159" y="1087988"/>
                  </a:cubicBezTo>
                  <a:cubicBezTo>
                    <a:pt x="242630" y="1087988"/>
                    <a:pt x="95724" y="989485"/>
                    <a:pt x="31693" y="659542"/>
                  </a:cubicBezTo>
                  <a:lnTo>
                    <a:pt x="7543" y="477456"/>
                  </a:lnTo>
                  <a:lnTo>
                    <a:pt x="45005" y="481781"/>
                  </a:lnTo>
                  <a:cubicBezTo>
                    <a:pt x="119572" y="481781"/>
                    <a:pt x="180020" y="447213"/>
                    <a:pt x="180020" y="404571"/>
                  </a:cubicBezTo>
                  <a:cubicBezTo>
                    <a:pt x="180020" y="361929"/>
                    <a:pt x="119572" y="327361"/>
                    <a:pt x="45005" y="327361"/>
                  </a:cubicBezTo>
                  <a:lnTo>
                    <a:pt x="2676" y="332248"/>
                  </a:lnTo>
                  <a:lnTo>
                    <a:pt x="0" y="247528"/>
                  </a:lnTo>
                  <a:cubicBezTo>
                    <a:pt x="0" y="110822"/>
                    <a:pt x="110822" y="0"/>
                    <a:pt x="247528" y="0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B44FFBE0-72EE-D88F-C8EC-CD199E93104A}"/>
                </a:ext>
              </a:extLst>
            </p:cNvPr>
            <p:cNvSpPr/>
            <p:nvPr/>
          </p:nvSpPr>
          <p:spPr>
            <a:xfrm>
              <a:off x="4934178" y="2157414"/>
              <a:ext cx="1174114" cy="930610"/>
            </a:xfrm>
            <a:custGeom>
              <a:avLst/>
              <a:gdLst>
                <a:gd name="connsiteX0" fmla="*/ 533674 w 1194193"/>
                <a:gd name="connsiteY0" fmla="*/ 836635 h 946525"/>
                <a:gd name="connsiteX1" fmla="*/ 708476 w 1194193"/>
                <a:gd name="connsiteY1" fmla="*/ 836635 h 946525"/>
                <a:gd name="connsiteX2" fmla="*/ 752186 w 1194193"/>
                <a:gd name="connsiteY2" fmla="*/ 924053 h 946525"/>
                <a:gd name="connsiteX3" fmla="*/ 713623 w 1194193"/>
                <a:gd name="connsiteY3" fmla="*/ 933330 h 946525"/>
                <a:gd name="connsiteX4" fmla="*/ 544718 w 1194193"/>
                <a:gd name="connsiteY4" fmla="*/ 946525 h 946525"/>
                <a:gd name="connsiteX5" fmla="*/ 480608 w 1194193"/>
                <a:gd name="connsiteY5" fmla="*/ 942766 h 946525"/>
                <a:gd name="connsiteX6" fmla="*/ 78447 w 1194193"/>
                <a:gd name="connsiteY6" fmla="*/ 836635 h 946525"/>
                <a:gd name="connsiteX7" fmla="*/ 190326 w 1194193"/>
                <a:gd name="connsiteY7" fmla="*/ 836635 h 946525"/>
                <a:gd name="connsiteX8" fmla="*/ 218992 w 1194193"/>
                <a:gd name="connsiteY8" fmla="*/ 893966 h 946525"/>
                <a:gd name="connsiteX9" fmla="*/ 181373 w 1194193"/>
                <a:gd name="connsiteY9" fmla="*/ 882480 h 946525"/>
                <a:gd name="connsiteX10" fmla="*/ 793765 w 1194193"/>
                <a:gd name="connsiteY10" fmla="*/ 696430 h 946525"/>
                <a:gd name="connsiteX11" fmla="*/ 968567 w 1194193"/>
                <a:gd name="connsiteY11" fmla="*/ 696430 h 946525"/>
                <a:gd name="connsiteX12" fmla="*/ 1032134 w 1194193"/>
                <a:gd name="connsiteY12" fmla="*/ 823564 h 946525"/>
                <a:gd name="connsiteX13" fmla="*/ 1013302 w 1194193"/>
                <a:gd name="connsiteY13" fmla="*/ 835605 h 946525"/>
                <a:gd name="connsiteX14" fmla="*/ 870941 w 1194193"/>
                <a:gd name="connsiteY14" fmla="*/ 895486 h 946525"/>
                <a:gd name="connsiteX15" fmla="*/ 772686 w 1194193"/>
                <a:gd name="connsiteY15" fmla="*/ 919122 h 946525"/>
                <a:gd name="connsiteX16" fmla="*/ 727552 w 1194193"/>
                <a:gd name="connsiteY16" fmla="*/ 828856 h 946525"/>
                <a:gd name="connsiteX17" fmla="*/ 275615 w 1194193"/>
                <a:gd name="connsiteY17" fmla="*/ 696430 h 946525"/>
                <a:gd name="connsiteX18" fmla="*/ 450417 w 1194193"/>
                <a:gd name="connsiteY18" fmla="*/ 696430 h 946525"/>
                <a:gd name="connsiteX19" fmla="*/ 516630 w 1194193"/>
                <a:gd name="connsiteY19" fmla="*/ 828856 h 946525"/>
                <a:gd name="connsiteX20" fmla="*/ 460271 w 1194193"/>
                <a:gd name="connsiteY20" fmla="*/ 941574 h 946525"/>
                <a:gd name="connsiteX21" fmla="*/ 417086 w 1194193"/>
                <a:gd name="connsiteY21" fmla="*/ 939042 h 946525"/>
                <a:gd name="connsiteX22" fmla="*/ 295497 w 1194193"/>
                <a:gd name="connsiteY22" fmla="*/ 917326 h 946525"/>
                <a:gd name="connsiteX23" fmla="*/ 246096 w 1194193"/>
                <a:gd name="connsiteY23" fmla="*/ 902242 h 946525"/>
                <a:gd name="connsiteX24" fmla="*/ 209402 w 1194193"/>
                <a:gd name="connsiteY24" fmla="*/ 828856 h 946525"/>
                <a:gd name="connsiteX25" fmla="*/ 1053856 w 1194193"/>
                <a:gd name="connsiteY25" fmla="*/ 552837 h 946525"/>
                <a:gd name="connsiteX26" fmla="*/ 1184451 w 1194193"/>
                <a:gd name="connsiteY26" fmla="*/ 552837 h 946525"/>
                <a:gd name="connsiteX27" fmla="*/ 1194193 w 1194193"/>
                <a:gd name="connsiteY27" fmla="*/ 649475 h 946525"/>
                <a:gd name="connsiteX28" fmla="*/ 1188245 w 1194193"/>
                <a:gd name="connsiteY28" fmla="*/ 708484 h 946525"/>
                <a:gd name="connsiteX29" fmla="*/ 1137337 w 1194193"/>
                <a:gd name="connsiteY29" fmla="*/ 756298 h 946525"/>
                <a:gd name="connsiteX30" fmla="*/ 1050820 w 1194193"/>
                <a:gd name="connsiteY30" fmla="*/ 811616 h 946525"/>
                <a:gd name="connsiteX31" fmla="*/ 987643 w 1194193"/>
                <a:gd name="connsiteY31" fmla="*/ 685263 h 946525"/>
                <a:gd name="connsiteX32" fmla="*/ 533674 w 1194193"/>
                <a:gd name="connsiteY32" fmla="*/ 552837 h 946525"/>
                <a:gd name="connsiteX33" fmla="*/ 708476 w 1194193"/>
                <a:gd name="connsiteY33" fmla="*/ 552837 h 946525"/>
                <a:gd name="connsiteX34" fmla="*/ 774689 w 1194193"/>
                <a:gd name="connsiteY34" fmla="*/ 685263 h 946525"/>
                <a:gd name="connsiteX35" fmla="*/ 708476 w 1194193"/>
                <a:gd name="connsiteY35" fmla="*/ 817688 h 946525"/>
                <a:gd name="connsiteX36" fmla="*/ 533674 w 1194193"/>
                <a:gd name="connsiteY36" fmla="*/ 817688 h 946525"/>
                <a:gd name="connsiteX37" fmla="*/ 467461 w 1194193"/>
                <a:gd name="connsiteY37" fmla="*/ 685263 h 946525"/>
                <a:gd name="connsiteX38" fmla="*/ 15524 w 1194193"/>
                <a:gd name="connsiteY38" fmla="*/ 552837 h 946525"/>
                <a:gd name="connsiteX39" fmla="*/ 190326 w 1194193"/>
                <a:gd name="connsiteY39" fmla="*/ 552837 h 946525"/>
                <a:gd name="connsiteX40" fmla="*/ 256539 w 1194193"/>
                <a:gd name="connsiteY40" fmla="*/ 685263 h 946525"/>
                <a:gd name="connsiteX41" fmla="*/ 190326 w 1194193"/>
                <a:gd name="connsiteY41" fmla="*/ 817688 h 946525"/>
                <a:gd name="connsiteX42" fmla="*/ 48114 w 1194193"/>
                <a:gd name="connsiteY42" fmla="*/ 817688 h 946525"/>
                <a:gd name="connsiteX43" fmla="*/ 13366 w 1194193"/>
                <a:gd name="connsiteY43" fmla="*/ 795471 h 946525"/>
                <a:gd name="connsiteX44" fmla="*/ 13195 w 1194193"/>
                <a:gd name="connsiteY44" fmla="*/ 794768 h 946525"/>
                <a:gd name="connsiteX45" fmla="*/ 0 w 1194193"/>
                <a:gd name="connsiteY45" fmla="*/ 626971 h 946525"/>
                <a:gd name="connsiteX46" fmla="*/ 4021 w 1194193"/>
                <a:gd name="connsiteY46" fmla="*/ 575844 h 946525"/>
                <a:gd name="connsiteX47" fmla="*/ 793765 w 1194193"/>
                <a:gd name="connsiteY47" fmla="*/ 412632 h 946525"/>
                <a:gd name="connsiteX48" fmla="*/ 968567 w 1194193"/>
                <a:gd name="connsiteY48" fmla="*/ 412632 h 946525"/>
                <a:gd name="connsiteX49" fmla="*/ 1034780 w 1194193"/>
                <a:gd name="connsiteY49" fmla="*/ 545058 h 946525"/>
                <a:gd name="connsiteX50" fmla="*/ 968567 w 1194193"/>
                <a:gd name="connsiteY50" fmla="*/ 677483 h 946525"/>
                <a:gd name="connsiteX51" fmla="*/ 793765 w 1194193"/>
                <a:gd name="connsiteY51" fmla="*/ 677483 h 946525"/>
                <a:gd name="connsiteX52" fmla="*/ 727552 w 1194193"/>
                <a:gd name="connsiteY52" fmla="*/ 545058 h 946525"/>
                <a:gd name="connsiteX53" fmla="*/ 275615 w 1194193"/>
                <a:gd name="connsiteY53" fmla="*/ 412632 h 946525"/>
                <a:gd name="connsiteX54" fmla="*/ 450417 w 1194193"/>
                <a:gd name="connsiteY54" fmla="*/ 412632 h 946525"/>
                <a:gd name="connsiteX55" fmla="*/ 516630 w 1194193"/>
                <a:gd name="connsiteY55" fmla="*/ 545058 h 946525"/>
                <a:gd name="connsiteX56" fmla="*/ 450417 w 1194193"/>
                <a:gd name="connsiteY56" fmla="*/ 677483 h 946525"/>
                <a:gd name="connsiteX57" fmla="*/ 275615 w 1194193"/>
                <a:gd name="connsiteY57" fmla="*/ 677483 h 946525"/>
                <a:gd name="connsiteX58" fmla="*/ 209402 w 1194193"/>
                <a:gd name="connsiteY58" fmla="*/ 545058 h 946525"/>
                <a:gd name="connsiteX59" fmla="*/ 1053856 w 1194193"/>
                <a:gd name="connsiteY59" fmla="*/ 269040 h 946525"/>
                <a:gd name="connsiteX60" fmla="*/ 1068993 w 1194193"/>
                <a:gd name="connsiteY60" fmla="*/ 269040 h 946525"/>
                <a:gd name="connsiteX61" fmla="*/ 1083273 w 1194193"/>
                <a:gd name="connsiteY61" fmla="*/ 286348 h 946525"/>
                <a:gd name="connsiteX62" fmla="*/ 1180998 w 1194193"/>
                <a:gd name="connsiteY62" fmla="*/ 518583 h 946525"/>
                <a:gd name="connsiteX63" fmla="*/ 1182541 w 1194193"/>
                <a:gd name="connsiteY63" fmla="*/ 533892 h 946525"/>
                <a:gd name="connsiteX64" fmla="*/ 1053856 w 1194193"/>
                <a:gd name="connsiteY64" fmla="*/ 533892 h 946525"/>
                <a:gd name="connsiteX65" fmla="*/ 987643 w 1194193"/>
                <a:gd name="connsiteY65" fmla="*/ 401466 h 946525"/>
                <a:gd name="connsiteX66" fmla="*/ 533674 w 1194193"/>
                <a:gd name="connsiteY66" fmla="*/ 269040 h 946525"/>
                <a:gd name="connsiteX67" fmla="*/ 708476 w 1194193"/>
                <a:gd name="connsiteY67" fmla="*/ 269040 h 946525"/>
                <a:gd name="connsiteX68" fmla="*/ 774689 w 1194193"/>
                <a:gd name="connsiteY68" fmla="*/ 401466 h 946525"/>
                <a:gd name="connsiteX69" fmla="*/ 708476 w 1194193"/>
                <a:gd name="connsiteY69" fmla="*/ 533892 h 946525"/>
                <a:gd name="connsiteX70" fmla="*/ 533674 w 1194193"/>
                <a:gd name="connsiteY70" fmla="*/ 533892 h 946525"/>
                <a:gd name="connsiteX71" fmla="*/ 467461 w 1194193"/>
                <a:gd name="connsiteY71" fmla="*/ 401466 h 946525"/>
                <a:gd name="connsiteX72" fmla="*/ 65371 w 1194193"/>
                <a:gd name="connsiteY72" fmla="*/ 269040 h 946525"/>
                <a:gd name="connsiteX73" fmla="*/ 190326 w 1194193"/>
                <a:gd name="connsiteY73" fmla="*/ 269040 h 946525"/>
                <a:gd name="connsiteX74" fmla="*/ 256539 w 1194193"/>
                <a:gd name="connsiteY74" fmla="*/ 401466 h 946525"/>
                <a:gd name="connsiteX75" fmla="*/ 190326 w 1194193"/>
                <a:gd name="connsiteY75" fmla="*/ 533892 h 946525"/>
                <a:gd name="connsiteX76" fmla="*/ 15524 w 1194193"/>
                <a:gd name="connsiteY76" fmla="*/ 533892 h 946525"/>
                <a:gd name="connsiteX77" fmla="*/ 8435 w 1194193"/>
                <a:gd name="connsiteY77" fmla="*/ 519713 h 946525"/>
                <a:gd name="connsiteX78" fmla="*/ 13195 w 1194193"/>
                <a:gd name="connsiteY78" fmla="*/ 459175 h 946525"/>
                <a:gd name="connsiteX79" fmla="*/ 51039 w 1194193"/>
                <a:gd name="connsiteY79" fmla="*/ 302889 h 946525"/>
                <a:gd name="connsiteX80" fmla="*/ 793765 w 1194193"/>
                <a:gd name="connsiteY80" fmla="*/ 128835 h 946525"/>
                <a:gd name="connsiteX81" fmla="*/ 929559 w 1194193"/>
                <a:gd name="connsiteY81" fmla="*/ 128835 h 946525"/>
                <a:gd name="connsiteX82" fmla="*/ 995960 w 1194193"/>
                <a:gd name="connsiteY82" fmla="*/ 183621 h 946525"/>
                <a:gd name="connsiteX83" fmla="*/ 1034780 w 1194193"/>
                <a:gd name="connsiteY83" fmla="*/ 261261 h 946525"/>
                <a:gd name="connsiteX84" fmla="*/ 968567 w 1194193"/>
                <a:gd name="connsiteY84" fmla="*/ 393687 h 946525"/>
                <a:gd name="connsiteX85" fmla="*/ 793765 w 1194193"/>
                <a:gd name="connsiteY85" fmla="*/ 393687 h 946525"/>
                <a:gd name="connsiteX86" fmla="*/ 727552 w 1194193"/>
                <a:gd name="connsiteY86" fmla="*/ 261261 h 946525"/>
                <a:gd name="connsiteX87" fmla="*/ 275615 w 1194193"/>
                <a:gd name="connsiteY87" fmla="*/ 128835 h 946525"/>
                <a:gd name="connsiteX88" fmla="*/ 450417 w 1194193"/>
                <a:gd name="connsiteY88" fmla="*/ 128835 h 946525"/>
                <a:gd name="connsiteX89" fmla="*/ 516630 w 1194193"/>
                <a:gd name="connsiteY89" fmla="*/ 261261 h 946525"/>
                <a:gd name="connsiteX90" fmla="*/ 450417 w 1194193"/>
                <a:gd name="connsiteY90" fmla="*/ 393687 h 946525"/>
                <a:gd name="connsiteX91" fmla="*/ 275615 w 1194193"/>
                <a:gd name="connsiteY91" fmla="*/ 393687 h 946525"/>
                <a:gd name="connsiteX92" fmla="*/ 209402 w 1194193"/>
                <a:gd name="connsiteY92" fmla="*/ 261261 h 946525"/>
                <a:gd name="connsiteX93" fmla="*/ 237187 w 1194193"/>
                <a:gd name="connsiteY93" fmla="*/ 78965 h 946525"/>
                <a:gd name="connsiteX94" fmla="*/ 256539 w 1194193"/>
                <a:gd name="connsiteY94" fmla="*/ 117669 h 946525"/>
                <a:gd name="connsiteX95" fmla="*/ 190326 w 1194193"/>
                <a:gd name="connsiteY95" fmla="*/ 250095 h 946525"/>
                <a:gd name="connsiteX96" fmla="*/ 73393 w 1194193"/>
                <a:gd name="connsiteY96" fmla="*/ 250095 h 946525"/>
                <a:gd name="connsiteX97" fmla="*/ 105866 w 1194193"/>
                <a:gd name="connsiteY97" fmla="*/ 173399 h 946525"/>
                <a:gd name="connsiteX98" fmla="*/ 181591 w 1194193"/>
                <a:gd name="connsiteY98" fmla="*/ 110920 h 946525"/>
                <a:gd name="connsiteX99" fmla="*/ 758243 w 1194193"/>
                <a:gd name="connsiteY99" fmla="*/ 38846 h 946525"/>
                <a:gd name="connsiteX100" fmla="*/ 797523 w 1194193"/>
                <a:gd name="connsiteY100" fmla="*/ 51039 h 946525"/>
                <a:gd name="connsiteX101" fmla="*/ 905947 w 1194193"/>
                <a:gd name="connsiteY101" fmla="*/ 109890 h 946525"/>
                <a:gd name="connsiteX102" fmla="*/ 793765 w 1194193"/>
                <a:gd name="connsiteY102" fmla="*/ 109890 h 946525"/>
                <a:gd name="connsiteX103" fmla="*/ 503815 w 1194193"/>
                <a:gd name="connsiteY103" fmla="*/ 3095 h 946525"/>
                <a:gd name="connsiteX104" fmla="*/ 450417 w 1194193"/>
                <a:gd name="connsiteY104" fmla="*/ 109890 h 946525"/>
                <a:gd name="connsiteX105" fmla="*/ 275615 w 1194193"/>
                <a:gd name="connsiteY105" fmla="*/ 109890 h 946525"/>
                <a:gd name="connsiteX106" fmla="*/ 255026 w 1194193"/>
                <a:gd name="connsiteY106" fmla="*/ 68712 h 946525"/>
                <a:gd name="connsiteX107" fmla="*/ 263145 w 1194193"/>
                <a:gd name="connsiteY107" fmla="*/ 64045 h 946525"/>
                <a:gd name="connsiteX108" fmla="*/ 445810 w 1194193"/>
                <a:gd name="connsiteY108" fmla="*/ 7484 h 946525"/>
                <a:gd name="connsiteX109" fmla="*/ 544718 w 1194193"/>
                <a:gd name="connsiteY109" fmla="*/ 0 h 946525"/>
                <a:gd name="connsiteX110" fmla="*/ 675610 w 1194193"/>
                <a:gd name="connsiteY110" fmla="*/ 13195 h 946525"/>
                <a:gd name="connsiteX111" fmla="*/ 731058 w 1194193"/>
                <a:gd name="connsiteY111" fmla="*/ 30407 h 946525"/>
                <a:gd name="connsiteX112" fmla="*/ 774689 w 1194193"/>
                <a:gd name="connsiteY112" fmla="*/ 117669 h 946525"/>
                <a:gd name="connsiteX113" fmla="*/ 708476 w 1194193"/>
                <a:gd name="connsiteY113" fmla="*/ 250095 h 946525"/>
                <a:gd name="connsiteX114" fmla="*/ 533674 w 1194193"/>
                <a:gd name="connsiteY114" fmla="*/ 250095 h 946525"/>
                <a:gd name="connsiteX115" fmla="*/ 467461 w 1194193"/>
                <a:gd name="connsiteY115" fmla="*/ 117669 h 946525"/>
                <a:gd name="connsiteX116" fmla="*/ 525571 w 1194193"/>
                <a:gd name="connsiteY116" fmla="*/ 1449 h 94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194193" h="946525">
                  <a:moveTo>
                    <a:pt x="533674" y="836635"/>
                  </a:moveTo>
                  <a:lnTo>
                    <a:pt x="708476" y="836635"/>
                  </a:lnTo>
                  <a:lnTo>
                    <a:pt x="752186" y="924053"/>
                  </a:lnTo>
                  <a:lnTo>
                    <a:pt x="713623" y="933330"/>
                  </a:lnTo>
                  <a:cubicBezTo>
                    <a:pt x="659065" y="941982"/>
                    <a:pt x="602576" y="946525"/>
                    <a:pt x="544718" y="946525"/>
                  </a:cubicBezTo>
                  <a:lnTo>
                    <a:pt x="480608" y="942766"/>
                  </a:lnTo>
                  <a:close/>
                  <a:moveTo>
                    <a:pt x="78447" y="836635"/>
                  </a:moveTo>
                  <a:lnTo>
                    <a:pt x="190326" y="836635"/>
                  </a:lnTo>
                  <a:lnTo>
                    <a:pt x="218992" y="893966"/>
                  </a:lnTo>
                  <a:lnTo>
                    <a:pt x="181373" y="882480"/>
                  </a:lnTo>
                  <a:close/>
                  <a:moveTo>
                    <a:pt x="793765" y="696430"/>
                  </a:moveTo>
                  <a:lnTo>
                    <a:pt x="968567" y="696430"/>
                  </a:lnTo>
                  <a:lnTo>
                    <a:pt x="1032134" y="823564"/>
                  </a:lnTo>
                  <a:lnTo>
                    <a:pt x="1013302" y="835605"/>
                  </a:lnTo>
                  <a:cubicBezTo>
                    <a:pt x="968716" y="858948"/>
                    <a:pt x="921075" y="879053"/>
                    <a:pt x="870941" y="895486"/>
                  </a:cubicBezTo>
                  <a:lnTo>
                    <a:pt x="772686" y="919122"/>
                  </a:lnTo>
                  <a:lnTo>
                    <a:pt x="727552" y="828856"/>
                  </a:lnTo>
                  <a:close/>
                  <a:moveTo>
                    <a:pt x="275615" y="696430"/>
                  </a:moveTo>
                  <a:lnTo>
                    <a:pt x="450417" y="696430"/>
                  </a:lnTo>
                  <a:lnTo>
                    <a:pt x="516630" y="828856"/>
                  </a:lnTo>
                  <a:lnTo>
                    <a:pt x="460271" y="941574"/>
                  </a:lnTo>
                  <a:lnTo>
                    <a:pt x="417086" y="939042"/>
                  </a:lnTo>
                  <a:cubicBezTo>
                    <a:pt x="375470" y="934114"/>
                    <a:pt x="334861" y="926814"/>
                    <a:pt x="295497" y="917326"/>
                  </a:cubicBezTo>
                  <a:lnTo>
                    <a:pt x="246096" y="902242"/>
                  </a:lnTo>
                  <a:lnTo>
                    <a:pt x="209402" y="828856"/>
                  </a:lnTo>
                  <a:close/>
                  <a:moveTo>
                    <a:pt x="1053856" y="552837"/>
                  </a:moveTo>
                  <a:lnTo>
                    <a:pt x="1184451" y="552837"/>
                  </a:lnTo>
                  <a:lnTo>
                    <a:pt x="1194193" y="649475"/>
                  </a:lnTo>
                  <a:lnTo>
                    <a:pt x="1188245" y="708484"/>
                  </a:lnTo>
                  <a:lnTo>
                    <a:pt x="1137337" y="756298"/>
                  </a:lnTo>
                  <a:lnTo>
                    <a:pt x="1050820" y="811616"/>
                  </a:lnTo>
                  <a:lnTo>
                    <a:pt x="987643" y="685263"/>
                  </a:lnTo>
                  <a:close/>
                  <a:moveTo>
                    <a:pt x="533674" y="552837"/>
                  </a:moveTo>
                  <a:lnTo>
                    <a:pt x="708476" y="552837"/>
                  </a:lnTo>
                  <a:lnTo>
                    <a:pt x="774689" y="685263"/>
                  </a:lnTo>
                  <a:lnTo>
                    <a:pt x="708476" y="817688"/>
                  </a:lnTo>
                  <a:lnTo>
                    <a:pt x="533674" y="817688"/>
                  </a:lnTo>
                  <a:lnTo>
                    <a:pt x="467461" y="685263"/>
                  </a:lnTo>
                  <a:close/>
                  <a:moveTo>
                    <a:pt x="15524" y="552837"/>
                  </a:moveTo>
                  <a:lnTo>
                    <a:pt x="190326" y="552837"/>
                  </a:lnTo>
                  <a:lnTo>
                    <a:pt x="256539" y="685263"/>
                  </a:lnTo>
                  <a:lnTo>
                    <a:pt x="190326" y="817688"/>
                  </a:lnTo>
                  <a:lnTo>
                    <a:pt x="48114" y="817688"/>
                  </a:lnTo>
                  <a:lnTo>
                    <a:pt x="13366" y="795471"/>
                  </a:lnTo>
                  <a:lnTo>
                    <a:pt x="13195" y="794768"/>
                  </a:lnTo>
                  <a:cubicBezTo>
                    <a:pt x="4544" y="740568"/>
                    <a:pt x="0" y="684450"/>
                    <a:pt x="0" y="626971"/>
                  </a:cubicBezTo>
                  <a:lnTo>
                    <a:pt x="4021" y="575844"/>
                  </a:lnTo>
                  <a:close/>
                  <a:moveTo>
                    <a:pt x="793765" y="412632"/>
                  </a:moveTo>
                  <a:lnTo>
                    <a:pt x="968567" y="412632"/>
                  </a:lnTo>
                  <a:lnTo>
                    <a:pt x="1034780" y="545058"/>
                  </a:lnTo>
                  <a:lnTo>
                    <a:pt x="968567" y="677483"/>
                  </a:lnTo>
                  <a:lnTo>
                    <a:pt x="793765" y="677483"/>
                  </a:lnTo>
                  <a:lnTo>
                    <a:pt x="727552" y="545058"/>
                  </a:lnTo>
                  <a:close/>
                  <a:moveTo>
                    <a:pt x="275615" y="412632"/>
                  </a:moveTo>
                  <a:lnTo>
                    <a:pt x="450417" y="412632"/>
                  </a:lnTo>
                  <a:lnTo>
                    <a:pt x="516630" y="545058"/>
                  </a:lnTo>
                  <a:lnTo>
                    <a:pt x="450417" y="677483"/>
                  </a:lnTo>
                  <a:lnTo>
                    <a:pt x="275615" y="677483"/>
                  </a:lnTo>
                  <a:lnTo>
                    <a:pt x="209402" y="545058"/>
                  </a:lnTo>
                  <a:close/>
                  <a:moveTo>
                    <a:pt x="1053856" y="269040"/>
                  </a:moveTo>
                  <a:lnTo>
                    <a:pt x="1068993" y="269040"/>
                  </a:lnTo>
                  <a:lnTo>
                    <a:pt x="1083273" y="286348"/>
                  </a:lnTo>
                  <a:cubicBezTo>
                    <a:pt x="1129959" y="355452"/>
                    <a:pt x="1163695" y="434025"/>
                    <a:pt x="1180998" y="518583"/>
                  </a:cubicBezTo>
                  <a:lnTo>
                    <a:pt x="1182541" y="533892"/>
                  </a:lnTo>
                  <a:lnTo>
                    <a:pt x="1053856" y="533892"/>
                  </a:lnTo>
                  <a:lnTo>
                    <a:pt x="987643" y="401466"/>
                  </a:lnTo>
                  <a:close/>
                  <a:moveTo>
                    <a:pt x="533674" y="269040"/>
                  </a:moveTo>
                  <a:lnTo>
                    <a:pt x="708476" y="269040"/>
                  </a:lnTo>
                  <a:lnTo>
                    <a:pt x="774689" y="401466"/>
                  </a:lnTo>
                  <a:lnTo>
                    <a:pt x="708476" y="533892"/>
                  </a:lnTo>
                  <a:lnTo>
                    <a:pt x="533674" y="533892"/>
                  </a:lnTo>
                  <a:lnTo>
                    <a:pt x="467461" y="401466"/>
                  </a:lnTo>
                  <a:close/>
                  <a:moveTo>
                    <a:pt x="65371" y="269040"/>
                  </a:moveTo>
                  <a:lnTo>
                    <a:pt x="190326" y="269040"/>
                  </a:lnTo>
                  <a:lnTo>
                    <a:pt x="256539" y="401466"/>
                  </a:lnTo>
                  <a:lnTo>
                    <a:pt x="190326" y="533892"/>
                  </a:lnTo>
                  <a:lnTo>
                    <a:pt x="15524" y="533892"/>
                  </a:lnTo>
                  <a:lnTo>
                    <a:pt x="8435" y="519713"/>
                  </a:lnTo>
                  <a:lnTo>
                    <a:pt x="13195" y="459175"/>
                  </a:lnTo>
                  <a:cubicBezTo>
                    <a:pt x="21847" y="404975"/>
                    <a:pt x="34607" y="352694"/>
                    <a:pt x="51039" y="302889"/>
                  </a:cubicBezTo>
                  <a:close/>
                  <a:moveTo>
                    <a:pt x="793765" y="128835"/>
                  </a:moveTo>
                  <a:lnTo>
                    <a:pt x="929559" y="128835"/>
                  </a:lnTo>
                  <a:lnTo>
                    <a:pt x="995960" y="183621"/>
                  </a:lnTo>
                  <a:lnTo>
                    <a:pt x="1034780" y="261261"/>
                  </a:lnTo>
                  <a:lnTo>
                    <a:pt x="968567" y="393687"/>
                  </a:lnTo>
                  <a:lnTo>
                    <a:pt x="793765" y="393687"/>
                  </a:lnTo>
                  <a:lnTo>
                    <a:pt x="727552" y="261261"/>
                  </a:lnTo>
                  <a:close/>
                  <a:moveTo>
                    <a:pt x="275615" y="128835"/>
                  </a:moveTo>
                  <a:lnTo>
                    <a:pt x="450417" y="128835"/>
                  </a:lnTo>
                  <a:lnTo>
                    <a:pt x="516630" y="261261"/>
                  </a:lnTo>
                  <a:lnTo>
                    <a:pt x="450417" y="393687"/>
                  </a:lnTo>
                  <a:lnTo>
                    <a:pt x="275615" y="393687"/>
                  </a:lnTo>
                  <a:lnTo>
                    <a:pt x="209402" y="261261"/>
                  </a:lnTo>
                  <a:close/>
                  <a:moveTo>
                    <a:pt x="237187" y="78965"/>
                  </a:moveTo>
                  <a:lnTo>
                    <a:pt x="256539" y="117669"/>
                  </a:lnTo>
                  <a:lnTo>
                    <a:pt x="190326" y="250095"/>
                  </a:lnTo>
                  <a:lnTo>
                    <a:pt x="73393" y="250095"/>
                  </a:lnTo>
                  <a:lnTo>
                    <a:pt x="105866" y="173399"/>
                  </a:lnTo>
                  <a:lnTo>
                    <a:pt x="181591" y="110920"/>
                  </a:lnTo>
                  <a:close/>
                  <a:moveTo>
                    <a:pt x="758243" y="38846"/>
                  </a:moveTo>
                  <a:lnTo>
                    <a:pt x="797523" y="51039"/>
                  </a:lnTo>
                  <a:lnTo>
                    <a:pt x="905947" y="109890"/>
                  </a:lnTo>
                  <a:lnTo>
                    <a:pt x="793765" y="109890"/>
                  </a:lnTo>
                  <a:close/>
                  <a:moveTo>
                    <a:pt x="503815" y="3095"/>
                  </a:moveTo>
                  <a:lnTo>
                    <a:pt x="450417" y="109890"/>
                  </a:lnTo>
                  <a:lnTo>
                    <a:pt x="275615" y="109890"/>
                  </a:lnTo>
                  <a:lnTo>
                    <a:pt x="255026" y="68712"/>
                  </a:lnTo>
                  <a:lnTo>
                    <a:pt x="263145" y="64045"/>
                  </a:lnTo>
                  <a:cubicBezTo>
                    <a:pt x="319932" y="36683"/>
                    <a:pt x="381310" y="17339"/>
                    <a:pt x="445810" y="7484"/>
                  </a:cubicBezTo>
                  <a:close/>
                  <a:moveTo>
                    <a:pt x="544718" y="0"/>
                  </a:moveTo>
                  <a:cubicBezTo>
                    <a:pt x="589555" y="0"/>
                    <a:pt x="633331" y="4544"/>
                    <a:pt x="675610" y="13195"/>
                  </a:cubicBezTo>
                  <a:lnTo>
                    <a:pt x="731058" y="30407"/>
                  </a:lnTo>
                  <a:lnTo>
                    <a:pt x="774689" y="117669"/>
                  </a:lnTo>
                  <a:lnTo>
                    <a:pt x="708476" y="250095"/>
                  </a:lnTo>
                  <a:lnTo>
                    <a:pt x="533674" y="250095"/>
                  </a:lnTo>
                  <a:lnTo>
                    <a:pt x="467461" y="117669"/>
                  </a:lnTo>
                  <a:lnTo>
                    <a:pt x="525571" y="1449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2AA34215-3347-6180-4A7A-4FA21951952A}"/>
                </a:ext>
              </a:extLst>
            </p:cNvPr>
            <p:cNvSpPr/>
            <p:nvPr/>
          </p:nvSpPr>
          <p:spPr>
            <a:xfrm>
              <a:off x="4648866" y="1958623"/>
              <a:ext cx="173890" cy="17389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99AF401F-A418-2F9B-BFFF-9C36F398C666}"/>
                </a:ext>
              </a:extLst>
            </p:cNvPr>
            <p:cNvSpPr/>
            <p:nvPr/>
          </p:nvSpPr>
          <p:spPr>
            <a:xfrm>
              <a:off x="4664893" y="2003004"/>
              <a:ext cx="85128" cy="8512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97DAF65C-694C-A7FB-91A2-F3462DE845C9}"/>
                </a:ext>
              </a:extLst>
            </p:cNvPr>
            <p:cNvSpPr/>
            <p:nvPr/>
          </p:nvSpPr>
          <p:spPr>
            <a:xfrm>
              <a:off x="4644960" y="1739842"/>
              <a:ext cx="383458" cy="194490"/>
            </a:xfrm>
            <a:custGeom>
              <a:avLst/>
              <a:gdLst>
                <a:gd name="connsiteX0" fmla="*/ 191729 w 383458"/>
                <a:gd name="connsiteY0" fmla="*/ 0 h 194490"/>
                <a:gd name="connsiteX1" fmla="*/ 383458 w 383458"/>
                <a:gd name="connsiteY1" fmla="*/ 191729 h 194490"/>
                <a:gd name="connsiteX2" fmla="*/ 382901 w 383458"/>
                <a:gd name="connsiteY2" fmla="*/ 194490 h 194490"/>
                <a:gd name="connsiteX3" fmla="*/ 191729 w 383458"/>
                <a:gd name="connsiteY3" fmla="*/ 191729 h 194490"/>
                <a:gd name="connsiteX4" fmla="*/ 558 w 383458"/>
                <a:gd name="connsiteY4" fmla="*/ 194490 h 194490"/>
                <a:gd name="connsiteX5" fmla="*/ 0 w 383458"/>
                <a:gd name="connsiteY5" fmla="*/ 191729 h 194490"/>
                <a:gd name="connsiteX6" fmla="*/ 191729 w 383458"/>
                <a:gd name="connsiteY6" fmla="*/ 0 h 19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458" h="194490">
                  <a:moveTo>
                    <a:pt x="191729" y="0"/>
                  </a:moveTo>
                  <a:cubicBezTo>
                    <a:pt x="297618" y="0"/>
                    <a:pt x="383458" y="85840"/>
                    <a:pt x="383458" y="191729"/>
                  </a:cubicBezTo>
                  <a:lnTo>
                    <a:pt x="382901" y="194490"/>
                  </a:lnTo>
                  <a:lnTo>
                    <a:pt x="191729" y="191729"/>
                  </a:lnTo>
                  <a:lnTo>
                    <a:pt x="558" y="194490"/>
                  </a:lnTo>
                  <a:lnTo>
                    <a:pt x="0" y="191729"/>
                  </a:lnTo>
                  <a:cubicBezTo>
                    <a:pt x="0" y="85840"/>
                    <a:pt x="85840" y="0"/>
                    <a:pt x="191729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CA30929A-D4C5-12AD-5026-0E87BFE07E84}"/>
                </a:ext>
              </a:extLst>
            </p:cNvPr>
            <p:cNvSpPr/>
            <p:nvPr/>
          </p:nvSpPr>
          <p:spPr>
            <a:xfrm>
              <a:off x="4499703" y="1888612"/>
              <a:ext cx="331865" cy="45719"/>
            </a:xfrm>
            <a:custGeom>
              <a:avLst/>
              <a:gdLst>
                <a:gd name="connsiteX0" fmla="*/ 191729 w 383458"/>
                <a:gd name="connsiteY0" fmla="*/ 0 h 194490"/>
                <a:gd name="connsiteX1" fmla="*/ 383458 w 383458"/>
                <a:gd name="connsiteY1" fmla="*/ 191729 h 194490"/>
                <a:gd name="connsiteX2" fmla="*/ 382901 w 383458"/>
                <a:gd name="connsiteY2" fmla="*/ 194490 h 194490"/>
                <a:gd name="connsiteX3" fmla="*/ 191729 w 383458"/>
                <a:gd name="connsiteY3" fmla="*/ 191729 h 194490"/>
                <a:gd name="connsiteX4" fmla="*/ 558 w 383458"/>
                <a:gd name="connsiteY4" fmla="*/ 194490 h 194490"/>
                <a:gd name="connsiteX5" fmla="*/ 0 w 383458"/>
                <a:gd name="connsiteY5" fmla="*/ 191729 h 194490"/>
                <a:gd name="connsiteX6" fmla="*/ 191729 w 383458"/>
                <a:gd name="connsiteY6" fmla="*/ 0 h 19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458" h="194490">
                  <a:moveTo>
                    <a:pt x="191729" y="0"/>
                  </a:moveTo>
                  <a:cubicBezTo>
                    <a:pt x="297618" y="0"/>
                    <a:pt x="383458" y="85840"/>
                    <a:pt x="383458" y="191729"/>
                  </a:cubicBezTo>
                  <a:lnTo>
                    <a:pt x="382901" y="194490"/>
                  </a:lnTo>
                  <a:lnTo>
                    <a:pt x="191729" y="191729"/>
                  </a:lnTo>
                  <a:lnTo>
                    <a:pt x="558" y="194490"/>
                  </a:lnTo>
                  <a:lnTo>
                    <a:pt x="0" y="191729"/>
                  </a:lnTo>
                  <a:cubicBezTo>
                    <a:pt x="0" y="85840"/>
                    <a:pt x="85840" y="0"/>
                    <a:pt x="191729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5D319CE-1BC6-29F9-C496-2B3959CDEF42}"/>
              </a:ext>
            </a:extLst>
          </p:cNvPr>
          <p:cNvSpPr txBox="1"/>
          <p:nvPr/>
        </p:nvSpPr>
        <p:spPr>
          <a:xfrm>
            <a:off x="365005" y="626669"/>
            <a:ext cx="114698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しばらくお待ちください</a:t>
            </a:r>
          </a:p>
        </p:txBody>
      </p: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5DA23862-D471-5FE8-AF71-2DFBA6B61D6B}"/>
              </a:ext>
            </a:extLst>
          </p:cNvPr>
          <p:cNvGrpSpPr/>
          <p:nvPr/>
        </p:nvGrpSpPr>
        <p:grpSpPr>
          <a:xfrm>
            <a:off x="894950" y="3233569"/>
            <a:ext cx="1507555" cy="2348602"/>
            <a:chOff x="4828606" y="1386490"/>
            <a:chExt cx="1507555" cy="2348602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3F94C44C-5E05-BF42-8293-27F3C657B17A}"/>
                </a:ext>
              </a:extLst>
            </p:cNvPr>
            <p:cNvGrpSpPr/>
            <p:nvPr/>
          </p:nvGrpSpPr>
          <p:grpSpPr>
            <a:xfrm rot="11700000">
              <a:off x="4828606" y="2158642"/>
              <a:ext cx="427363" cy="300766"/>
              <a:chOff x="4397789" y="2312021"/>
              <a:chExt cx="427363" cy="300766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24D0B0C8-CF82-D4C7-7939-906C9A3850F1}"/>
                  </a:ext>
                </a:extLst>
              </p:cNvPr>
              <p:cNvSpPr/>
              <p:nvPr/>
            </p:nvSpPr>
            <p:spPr>
              <a:xfrm rot="18000000" flipH="1">
                <a:off x="4713773" y="2501409"/>
                <a:ext cx="131051" cy="91706"/>
              </a:xfrm>
              <a:custGeom>
                <a:avLst/>
                <a:gdLst>
                  <a:gd name="connsiteX0" fmla="*/ 922 w 216216"/>
                  <a:gd name="connsiteY0" fmla="*/ 0 h 94578"/>
                  <a:gd name="connsiteX1" fmla="*/ 196099 w 216216"/>
                  <a:gd name="connsiteY1" fmla="*/ 0 h 94578"/>
                  <a:gd name="connsiteX2" fmla="*/ 195023 w 216216"/>
                  <a:gd name="connsiteY2" fmla="*/ 4568 h 94578"/>
                  <a:gd name="connsiteX3" fmla="*/ 216216 w 216216"/>
                  <a:gd name="connsiteY3" fmla="*/ 94578 h 94578"/>
                  <a:gd name="connsiteX4" fmla="*/ 152570 w 216216"/>
                  <a:gd name="connsiteY4" fmla="*/ 68215 h 94578"/>
                  <a:gd name="connsiteX5" fmla="*/ 135078 w 216216"/>
                  <a:gd name="connsiteY5" fmla="*/ 42271 h 94578"/>
                  <a:gd name="connsiteX6" fmla="*/ 136028 w 216216"/>
                  <a:gd name="connsiteY6" fmla="*/ 50509 h 94578"/>
                  <a:gd name="connsiteX7" fmla="*/ 151922 w 216216"/>
                  <a:gd name="connsiteY7" fmla="*/ 94578 h 94578"/>
                  <a:gd name="connsiteX8" fmla="*/ 88275 w 216216"/>
                  <a:gd name="connsiteY8" fmla="*/ 68215 h 94578"/>
                  <a:gd name="connsiteX9" fmla="*/ 73657 w 216216"/>
                  <a:gd name="connsiteY9" fmla="*/ 46533 h 94578"/>
                  <a:gd name="connsiteX10" fmla="*/ 74115 w 216216"/>
                  <a:gd name="connsiteY10" fmla="*/ 50509 h 94578"/>
                  <a:gd name="connsiteX11" fmla="*/ 90010 w 216216"/>
                  <a:gd name="connsiteY11" fmla="*/ 94578 h 94578"/>
                  <a:gd name="connsiteX12" fmla="*/ 0 w 216216"/>
                  <a:gd name="connsiteY12" fmla="*/ 4568 h 9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6216" h="94578">
                    <a:moveTo>
                      <a:pt x="922" y="0"/>
                    </a:moveTo>
                    <a:lnTo>
                      <a:pt x="196099" y="0"/>
                    </a:lnTo>
                    <a:lnTo>
                      <a:pt x="195023" y="4568"/>
                    </a:lnTo>
                    <a:cubicBezTo>
                      <a:pt x="195023" y="35403"/>
                      <a:pt x="202088" y="66238"/>
                      <a:pt x="216216" y="94578"/>
                    </a:cubicBezTo>
                    <a:cubicBezTo>
                      <a:pt x="191361" y="94578"/>
                      <a:pt x="168858" y="84503"/>
                      <a:pt x="152570" y="68215"/>
                    </a:cubicBezTo>
                    <a:lnTo>
                      <a:pt x="135078" y="42271"/>
                    </a:lnTo>
                    <a:lnTo>
                      <a:pt x="136028" y="50509"/>
                    </a:lnTo>
                    <a:cubicBezTo>
                      <a:pt x="139560" y="65614"/>
                      <a:pt x="144858" y="80408"/>
                      <a:pt x="151922" y="94578"/>
                    </a:cubicBezTo>
                    <a:cubicBezTo>
                      <a:pt x="127067" y="94578"/>
                      <a:pt x="104564" y="84503"/>
                      <a:pt x="88275" y="68215"/>
                    </a:cubicBezTo>
                    <a:lnTo>
                      <a:pt x="73657" y="46533"/>
                    </a:lnTo>
                    <a:lnTo>
                      <a:pt x="74115" y="50509"/>
                    </a:lnTo>
                    <a:cubicBezTo>
                      <a:pt x="77647" y="65614"/>
                      <a:pt x="82946" y="80408"/>
                      <a:pt x="90010" y="94578"/>
                    </a:cubicBezTo>
                    <a:cubicBezTo>
                      <a:pt x="40299" y="94578"/>
                      <a:pt x="0" y="54279"/>
                      <a:pt x="0" y="4568"/>
                    </a:cubicBez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80F8BA16-1F97-3837-77E2-7FA532782F83}"/>
                  </a:ext>
                </a:extLst>
              </p:cNvPr>
              <p:cNvSpPr/>
              <p:nvPr/>
            </p:nvSpPr>
            <p:spPr>
              <a:xfrm rot="1800000" flipH="1">
                <a:off x="4397789" y="2312021"/>
                <a:ext cx="413127" cy="254931"/>
              </a:xfrm>
              <a:prstGeom prst="ellipse">
                <a:avLst/>
              </a:prstGeom>
              <a:solidFill>
                <a:srgbClr val="339933"/>
              </a:solidFill>
              <a:ln w="381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2C409016-EE31-05C6-DDA6-D07A9729302C}"/>
                </a:ext>
              </a:extLst>
            </p:cNvPr>
            <p:cNvGrpSpPr/>
            <p:nvPr/>
          </p:nvGrpSpPr>
          <p:grpSpPr>
            <a:xfrm rot="9900000" flipH="1">
              <a:off x="5908798" y="2158643"/>
              <a:ext cx="427363" cy="300766"/>
              <a:chOff x="4397789" y="2312021"/>
              <a:chExt cx="427363" cy="300766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808F1D8-BAF5-299F-5B66-A2BD2ABE2D56}"/>
                  </a:ext>
                </a:extLst>
              </p:cNvPr>
              <p:cNvSpPr/>
              <p:nvPr/>
            </p:nvSpPr>
            <p:spPr>
              <a:xfrm rot="18000000" flipH="1">
                <a:off x="4713773" y="2501409"/>
                <a:ext cx="131051" cy="91706"/>
              </a:xfrm>
              <a:custGeom>
                <a:avLst/>
                <a:gdLst>
                  <a:gd name="connsiteX0" fmla="*/ 922 w 216216"/>
                  <a:gd name="connsiteY0" fmla="*/ 0 h 94578"/>
                  <a:gd name="connsiteX1" fmla="*/ 196099 w 216216"/>
                  <a:gd name="connsiteY1" fmla="*/ 0 h 94578"/>
                  <a:gd name="connsiteX2" fmla="*/ 195023 w 216216"/>
                  <a:gd name="connsiteY2" fmla="*/ 4568 h 94578"/>
                  <a:gd name="connsiteX3" fmla="*/ 216216 w 216216"/>
                  <a:gd name="connsiteY3" fmla="*/ 94578 h 94578"/>
                  <a:gd name="connsiteX4" fmla="*/ 152570 w 216216"/>
                  <a:gd name="connsiteY4" fmla="*/ 68215 h 94578"/>
                  <a:gd name="connsiteX5" fmla="*/ 135078 w 216216"/>
                  <a:gd name="connsiteY5" fmla="*/ 42271 h 94578"/>
                  <a:gd name="connsiteX6" fmla="*/ 136028 w 216216"/>
                  <a:gd name="connsiteY6" fmla="*/ 50509 h 94578"/>
                  <a:gd name="connsiteX7" fmla="*/ 151922 w 216216"/>
                  <a:gd name="connsiteY7" fmla="*/ 94578 h 94578"/>
                  <a:gd name="connsiteX8" fmla="*/ 88275 w 216216"/>
                  <a:gd name="connsiteY8" fmla="*/ 68215 h 94578"/>
                  <a:gd name="connsiteX9" fmla="*/ 73657 w 216216"/>
                  <a:gd name="connsiteY9" fmla="*/ 46533 h 94578"/>
                  <a:gd name="connsiteX10" fmla="*/ 74115 w 216216"/>
                  <a:gd name="connsiteY10" fmla="*/ 50509 h 94578"/>
                  <a:gd name="connsiteX11" fmla="*/ 90010 w 216216"/>
                  <a:gd name="connsiteY11" fmla="*/ 94578 h 94578"/>
                  <a:gd name="connsiteX12" fmla="*/ 0 w 216216"/>
                  <a:gd name="connsiteY12" fmla="*/ 4568 h 9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6216" h="94578">
                    <a:moveTo>
                      <a:pt x="922" y="0"/>
                    </a:moveTo>
                    <a:lnTo>
                      <a:pt x="196099" y="0"/>
                    </a:lnTo>
                    <a:lnTo>
                      <a:pt x="195023" y="4568"/>
                    </a:lnTo>
                    <a:cubicBezTo>
                      <a:pt x="195023" y="35403"/>
                      <a:pt x="202088" y="66238"/>
                      <a:pt x="216216" y="94578"/>
                    </a:cubicBezTo>
                    <a:cubicBezTo>
                      <a:pt x="191361" y="94578"/>
                      <a:pt x="168858" y="84503"/>
                      <a:pt x="152570" y="68215"/>
                    </a:cubicBezTo>
                    <a:lnTo>
                      <a:pt x="135078" y="42271"/>
                    </a:lnTo>
                    <a:lnTo>
                      <a:pt x="136028" y="50509"/>
                    </a:lnTo>
                    <a:cubicBezTo>
                      <a:pt x="139560" y="65614"/>
                      <a:pt x="144858" y="80408"/>
                      <a:pt x="151922" y="94578"/>
                    </a:cubicBezTo>
                    <a:cubicBezTo>
                      <a:pt x="127067" y="94578"/>
                      <a:pt x="104564" y="84503"/>
                      <a:pt x="88275" y="68215"/>
                    </a:cubicBezTo>
                    <a:lnTo>
                      <a:pt x="73657" y="46533"/>
                    </a:lnTo>
                    <a:lnTo>
                      <a:pt x="74115" y="50509"/>
                    </a:lnTo>
                    <a:cubicBezTo>
                      <a:pt x="77647" y="65614"/>
                      <a:pt x="82946" y="80408"/>
                      <a:pt x="90010" y="94578"/>
                    </a:cubicBezTo>
                    <a:cubicBezTo>
                      <a:pt x="40299" y="94578"/>
                      <a:pt x="0" y="54279"/>
                      <a:pt x="0" y="4568"/>
                    </a:cubicBez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BAE4E7B8-095C-7E84-BF7F-1A88B4B10613}"/>
                  </a:ext>
                </a:extLst>
              </p:cNvPr>
              <p:cNvSpPr/>
              <p:nvPr/>
            </p:nvSpPr>
            <p:spPr>
              <a:xfrm rot="1800000" flipH="1">
                <a:off x="4397789" y="2312021"/>
                <a:ext cx="413127" cy="254931"/>
              </a:xfrm>
              <a:prstGeom prst="ellipse">
                <a:avLst/>
              </a:prstGeom>
              <a:solidFill>
                <a:srgbClr val="339933"/>
              </a:solidFill>
              <a:ln w="381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EA60107A-7290-33CC-1D83-AC98EE67C0BE}"/>
                </a:ext>
              </a:extLst>
            </p:cNvPr>
            <p:cNvSpPr/>
            <p:nvPr/>
          </p:nvSpPr>
          <p:spPr>
            <a:xfrm rot="15301500">
              <a:off x="5889948" y="3104442"/>
              <a:ext cx="288000" cy="573471"/>
            </a:xfrm>
            <a:prstGeom prst="moon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7805F5C7-9658-6330-BF4E-C13EAF786F8C}"/>
                </a:ext>
              </a:extLst>
            </p:cNvPr>
            <p:cNvGrpSpPr/>
            <p:nvPr/>
          </p:nvGrpSpPr>
          <p:grpSpPr>
            <a:xfrm rot="2820026">
              <a:off x="5768426" y="3371028"/>
              <a:ext cx="427363" cy="300766"/>
              <a:chOff x="4397789" y="2312021"/>
              <a:chExt cx="427363" cy="300766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564CAC3-D7D3-9AAF-2E87-752BC93035AF}"/>
                  </a:ext>
                </a:extLst>
              </p:cNvPr>
              <p:cNvSpPr/>
              <p:nvPr/>
            </p:nvSpPr>
            <p:spPr>
              <a:xfrm rot="18000000" flipH="1">
                <a:off x="4713773" y="2501409"/>
                <a:ext cx="131051" cy="91706"/>
              </a:xfrm>
              <a:custGeom>
                <a:avLst/>
                <a:gdLst>
                  <a:gd name="connsiteX0" fmla="*/ 922 w 216216"/>
                  <a:gd name="connsiteY0" fmla="*/ 0 h 94578"/>
                  <a:gd name="connsiteX1" fmla="*/ 196099 w 216216"/>
                  <a:gd name="connsiteY1" fmla="*/ 0 h 94578"/>
                  <a:gd name="connsiteX2" fmla="*/ 195023 w 216216"/>
                  <a:gd name="connsiteY2" fmla="*/ 4568 h 94578"/>
                  <a:gd name="connsiteX3" fmla="*/ 216216 w 216216"/>
                  <a:gd name="connsiteY3" fmla="*/ 94578 h 94578"/>
                  <a:gd name="connsiteX4" fmla="*/ 152570 w 216216"/>
                  <a:gd name="connsiteY4" fmla="*/ 68215 h 94578"/>
                  <a:gd name="connsiteX5" fmla="*/ 135078 w 216216"/>
                  <a:gd name="connsiteY5" fmla="*/ 42271 h 94578"/>
                  <a:gd name="connsiteX6" fmla="*/ 136028 w 216216"/>
                  <a:gd name="connsiteY6" fmla="*/ 50509 h 94578"/>
                  <a:gd name="connsiteX7" fmla="*/ 151922 w 216216"/>
                  <a:gd name="connsiteY7" fmla="*/ 94578 h 94578"/>
                  <a:gd name="connsiteX8" fmla="*/ 88275 w 216216"/>
                  <a:gd name="connsiteY8" fmla="*/ 68215 h 94578"/>
                  <a:gd name="connsiteX9" fmla="*/ 73657 w 216216"/>
                  <a:gd name="connsiteY9" fmla="*/ 46533 h 94578"/>
                  <a:gd name="connsiteX10" fmla="*/ 74115 w 216216"/>
                  <a:gd name="connsiteY10" fmla="*/ 50509 h 94578"/>
                  <a:gd name="connsiteX11" fmla="*/ 90010 w 216216"/>
                  <a:gd name="connsiteY11" fmla="*/ 94578 h 94578"/>
                  <a:gd name="connsiteX12" fmla="*/ 0 w 216216"/>
                  <a:gd name="connsiteY12" fmla="*/ 4568 h 9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6216" h="94578">
                    <a:moveTo>
                      <a:pt x="922" y="0"/>
                    </a:moveTo>
                    <a:lnTo>
                      <a:pt x="196099" y="0"/>
                    </a:lnTo>
                    <a:lnTo>
                      <a:pt x="195023" y="4568"/>
                    </a:lnTo>
                    <a:cubicBezTo>
                      <a:pt x="195023" y="35403"/>
                      <a:pt x="202088" y="66238"/>
                      <a:pt x="216216" y="94578"/>
                    </a:cubicBezTo>
                    <a:cubicBezTo>
                      <a:pt x="191361" y="94578"/>
                      <a:pt x="168858" y="84503"/>
                      <a:pt x="152570" y="68215"/>
                    </a:cubicBezTo>
                    <a:lnTo>
                      <a:pt x="135078" y="42271"/>
                    </a:lnTo>
                    <a:lnTo>
                      <a:pt x="136028" y="50509"/>
                    </a:lnTo>
                    <a:cubicBezTo>
                      <a:pt x="139560" y="65614"/>
                      <a:pt x="144858" y="80408"/>
                      <a:pt x="151922" y="94578"/>
                    </a:cubicBezTo>
                    <a:cubicBezTo>
                      <a:pt x="127067" y="94578"/>
                      <a:pt x="104564" y="84503"/>
                      <a:pt x="88275" y="68215"/>
                    </a:cubicBezTo>
                    <a:lnTo>
                      <a:pt x="73657" y="46533"/>
                    </a:lnTo>
                    <a:lnTo>
                      <a:pt x="74115" y="50509"/>
                    </a:lnTo>
                    <a:cubicBezTo>
                      <a:pt x="77647" y="65614"/>
                      <a:pt x="82946" y="80408"/>
                      <a:pt x="90010" y="94578"/>
                    </a:cubicBezTo>
                    <a:cubicBezTo>
                      <a:pt x="40299" y="94578"/>
                      <a:pt x="0" y="54279"/>
                      <a:pt x="0" y="4568"/>
                    </a:cubicBez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1909A2CC-EC6F-6C18-B95D-2BBBAD26AC36}"/>
                  </a:ext>
                </a:extLst>
              </p:cNvPr>
              <p:cNvSpPr/>
              <p:nvPr/>
            </p:nvSpPr>
            <p:spPr>
              <a:xfrm rot="1800000" flipH="1">
                <a:off x="4397789" y="2312021"/>
                <a:ext cx="413127" cy="254931"/>
              </a:xfrm>
              <a:prstGeom prst="ellipse">
                <a:avLst/>
              </a:prstGeom>
              <a:solidFill>
                <a:srgbClr val="339933"/>
              </a:solidFill>
              <a:ln w="381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18B0FDD-BB4D-B4A1-7791-473A0A287A2E}"/>
                </a:ext>
              </a:extLst>
            </p:cNvPr>
            <p:cNvGrpSpPr/>
            <p:nvPr/>
          </p:nvGrpSpPr>
          <p:grpSpPr>
            <a:xfrm rot="18779974" flipH="1">
              <a:off x="5052899" y="3371027"/>
              <a:ext cx="427363" cy="300766"/>
              <a:chOff x="4397789" y="2312021"/>
              <a:chExt cx="427363" cy="300766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451EF05E-DDF5-E246-3326-3463B626B3BC}"/>
                  </a:ext>
                </a:extLst>
              </p:cNvPr>
              <p:cNvSpPr/>
              <p:nvPr/>
            </p:nvSpPr>
            <p:spPr>
              <a:xfrm rot="18000000" flipH="1">
                <a:off x="4713773" y="2501409"/>
                <a:ext cx="131051" cy="91706"/>
              </a:xfrm>
              <a:custGeom>
                <a:avLst/>
                <a:gdLst>
                  <a:gd name="connsiteX0" fmla="*/ 922 w 216216"/>
                  <a:gd name="connsiteY0" fmla="*/ 0 h 94578"/>
                  <a:gd name="connsiteX1" fmla="*/ 196099 w 216216"/>
                  <a:gd name="connsiteY1" fmla="*/ 0 h 94578"/>
                  <a:gd name="connsiteX2" fmla="*/ 195023 w 216216"/>
                  <a:gd name="connsiteY2" fmla="*/ 4568 h 94578"/>
                  <a:gd name="connsiteX3" fmla="*/ 216216 w 216216"/>
                  <a:gd name="connsiteY3" fmla="*/ 94578 h 94578"/>
                  <a:gd name="connsiteX4" fmla="*/ 152570 w 216216"/>
                  <a:gd name="connsiteY4" fmla="*/ 68215 h 94578"/>
                  <a:gd name="connsiteX5" fmla="*/ 135078 w 216216"/>
                  <a:gd name="connsiteY5" fmla="*/ 42271 h 94578"/>
                  <a:gd name="connsiteX6" fmla="*/ 136028 w 216216"/>
                  <a:gd name="connsiteY6" fmla="*/ 50509 h 94578"/>
                  <a:gd name="connsiteX7" fmla="*/ 151922 w 216216"/>
                  <a:gd name="connsiteY7" fmla="*/ 94578 h 94578"/>
                  <a:gd name="connsiteX8" fmla="*/ 88275 w 216216"/>
                  <a:gd name="connsiteY8" fmla="*/ 68215 h 94578"/>
                  <a:gd name="connsiteX9" fmla="*/ 73657 w 216216"/>
                  <a:gd name="connsiteY9" fmla="*/ 46533 h 94578"/>
                  <a:gd name="connsiteX10" fmla="*/ 74115 w 216216"/>
                  <a:gd name="connsiteY10" fmla="*/ 50509 h 94578"/>
                  <a:gd name="connsiteX11" fmla="*/ 90010 w 216216"/>
                  <a:gd name="connsiteY11" fmla="*/ 94578 h 94578"/>
                  <a:gd name="connsiteX12" fmla="*/ 0 w 216216"/>
                  <a:gd name="connsiteY12" fmla="*/ 4568 h 9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6216" h="94578">
                    <a:moveTo>
                      <a:pt x="922" y="0"/>
                    </a:moveTo>
                    <a:lnTo>
                      <a:pt x="196099" y="0"/>
                    </a:lnTo>
                    <a:lnTo>
                      <a:pt x="195023" y="4568"/>
                    </a:lnTo>
                    <a:cubicBezTo>
                      <a:pt x="195023" y="35403"/>
                      <a:pt x="202088" y="66238"/>
                      <a:pt x="216216" y="94578"/>
                    </a:cubicBezTo>
                    <a:cubicBezTo>
                      <a:pt x="191361" y="94578"/>
                      <a:pt x="168858" y="84503"/>
                      <a:pt x="152570" y="68215"/>
                    </a:cubicBezTo>
                    <a:lnTo>
                      <a:pt x="135078" y="42271"/>
                    </a:lnTo>
                    <a:lnTo>
                      <a:pt x="136028" y="50509"/>
                    </a:lnTo>
                    <a:cubicBezTo>
                      <a:pt x="139560" y="65614"/>
                      <a:pt x="144858" y="80408"/>
                      <a:pt x="151922" y="94578"/>
                    </a:cubicBezTo>
                    <a:cubicBezTo>
                      <a:pt x="127067" y="94578"/>
                      <a:pt x="104564" y="84503"/>
                      <a:pt x="88275" y="68215"/>
                    </a:cubicBezTo>
                    <a:lnTo>
                      <a:pt x="73657" y="46533"/>
                    </a:lnTo>
                    <a:lnTo>
                      <a:pt x="74115" y="50509"/>
                    </a:lnTo>
                    <a:cubicBezTo>
                      <a:pt x="77647" y="65614"/>
                      <a:pt x="82946" y="80408"/>
                      <a:pt x="90010" y="94578"/>
                    </a:cubicBezTo>
                    <a:cubicBezTo>
                      <a:pt x="40299" y="94578"/>
                      <a:pt x="0" y="54279"/>
                      <a:pt x="0" y="4568"/>
                    </a:cubicBez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0BC223C5-853D-C2B1-3179-FDBBBFBD79D2}"/>
                  </a:ext>
                </a:extLst>
              </p:cNvPr>
              <p:cNvSpPr/>
              <p:nvPr/>
            </p:nvSpPr>
            <p:spPr>
              <a:xfrm rot="1800000" flipH="1">
                <a:off x="4397789" y="2312021"/>
                <a:ext cx="413127" cy="254931"/>
              </a:xfrm>
              <a:prstGeom prst="ellipse">
                <a:avLst/>
              </a:prstGeom>
              <a:solidFill>
                <a:srgbClr val="339933"/>
              </a:solidFill>
              <a:ln w="381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" name="涙形 80">
              <a:extLst>
                <a:ext uri="{FF2B5EF4-FFF2-40B4-BE49-F238E27FC236}">
                  <a16:creationId xmlns:a16="http://schemas.microsoft.com/office/drawing/2014/main" id="{8036723E-95AD-71C9-FA10-062D0D3928ED}"/>
                </a:ext>
              </a:extLst>
            </p:cNvPr>
            <p:cNvSpPr/>
            <p:nvPr/>
          </p:nvSpPr>
          <p:spPr>
            <a:xfrm rot="8100000">
              <a:off x="5268500" y="1531192"/>
              <a:ext cx="631648" cy="631648"/>
            </a:xfrm>
            <a:prstGeom prst="teardrop">
              <a:avLst>
                <a:gd name="adj" fmla="val 128576"/>
              </a:avLst>
            </a:prstGeom>
            <a:solidFill>
              <a:srgbClr val="339933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A1A6B62B-9CAC-32BD-521F-01AA1A79ADF9}"/>
                </a:ext>
              </a:extLst>
            </p:cNvPr>
            <p:cNvSpPr/>
            <p:nvPr/>
          </p:nvSpPr>
          <p:spPr>
            <a:xfrm>
              <a:off x="4953000" y="2106689"/>
              <a:ext cx="1260140" cy="1547335"/>
            </a:xfrm>
            <a:prstGeom prst="ellipse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76818428-3DC1-75D2-D91B-74924D51035D}"/>
                </a:ext>
              </a:extLst>
            </p:cNvPr>
            <p:cNvSpPr/>
            <p:nvPr/>
          </p:nvSpPr>
          <p:spPr>
            <a:xfrm>
              <a:off x="5005945" y="2171701"/>
              <a:ext cx="1154250" cy="1417312"/>
            </a:xfrm>
            <a:prstGeom prst="ellipse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A99044F9-5070-6A06-F2AA-B796E1E2667E}"/>
                </a:ext>
              </a:extLst>
            </p:cNvPr>
            <p:cNvSpPr/>
            <p:nvPr/>
          </p:nvSpPr>
          <p:spPr>
            <a:xfrm rot="5400000">
              <a:off x="4923897" y="2430296"/>
              <a:ext cx="1334381" cy="921587"/>
            </a:xfrm>
            <a:custGeom>
              <a:avLst/>
              <a:gdLst>
                <a:gd name="connsiteX0" fmla="*/ 0 w 1334381"/>
                <a:gd name="connsiteY0" fmla="*/ 460794 h 921587"/>
                <a:gd name="connsiteX1" fmla="*/ 14224 w 1334381"/>
                <a:gd name="connsiteY1" fmla="*/ 458605 h 921587"/>
                <a:gd name="connsiteX2" fmla="*/ 270974 w 1334381"/>
                <a:gd name="connsiteY2" fmla="*/ 443714 h 921587"/>
                <a:gd name="connsiteX3" fmla="*/ 374087 w 1334381"/>
                <a:gd name="connsiteY3" fmla="*/ 441347 h 921587"/>
                <a:gd name="connsiteX4" fmla="*/ 375420 w 1334381"/>
                <a:gd name="connsiteY4" fmla="*/ 346254 h 921587"/>
                <a:gd name="connsiteX5" fmla="*/ 395639 w 1334381"/>
                <a:gd name="connsiteY5" fmla="*/ 105886 h 921587"/>
                <a:gd name="connsiteX6" fmla="*/ 397950 w 1334381"/>
                <a:gd name="connsiteY6" fmla="*/ 98155 h 921587"/>
                <a:gd name="connsiteX7" fmla="*/ 400261 w 1334381"/>
                <a:gd name="connsiteY7" fmla="*/ 105886 h 921587"/>
                <a:gd name="connsiteX8" fmla="*/ 420479 w 1334381"/>
                <a:gd name="connsiteY8" fmla="*/ 346254 h 921587"/>
                <a:gd name="connsiteX9" fmla="*/ 421798 w 1334381"/>
                <a:gd name="connsiteY9" fmla="*/ 440252 h 921587"/>
                <a:gd name="connsiteX10" fmla="*/ 456457 w 1334381"/>
                <a:gd name="connsiteY10" fmla="*/ 439456 h 921587"/>
                <a:gd name="connsiteX11" fmla="*/ 648376 w 1334381"/>
                <a:gd name="connsiteY11" fmla="*/ 438070 h 921587"/>
                <a:gd name="connsiteX12" fmla="*/ 649660 w 1334381"/>
                <a:gd name="connsiteY12" fmla="*/ 315251 h 921587"/>
                <a:gd name="connsiteX13" fmla="*/ 668809 w 1334381"/>
                <a:gd name="connsiteY13" fmla="*/ 9824 h 921587"/>
                <a:gd name="connsiteX14" fmla="*/ 670998 w 1334381"/>
                <a:gd name="connsiteY14" fmla="*/ 0 h 921587"/>
                <a:gd name="connsiteX15" fmla="*/ 673186 w 1334381"/>
                <a:gd name="connsiteY15" fmla="*/ 9824 h 921587"/>
                <a:gd name="connsiteX16" fmla="*/ 692336 w 1334381"/>
                <a:gd name="connsiteY16" fmla="*/ 315251 h 921587"/>
                <a:gd name="connsiteX17" fmla="*/ 693620 w 1334381"/>
                <a:gd name="connsiteY17" fmla="*/ 438125 h 921587"/>
                <a:gd name="connsiteX18" fmla="*/ 877923 w 1334381"/>
                <a:gd name="connsiteY18" fmla="*/ 439456 h 921587"/>
                <a:gd name="connsiteX19" fmla="*/ 913852 w 1334381"/>
                <a:gd name="connsiteY19" fmla="*/ 440281 h 921587"/>
                <a:gd name="connsiteX20" fmla="*/ 915171 w 1334381"/>
                <a:gd name="connsiteY20" fmla="*/ 346254 h 921587"/>
                <a:gd name="connsiteX21" fmla="*/ 935389 w 1334381"/>
                <a:gd name="connsiteY21" fmla="*/ 105886 h 921587"/>
                <a:gd name="connsiteX22" fmla="*/ 937700 w 1334381"/>
                <a:gd name="connsiteY22" fmla="*/ 98155 h 921587"/>
                <a:gd name="connsiteX23" fmla="*/ 940011 w 1334381"/>
                <a:gd name="connsiteY23" fmla="*/ 105886 h 921587"/>
                <a:gd name="connsiteX24" fmla="*/ 960230 w 1334381"/>
                <a:gd name="connsiteY24" fmla="*/ 346254 h 921587"/>
                <a:gd name="connsiteX25" fmla="*/ 961564 w 1334381"/>
                <a:gd name="connsiteY25" fmla="*/ 441376 h 921587"/>
                <a:gd name="connsiteX26" fmla="*/ 1063407 w 1334381"/>
                <a:gd name="connsiteY26" fmla="*/ 443714 h 921587"/>
                <a:gd name="connsiteX27" fmla="*/ 1320156 w 1334381"/>
                <a:gd name="connsiteY27" fmla="*/ 458605 h 921587"/>
                <a:gd name="connsiteX28" fmla="*/ 1334381 w 1334381"/>
                <a:gd name="connsiteY28" fmla="*/ 460794 h 921587"/>
                <a:gd name="connsiteX29" fmla="*/ 1320156 w 1334381"/>
                <a:gd name="connsiteY29" fmla="*/ 462982 h 921587"/>
                <a:gd name="connsiteX30" fmla="*/ 1063407 w 1334381"/>
                <a:gd name="connsiteY30" fmla="*/ 477873 h 921587"/>
                <a:gd name="connsiteX31" fmla="*/ 961564 w 1334381"/>
                <a:gd name="connsiteY31" fmla="*/ 480211 h 921587"/>
                <a:gd name="connsiteX32" fmla="*/ 960230 w 1334381"/>
                <a:gd name="connsiteY32" fmla="*/ 575334 h 921587"/>
                <a:gd name="connsiteX33" fmla="*/ 940011 w 1334381"/>
                <a:gd name="connsiteY33" fmla="*/ 815701 h 921587"/>
                <a:gd name="connsiteX34" fmla="*/ 937700 w 1334381"/>
                <a:gd name="connsiteY34" fmla="*/ 823433 h 921587"/>
                <a:gd name="connsiteX35" fmla="*/ 935389 w 1334381"/>
                <a:gd name="connsiteY35" fmla="*/ 815701 h 921587"/>
                <a:gd name="connsiteX36" fmla="*/ 915171 w 1334381"/>
                <a:gd name="connsiteY36" fmla="*/ 575334 h 921587"/>
                <a:gd name="connsiteX37" fmla="*/ 913852 w 1334381"/>
                <a:gd name="connsiteY37" fmla="*/ 481307 h 921587"/>
                <a:gd name="connsiteX38" fmla="*/ 877923 w 1334381"/>
                <a:gd name="connsiteY38" fmla="*/ 482132 h 921587"/>
                <a:gd name="connsiteX39" fmla="*/ 693620 w 1334381"/>
                <a:gd name="connsiteY39" fmla="*/ 483462 h 921587"/>
                <a:gd name="connsiteX40" fmla="*/ 692336 w 1334381"/>
                <a:gd name="connsiteY40" fmla="*/ 606335 h 921587"/>
                <a:gd name="connsiteX41" fmla="*/ 673186 w 1334381"/>
                <a:gd name="connsiteY41" fmla="*/ 911762 h 921587"/>
                <a:gd name="connsiteX42" fmla="*/ 670998 w 1334381"/>
                <a:gd name="connsiteY42" fmla="*/ 921587 h 921587"/>
                <a:gd name="connsiteX43" fmla="*/ 668809 w 1334381"/>
                <a:gd name="connsiteY43" fmla="*/ 911762 h 921587"/>
                <a:gd name="connsiteX44" fmla="*/ 649660 w 1334381"/>
                <a:gd name="connsiteY44" fmla="*/ 606335 h 921587"/>
                <a:gd name="connsiteX45" fmla="*/ 648376 w 1334381"/>
                <a:gd name="connsiteY45" fmla="*/ 483517 h 921587"/>
                <a:gd name="connsiteX46" fmla="*/ 456457 w 1334381"/>
                <a:gd name="connsiteY46" fmla="*/ 482132 h 921587"/>
                <a:gd name="connsiteX47" fmla="*/ 421798 w 1334381"/>
                <a:gd name="connsiteY47" fmla="*/ 481336 h 921587"/>
                <a:gd name="connsiteX48" fmla="*/ 420479 w 1334381"/>
                <a:gd name="connsiteY48" fmla="*/ 575334 h 921587"/>
                <a:gd name="connsiteX49" fmla="*/ 400261 w 1334381"/>
                <a:gd name="connsiteY49" fmla="*/ 815701 h 921587"/>
                <a:gd name="connsiteX50" fmla="*/ 397950 w 1334381"/>
                <a:gd name="connsiteY50" fmla="*/ 823433 h 921587"/>
                <a:gd name="connsiteX51" fmla="*/ 395639 w 1334381"/>
                <a:gd name="connsiteY51" fmla="*/ 815701 h 921587"/>
                <a:gd name="connsiteX52" fmla="*/ 375420 w 1334381"/>
                <a:gd name="connsiteY52" fmla="*/ 575334 h 921587"/>
                <a:gd name="connsiteX53" fmla="*/ 374087 w 1334381"/>
                <a:gd name="connsiteY53" fmla="*/ 480240 h 921587"/>
                <a:gd name="connsiteX54" fmla="*/ 270974 w 1334381"/>
                <a:gd name="connsiteY54" fmla="*/ 477873 h 921587"/>
                <a:gd name="connsiteX55" fmla="*/ 14224 w 1334381"/>
                <a:gd name="connsiteY55" fmla="*/ 462982 h 92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334381" h="921587">
                  <a:moveTo>
                    <a:pt x="0" y="460794"/>
                  </a:moveTo>
                  <a:lnTo>
                    <a:pt x="14224" y="458605"/>
                  </a:lnTo>
                  <a:cubicBezTo>
                    <a:pt x="68014" y="452531"/>
                    <a:pt x="157872" y="447364"/>
                    <a:pt x="270974" y="443714"/>
                  </a:cubicBezTo>
                  <a:lnTo>
                    <a:pt x="374087" y="441347"/>
                  </a:lnTo>
                  <a:lnTo>
                    <a:pt x="375420" y="346254"/>
                  </a:lnTo>
                  <a:cubicBezTo>
                    <a:pt x="378553" y="237705"/>
                    <a:pt x="386020" y="149741"/>
                    <a:pt x="395639" y="105886"/>
                  </a:cubicBezTo>
                  <a:lnTo>
                    <a:pt x="397950" y="98155"/>
                  </a:lnTo>
                  <a:lnTo>
                    <a:pt x="400261" y="105886"/>
                  </a:lnTo>
                  <a:cubicBezTo>
                    <a:pt x="409880" y="149741"/>
                    <a:pt x="417347" y="237705"/>
                    <a:pt x="420479" y="346254"/>
                  </a:cubicBezTo>
                  <a:lnTo>
                    <a:pt x="421798" y="440252"/>
                  </a:lnTo>
                  <a:lnTo>
                    <a:pt x="456457" y="439456"/>
                  </a:lnTo>
                  <a:lnTo>
                    <a:pt x="648376" y="438070"/>
                  </a:lnTo>
                  <a:lnTo>
                    <a:pt x="649660" y="315251"/>
                  </a:lnTo>
                  <a:cubicBezTo>
                    <a:pt x="652627" y="177322"/>
                    <a:pt x="659699" y="65549"/>
                    <a:pt x="668809" y="9824"/>
                  </a:cubicBezTo>
                  <a:lnTo>
                    <a:pt x="670998" y="0"/>
                  </a:lnTo>
                  <a:lnTo>
                    <a:pt x="673186" y="9824"/>
                  </a:lnTo>
                  <a:cubicBezTo>
                    <a:pt x="682297" y="65549"/>
                    <a:pt x="689369" y="177322"/>
                    <a:pt x="692336" y="315251"/>
                  </a:cubicBezTo>
                  <a:lnTo>
                    <a:pt x="693620" y="438125"/>
                  </a:lnTo>
                  <a:lnTo>
                    <a:pt x="877923" y="439456"/>
                  </a:lnTo>
                  <a:lnTo>
                    <a:pt x="913852" y="440281"/>
                  </a:lnTo>
                  <a:lnTo>
                    <a:pt x="915171" y="346254"/>
                  </a:lnTo>
                  <a:cubicBezTo>
                    <a:pt x="918303" y="237705"/>
                    <a:pt x="925770" y="149741"/>
                    <a:pt x="935389" y="105886"/>
                  </a:cubicBezTo>
                  <a:lnTo>
                    <a:pt x="937700" y="98155"/>
                  </a:lnTo>
                  <a:lnTo>
                    <a:pt x="940011" y="105886"/>
                  </a:lnTo>
                  <a:cubicBezTo>
                    <a:pt x="949630" y="149741"/>
                    <a:pt x="957097" y="237705"/>
                    <a:pt x="960230" y="346254"/>
                  </a:cubicBezTo>
                  <a:lnTo>
                    <a:pt x="961564" y="441376"/>
                  </a:lnTo>
                  <a:lnTo>
                    <a:pt x="1063407" y="443714"/>
                  </a:lnTo>
                  <a:cubicBezTo>
                    <a:pt x="1176509" y="447364"/>
                    <a:pt x="1266367" y="452531"/>
                    <a:pt x="1320156" y="458605"/>
                  </a:cubicBezTo>
                  <a:lnTo>
                    <a:pt x="1334381" y="460794"/>
                  </a:lnTo>
                  <a:lnTo>
                    <a:pt x="1320156" y="462982"/>
                  </a:lnTo>
                  <a:cubicBezTo>
                    <a:pt x="1266367" y="469056"/>
                    <a:pt x="1176509" y="474224"/>
                    <a:pt x="1063407" y="477873"/>
                  </a:cubicBezTo>
                  <a:lnTo>
                    <a:pt x="961564" y="480211"/>
                  </a:lnTo>
                  <a:lnTo>
                    <a:pt x="960230" y="575334"/>
                  </a:lnTo>
                  <a:cubicBezTo>
                    <a:pt x="957097" y="683883"/>
                    <a:pt x="949630" y="771847"/>
                    <a:pt x="940011" y="815701"/>
                  </a:cubicBezTo>
                  <a:lnTo>
                    <a:pt x="937700" y="823433"/>
                  </a:lnTo>
                  <a:lnTo>
                    <a:pt x="935389" y="815701"/>
                  </a:lnTo>
                  <a:cubicBezTo>
                    <a:pt x="925770" y="771847"/>
                    <a:pt x="918303" y="683883"/>
                    <a:pt x="915171" y="575334"/>
                  </a:cubicBezTo>
                  <a:lnTo>
                    <a:pt x="913852" y="481307"/>
                  </a:lnTo>
                  <a:lnTo>
                    <a:pt x="877923" y="482132"/>
                  </a:lnTo>
                  <a:lnTo>
                    <a:pt x="693620" y="483462"/>
                  </a:lnTo>
                  <a:lnTo>
                    <a:pt x="692336" y="606335"/>
                  </a:lnTo>
                  <a:cubicBezTo>
                    <a:pt x="689369" y="744265"/>
                    <a:pt x="682297" y="856038"/>
                    <a:pt x="673186" y="911762"/>
                  </a:cubicBezTo>
                  <a:lnTo>
                    <a:pt x="670998" y="921587"/>
                  </a:lnTo>
                  <a:lnTo>
                    <a:pt x="668809" y="911762"/>
                  </a:lnTo>
                  <a:cubicBezTo>
                    <a:pt x="659699" y="856038"/>
                    <a:pt x="652627" y="744265"/>
                    <a:pt x="649660" y="606335"/>
                  </a:cubicBezTo>
                  <a:lnTo>
                    <a:pt x="648376" y="483517"/>
                  </a:lnTo>
                  <a:lnTo>
                    <a:pt x="456457" y="482132"/>
                  </a:lnTo>
                  <a:lnTo>
                    <a:pt x="421798" y="481336"/>
                  </a:lnTo>
                  <a:lnTo>
                    <a:pt x="420479" y="575334"/>
                  </a:lnTo>
                  <a:cubicBezTo>
                    <a:pt x="417347" y="683883"/>
                    <a:pt x="409880" y="771847"/>
                    <a:pt x="400261" y="815701"/>
                  </a:cubicBezTo>
                  <a:lnTo>
                    <a:pt x="397950" y="823433"/>
                  </a:lnTo>
                  <a:lnTo>
                    <a:pt x="395639" y="815701"/>
                  </a:lnTo>
                  <a:cubicBezTo>
                    <a:pt x="386020" y="771847"/>
                    <a:pt x="378553" y="683883"/>
                    <a:pt x="375420" y="575334"/>
                  </a:cubicBezTo>
                  <a:lnTo>
                    <a:pt x="374087" y="480240"/>
                  </a:lnTo>
                  <a:lnTo>
                    <a:pt x="270974" y="477873"/>
                  </a:lnTo>
                  <a:cubicBezTo>
                    <a:pt x="157872" y="474224"/>
                    <a:pt x="68014" y="469056"/>
                    <a:pt x="14224" y="462982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AC4304B-9D3C-EA20-6470-B89055B545A4}"/>
                </a:ext>
              </a:extLst>
            </p:cNvPr>
            <p:cNvSpPr/>
            <p:nvPr/>
          </p:nvSpPr>
          <p:spPr>
            <a:xfrm>
              <a:off x="5393609" y="1386490"/>
              <a:ext cx="383458" cy="194490"/>
            </a:xfrm>
            <a:custGeom>
              <a:avLst/>
              <a:gdLst>
                <a:gd name="connsiteX0" fmla="*/ 191729 w 383458"/>
                <a:gd name="connsiteY0" fmla="*/ 0 h 194490"/>
                <a:gd name="connsiteX1" fmla="*/ 383458 w 383458"/>
                <a:gd name="connsiteY1" fmla="*/ 191729 h 194490"/>
                <a:gd name="connsiteX2" fmla="*/ 382901 w 383458"/>
                <a:gd name="connsiteY2" fmla="*/ 194490 h 194490"/>
                <a:gd name="connsiteX3" fmla="*/ 191729 w 383458"/>
                <a:gd name="connsiteY3" fmla="*/ 191729 h 194490"/>
                <a:gd name="connsiteX4" fmla="*/ 558 w 383458"/>
                <a:gd name="connsiteY4" fmla="*/ 194490 h 194490"/>
                <a:gd name="connsiteX5" fmla="*/ 0 w 383458"/>
                <a:gd name="connsiteY5" fmla="*/ 191729 h 194490"/>
                <a:gd name="connsiteX6" fmla="*/ 191729 w 383458"/>
                <a:gd name="connsiteY6" fmla="*/ 0 h 19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458" h="194490">
                  <a:moveTo>
                    <a:pt x="191729" y="0"/>
                  </a:moveTo>
                  <a:cubicBezTo>
                    <a:pt x="297618" y="0"/>
                    <a:pt x="383458" y="85840"/>
                    <a:pt x="383458" y="191729"/>
                  </a:cubicBezTo>
                  <a:lnTo>
                    <a:pt x="382901" y="194490"/>
                  </a:lnTo>
                  <a:lnTo>
                    <a:pt x="191729" y="191729"/>
                  </a:lnTo>
                  <a:lnTo>
                    <a:pt x="558" y="194490"/>
                  </a:lnTo>
                  <a:lnTo>
                    <a:pt x="0" y="191729"/>
                  </a:lnTo>
                  <a:cubicBezTo>
                    <a:pt x="0" y="85840"/>
                    <a:pt x="85840" y="0"/>
                    <a:pt x="191729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8D5F14B4-CE06-F41C-F655-5C806259C2C8}"/>
                </a:ext>
              </a:extLst>
            </p:cNvPr>
            <p:cNvSpPr/>
            <p:nvPr/>
          </p:nvSpPr>
          <p:spPr>
            <a:xfrm>
              <a:off x="5248352" y="1535260"/>
              <a:ext cx="331865" cy="45719"/>
            </a:xfrm>
            <a:custGeom>
              <a:avLst/>
              <a:gdLst>
                <a:gd name="connsiteX0" fmla="*/ 191729 w 383458"/>
                <a:gd name="connsiteY0" fmla="*/ 0 h 194490"/>
                <a:gd name="connsiteX1" fmla="*/ 383458 w 383458"/>
                <a:gd name="connsiteY1" fmla="*/ 191729 h 194490"/>
                <a:gd name="connsiteX2" fmla="*/ 382901 w 383458"/>
                <a:gd name="connsiteY2" fmla="*/ 194490 h 194490"/>
                <a:gd name="connsiteX3" fmla="*/ 191729 w 383458"/>
                <a:gd name="connsiteY3" fmla="*/ 191729 h 194490"/>
                <a:gd name="connsiteX4" fmla="*/ 558 w 383458"/>
                <a:gd name="connsiteY4" fmla="*/ 194490 h 194490"/>
                <a:gd name="connsiteX5" fmla="*/ 0 w 383458"/>
                <a:gd name="connsiteY5" fmla="*/ 191729 h 194490"/>
                <a:gd name="connsiteX6" fmla="*/ 191729 w 383458"/>
                <a:gd name="connsiteY6" fmla="*/ 0 h 19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458" h="194490">
                  <a:moveTo>
                    <a:pt x="191729" y="0"/>
                  </a:moveTo>
                  <a:cubicBezTo>
                    <a:pt x="297618" y="0"/>
                    <a:pt x="383458" y="85840"/>
                    <a:pt x="383458" y="191729"/>
                  </a:cubicBezTo>
                  <a:lnTo>
                    <a:pt x="382901" y="194490"/>
                  </a:lnTo>
                  <a:lnTo>
                    <a:pt x="191729" y="191729"/>
                  </a:lnTo>
                  <a:lnTo>
                    <a:pt x="558" y="194490"/>
                  </a:lnTo>
                  <a:lnTo>
                    <a:pt x="0" y="191729"/>
                  </a:lnTo>
                  <a:cubicBezTo>
                    <a:pt x="0" y="85840"/>
                    <a:pt x="85840" y="0"/>
                    <a:pt x="191729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76840C5E-3848-A0F8-1F3A-E466F77C666F}"/>
                </a:ext>
              </a:extLst>
            </p:cNvPr>
            <p:cNvGrpSpPr/>
            <p:nvPr/>
          </p:nvGrpSpPr>
          <p:grpSpPr>
            <a:xfrm>
              <a:off x="5349421" y="1685006"/>
              <a:ext cx="473928" cy="173890"/>
              <a:chOff x="5349421" y="1685006"/>
              <a:chExt cx="473928" cy="173890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F3F6BACC-3C86-BC45-42E7-0BA5961D26F5}"/>
                  </a:ext>
                </a:extLst>
              </p:cNvPr>
              <p:cNvGrpSpPr/>
              <p:nvPr/>
            </p:nvGrpSpPr>
            <p:grpSpPr>
              <a:xfrm>
                <a:off x="5649459" y="1685006"/>
                <a:ext cx="173890" cy="173890"/>
                <a:chOff x="4617031" y="1408273"/>
                <a:chExt cx="173890" cy="173890"/>
              </a:xfrm>
            </p:grpSpPr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E98050D-E0D9-A697-E340-D07AB1FF90AF}"/>
                    </a:ext>
                  </a:extLst>
                </p:cNvPr>
                <p:cNvSpPr/>
                <p:nvPr/>
              </p:nvSpPr>
              <p:spPr>
                <a:xfrm>
                  <a:off x="4617031" y="1408273"/>
                  <a:ext cx="173890" cy="17389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B119F441-2F5F-7032-A349-FE8FFD28398B}"/>
                    </a:ext>
                  </a:extLst>
                </p:cNvPr>
                <p:cNvSpPr/>
                <p:nvPr/>
              </p:nvSpPr>
              <p:spPr>
                <a:xfrm>
                  <a:off x="4661633" y="1452654"/>
                  <a:ext cx="85128" cy="8512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79711EB3-4953-8DB7-DFD9-255D1E0D2139}"/>
                  </a:ext>
                </a:extLst>
              </p:cNvPr>
              <p:cNvGrpSpPr/>
              <p:nvPr/>
            </p:nvGrpSpPr>
            <p:grpSpPr>
              <a:xfrm>
                <a:off x="5349421" y="1685006"/>
                <a:ext cx="173890" cy="173890"/>
                <a:chOff x="4617031" y="1408273"/>
                <a:chExt cx="173890" cy="173890"/>
              </a:xfrm>
            </p:grpSpPr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86809F2A-0A50-92C5-C045-710FF321BAE1}"/>
                    </a:ext>
                  </a:extLst>
                </p:cNvPr>
                <p:cNvSpPr/>
                <p:nvPr/>
              </p:nvSpPr>
              <p:spPr>
                <a:xfrm>
                  <a:off x="4617031" y="1408273"/>
                  <a:ext cx="173890" cy="17389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15614E08-D479-12FA-DAD7-D816AAD95E26}"/>
                    </a:ext>
                  </a:extLst>
                </p:cNvPr>
                <p:cNvSpPr/>
                <p:nvPr/>
              </p:nvSpPr>
              <p:spPr>
                <a:xfrm>
                  <a:off x="4661633" y="1452654"/>
                  <a:ext cx="85128" cy="8512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EF1D68B-A726-C352-A939-A6D53DAACF97}"/>
                </a:ext>
              </a:extLst>
            </p:cNvPr>
            <p:cNvSpPr/>
            <p:nvPr/>
          </p:nvSpPr>
          <p:spPr>
            <a:xfrm rot="10800000">
              <a:off x="5486632" y="1926948"/>
              <a:ext cx="197412" cy="114730"/>
            </a:xfrm>
            <a:custGeom>
              <a:avLst/>
              <a:gdLst>
                <a:gd name="connsiteX0" fmla="*/ 191729 w 383458"/>
                <a:gd name="connsiteY0" fmla="*/ 0 h 194490"/>
                <a:gd name="connsiteX1" fmla="*/ 383458 w 383458"/>
                <a:gd name="connsiteY1" fmla="*/ 191729 h 194490"/>
                <a:gd name="connsiteX2" fmla="*/ 382901 w 383458"/>
                <a:gd name="connsiteY2" fmla="*/ 194490 h 194490"/>
                <a:gd name="connsiteX3" fmla="*/ 191729 w 383458"/>
                <a:gd name="connsiteY3" fmla="*/ 191729 h 194490"/>
                <a:gd name="connsiteX4" fmla="*/ 558 w 383458"/>
                <a:gd name="connsiteY4" fmla="*/ 194490 h 194490"/>
                <a:gd name="connsiteX5" fmla="*/ 0 w 383458"/>
                <a:gd name="connsiteY5" fmla="*/ 191729 h 194490"/>
                <a:gd name="connsiteX6" fmla="*/ 191729 w 383458"/>
                <a:gd name="connsiteY6" fmla="*/ 0 h 19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458" h="194490">
                  <a:moveTo>
                    <a:pt x="191729" y="0"/>
                  </a:moveTo>
                  <a:cubicBezTo>
                    <a:pt x="297618" y="0"/>
                    <a:pt x="383458" y="85840"/>
                    <a:pt x="383458" y="191729"/>
                  </a:cubicBezTo>
                  <a:lnTo>
                    <a:pt x="382901" y="194490"/>
                  </a:lnTo>
                  <a:lnTo>
                    <a:pt x="191729" y="191729"/>
                  </a:lnTo>
                  <a:lnTo>
                    <a:pt x="558" y="194490"/>
                  </a:lnTo>
                  <a:lnTo>
                    <a:pt x="0" y="191729"/>
                  </a:lnTo>
                  <a:cubicBezTo>
                    <a:pt x="0" y="85840"/>
                    <a:pt x="85840" y="0"/>
                    <a:pt x="191729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39EEEA00-669D-E8C5-9D49-09B9DB0EFC45}"/>
              </a:ext>
            </a:extLst>
          </p:cNvPr>
          <p:cNvGrpSpPr/>
          <p:nvPr/>
        </p:nvGrpSpPr>
        <p:grpSpPr>
          <a:xfrm>
            <a:off x="3226984" y="3661731"/>
            <a:ext cx="2545437" cy="2931908"/>
            <a:chOff x="1178140" y="800164"/>
            <a:chExt cx="2545437" cy="2931908"/>
          </a:xfrm>
        </p:grpSpPr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03FCD8C3-76F8-6360-1E7D-EFE4428F778F}"/>
                </a:ext>
              </a:extLst>
            </p:cNvPr>
            <p:cNvSpPr/>
            <p:nvPr/>
          </p:nvSpPr>
          <p:spPr>
            <a:xfrm>
              <a:off x="2161265" y="3142847"/>
              <a:ext cx="406470" cy="241147"/>
            </a:xfrm>
            <a:prstGeom prst="ellipse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EB020185-768A-9792-B315-0EA959113161}"/>
                </a:ext>
              </a:extLst>
            </p:cNvPr>
            <p:cNvSpPr/>
            <p:nvPr/>
          </p:nvSpPr>
          <p:spPr>
            <a:xfrm>
              <a:off x="1178140" y="800164"/>
              <a:ext cx="2545437" cy="2821378"/>
            </a:xfrm>
            <a:custGeom>
              <a:avLst/>
              <a:gdLst>
                <a:gd name="connsiteX0" fmla="*/ 615504 w 2545437"/>
                <a:gd name="connsiteY0" fmla="*/ 494 h 2821378"/>
                <a:gd name="connsiteX1" fmla="*/ 647548 w 2545437"/>
                <a:gd name="connsiteY1" fmla="*/ 9409 h 2821378"/>
                <a:gd name="connsiteX2" fmla="*/ 559853 w 2545437"/>
                <a:gd name="connsiteY2" fmla="*/ 660876 h 2821378"/>
                <a:gd name="connsiteX3" fmla="*/ 571255 w 2545437"/>
                <a:gd name="connsiteY3" fmla="*/ 1082144 h 2821378"/>
                <a:gd name="connsiteX4" fmla="*/ 576423 w 2545437"/>
                <a:gd name="connsiteY4" fmla="*/ 1146250 h 2821378"/>
                <a:gd name="connsiteX5" fmla="*/ 602008 w 2545437"/>
                <a:gd name="connsiteY5" fmla="*/ 1143670 h 2821378"/>
                <a:gd name="connsiteX6" fmla="*/ 627762 w 2545437"/>
                <a:gd name="connsiteY6" fmla="*/ 1146266 h 2821378"/>
                <a:gd name="connsiteX7" fmla="*/ 620360 w 2545437"/>
                <a:gd name="connsiteY7" fmla="*/ 1038548 h 2821378"/>
                <a:gd name="connsiteX8" fmla="*/ 812104 w 2545437"/>
                <a:gd name="connsiteY8" fmla="*/ 411644 h 2821378"/>
                <a:gd name="connsiteX9" fmla="*/ 844540 w 2545437"/>
                <a:gd name="connsiteY9" fmla="*/ 402825 h 2821378"/>
                <a:gd name="connsiteX10" fmla="*/ 1069761 w 2545437"/>
                <a:gd name="connsiteY10" fmla="*/ 669066 h 2821378"/>
                <a:gd name="connsiteX11" fmla="*/ 1301450 w 2545437"/>
                <a:gd name="connsiteY11" fmla="*/ 882314 h 2821378"/>
                <a:gd name="connsiteX12" fmla="*/ 1122586 w 2545437"/>
                <a:gd name="connsiteY12" fmla="*/ 1036913 h 2821378"/>
                <a:gd name="connsiteX13" fmla="*/ 872114 w 2545437"/>
                <a:gd name="connsiteY13" fmla="*/ 730977 h 2821378"/>
                <a:gd name="connsiteX14" fmla="*/ 739246 w 2545437"/>
                <a:gd name="connsiteY14" fmla="*/ 1150559 h 2821378"/>
                <a:gd name="connsiteX15" fmla="*/ 733523 w 2545437"/>
                <a:gd name="connsiteY15" fmla="*/ 1166433 h 2821378"/>
                <a:gd name="connsiteX16" fmla="*/ 768429 w 2545437"/>
                <a:gd name="connsiteY16" fmla="*/ 1177269 h 2821378"/>
                <a:gd name="connsiteX17" fmla="*/ 1029557 w 2545437"/>
                <a:gd name="connsiteY17" fmla="*/ 1571218 h 2821378"/>
                <a:gd name="connsiteX18" fmla="*/ 995958 w 2545437"/>
                <a:gd name="connsiteY18" fmla="*/ 1737639 h 2821378"/>
                <a:gd name="connsiteX19" fmla="*/ 980413 w 2545437"/>
                <a:gd name="connsiteY19" fmla="*/ 1766279 h 2821378"/>
                <a:gd name="connsiteX20" fmla="*/ 1013594 w 2545437"/>
                <a:gd name="connsiteY20" fmla="*/ 1760673 h 2821378"/>
                <a:gd name="connsiteX21" fmla="*/ 1245495 w 2545437"/>
                <a:gd name="connsiteY21" fmla="*/ 1746127 h 2821378"/>
                <a:gd name="connsiteX22" fmla="*/ 1528534 w 2545437"/>
                <a:gd name="connsiteY22" fmla="*/ 1918959 h 2821378"/>
                <a:gd name="connsiteX23" fmla="*/ 1539173 w 2545437"/>
                <a:gd name="connsiteY23" fmla="*/ 1939113 h 2821378"/>
                <a:gd name="connsiteX24" fmla="*/ 1584627 w 2545437"/>
                <a:gd name="connsiteY24" fmla="*/ 1928377 h 2821378"/>
                <a:gd name="connsiteX25" fmla="*/ 1939130 w 2545437"/>
                <a:gd name="connsiteY25" fmla="*/ 1915350 h 2821378"/>
                <a:gd name="connsiteX26" fmla="*/ 1945754 w 2545437"/>
                <a:gd name="connsiteY26" fmla="*/ 1918273 h 2821378"/>
                <a:gd name="connsiteX27" fmla="*/ 1954073 w 2545437"/>
                <a:gd name="connsiteY27" fmla="*/ 1919080 h 2821378"/>
                <a:gd name="connsiteX28" fmla="*/ 1972223 w 2545437"/>
                <a:gd name="connsiteY28" fmla="*/ 1929158 h 2821378"/>
                <a:gd name="connsiteX29" fmla="*/ 1974052 w 2545437"/>
                <a:gd name="connsiteY29" fmla="*/ 1930761 h 2821378"/>
                <a:gd name="connsiteX30" fmla="*/ 1977515 w 2545437"/>
                <a:gd name="connsiteY30" fmla="*/ 1932290 h 2821378"/>
                <a:gd name="connsiteX31" fmla="*/ 2005201 w 2545437"/>
                <a:gd name="connsiteY31" fmla="*/ 1956715 h 2821378"/>
                <a:gd name="connsiteX32" fmla="*/ 2010848 w 2545437"/>
                <a:gd name="connsiteY32" fmla="*/ 1968254 h 2821378"/>
                <a:gd name="connsiteX33" fmla="*/ 2013676 w 2545437"/>
                <a:gd name="connsiteY33" fmla="*/ 1971540 h 2821378"/>
                <a:gd name="connsiteX34" fmla="*/ 2081268 w 2545437"/>
                <a:gd name="connsiteY34" fmla="*/ 2119157 h 2821378"/>
                <a:gd name="connsiteX35" fmla="*/ 2115694 w 2545437"/>
                <a:gd name="connsiteY35" fmla="*/ 2467415 h 2821378"/>
                <a:gd name="connsiteX36" fmla="*/ 2113525 w 2545437"/>
                <a:gd name="connsiteY36" fmla="*/ 2513585 h 2821378"/>
                <a:gd name="connsiteX37" fmla="*/ 2185188 w 2545437"/>
                <a:gd name="connsiteY37" fmla="*/ 2517529 h 2821378"/>
                <a:gd name="connsiteX38" fmla="*/ 2271426 w 2545437"/>
                <a:gd name="connsiteY38" fmla="*/ 2532253 h 2821378"/>
                <a:gd name="connsiteX39" fmla="*/ 2422169 w 2545437"/>
                <a:gd name="connsiteY39" fmla="*/ 2599698 h 2821378"/>
                <a:gd name="connsiteX40" fmla="*/ 2431477 w 2545437"/>
                <a:gd name="connsiteY40" fmla="*/ 2607522 h 2821378"/>
                <a:gd name="connsiteX41" fmla="*/ 2451652 w 2545437"/>
                <a:gd name="connsiteY41" fmla="*/ 2593920 h 2821378"/>
                <a:gd name="connsiteX42" fmla="*/ 2477929 w 2545437"/>
                <a:gd name="connsiteY42" fmla="*/ 2588615 h 2821378"/>
                <a:gd name="connsiteX43" fmla="*/ 2545437 w 2545437"/>
                <a:gd name="connsiteY43" fmla="*/ 2656123 h 2821378"/>
                <a:gd name="connsiteX44" fmla="*/ 2504206 w 2545437"/>
                <a:gd name="connsiteY44" fmla="*/ 2718326 h 2821378"/>
                <a:gd name="connsiteX45" fmla="*/ 2498288 w 2545437"/>
                <a:gd name="connsiteY45" fmla="*/ 2719521 h 2821378"/>
                <a:gd name="connsiteX46" fmla="*/ 2494627 w 2545437"/>
                <a:gd name="connsiteY46" fmla="*/ 2735680 h 2821378"/>
                <a:gd name="connsiteX47" fmla="*/ 2484078 w 2545437"/>
                <a:gd name="connsiteY47" fmla="*/ 2747148 h 2821378"/>
                <a:gd name="connsiteX48" fmla="*/ 2490784 w 2545437"/>
                <a:gd name="connsiteY48" fmla="*/ 2763337 h 2821378"/>
                <a:gd name="connsiteX49" fmla="*/ 2432743 w 2545437"/>
                <a:gd name="connsiteY49" fmla="*/ 2821378 h 2821378"/>
                <a:gd name="connsiteX50" fmla="*/ 2391702 w 2545437"/>
                <a:gd name="connsiteY50" fmla="*/ 2804378 h 2821378"/>
                <a:gd name="connsiteX51" fmla="*/ 2381050 w 2545437"/>
                <a:gd name="connsiteY51" fmla="*/ 2778662 h 2821378"/>
                <a:gd name="connsiteX52" fmla="*/ 2329012 w 2545437"/>
                <a:gd name="connsiteY52" fmla="*/ 2766620 h 2821378"/>
                <a:gd name="connsiteX53" fmla="*/ 2119530 w 2545437"/>
                <a:gd name="connsiteY53" fmla="*/ 2674237 h 2821378"/>
                <a:gd name="connsiteX54" fmla="*/ 1945617 w 2545437"/>
                <a:gd name="connsiteY54" fmla="*/ 2569904 h 2821378"/>
                <a:gd name="connsiteX55" fmla="*/ 1995135 w 2545437"/>
                <a:gd name="connsiteY55" fmla="*/ 2525954 h 2821378"/>
                <a:gd name="connsiteX56" fmla="*/ 2018017 w 2545437"/>
                <a:gd name="connsiteY56" fmla="*/ 2522353 h 2821378"/>
                <a:gd name="connsiteX57" fmla="*/ 2008670 w 2545437"/>
                <a:gd name="connsiteY57" fmla="*/ 2485022 h 2821378"/>
                <a:gd name="connsiteX58" fmla="*/ 1987868 w 2545437"/>
                <a:gd name="connsiteY58" fmla="*/ 2411174 h 2821378"/>
                <a:gd name="connsiteX59" fmla="*/ 1897812 w 2545437"/>
                <a:gd name="connsiteY59" fmla="*/ 2167966 h 2821378"/>
                <a:gd name="connsiteX60" fmla="*/ 1889239 w 2545437"/>
                <a:gd name="connsiteY60" fmla="*/ 2128028 h 2821378"/>
                <a:gd name="connsiteX61" fmla="*/ 1860542 w 2545437"/>
                <a:gd name="connsiteY61" fmla="*/ 2142575 h 2821378"/>
                <a:gd name="connsiteX62" fmla="*/ 1769013 w 2545437"/>
                <a:gd name="connsiteY62" fmla="*/ 2194714 h 2821378"/>
                <a:gd name="connsiteX63" fmla="*/ 1428651 w 2545437"/>
                <a:gd name="connsiteY63" fmla="*/ 2440453 h 2821378"/>
                <a:gd name="connsiteX64" fmla="*/ 1410618 w 2545437"/>
                <a:gd name="connsiteY64" fmla="*/ 2446636 h 2821378"/>
                <a:gd name="connsiteX65" fmla="*/ 1382471 w 2545437"/>
                <a:gd name="connsiteY65" fmla="*/ 2458266 h 2821378"/>
                <a:gd name="connsiteX66" fmla="*/ 1328967 w 2545437"/>
                <a:gd name="connsiteY66" fmla="*/ 2467873 h 2821378"/>
                <a:gd name="connsiteX67" fmla="*/ 762579 w 2545437"/>
                <a:gd name="connsiteY67" fmla="*/ 2224023 h 2821378"/>
                <a:gd name="connsiteX68" fmla="*/ 472832 w 2545437"/>
                <a:gd name="connsiteY68" fmla="*/ 2099006 h 2821378"/>
                <a:gd name="connsiteX69" fmla="*/ 462373 w 2545437"/>
                <a:gd name="connsiteY69" fmla="*/ 2093574 h 2821378"/>
                <a:gd name="connsiteX70" fmla="*/ 409484 w 2545437"/>
                <a:gd name="connsiteY70" fmla="*/ 2164694 h 2821378"/>
                <a:gd name="connsiteX71" fmla="*/ 160778 w 2545437"/>
                <a:gd name="connsiteY71" fmla="*/ 2321148 h 2821378"/>
                <a:gd name="connsiteX72" fmla="*/ 77806 w 2545437"/>
                <a:gd name="connsiteY72" fmla="*/ 1991398 h 2821378"/>
                <a:gd name="connsiteX73" fmla="*/ 27071 w 2545437"/>
                <a:gd name="connsiteY73" fmla="*/ 1761967 h 2821378"/>
                <a:gd name="connsiteX74" fmla="*/ 27081 w 2545437"/>
                <a:gd name="connsiteY74" fmla="*/ 1761867 h 2821378"/>
                <a:gd name="connsiteX75" fmla="*/ 13881 w 2545437"/>
                <a:gd name="connsiteY75" fmla="*/ 1751493 h 2821378"/>
                <a:gd name="connsiteX76" fmla="*/ 0 w 2545437"/>
                <a:gd name="connsiteY76" fmla="*/ 1712430 h 2821378"/>
                <a:gd name="connsiteX77" fmla="*/ 13881 w 2545437"/>
                <a:gd name="connsiteY77" fmla="*/ 1673367 h 2821378"/>
                <a:gd name="connsiteX78" fmla="*/ 22195 w 2545437"/>
                <a:gd name="connsiteY78" fmla="*/ 1666833 h 2821378"/>
                <a:gd name="connsiteX79" fmla="*/ 21431 w 2545437"/>
                <a:gd name="connsiteY79" fmla="*/ 1662424 h 2821378"/>
                <a:gd name="connsiteX80" fmla="*/ 68824 w 2545437"/>
                <a:gd name="connsiteY80" fmla="*/ 1607180 h 2821378"/>
                <a:gd name="connsiteX81" fmla="*/ 87271 w 2545437"/>
                <a:gd name="connsiteY81" fmla="*/ 1611521 h 2821378"/>
                <a:gd name="connsiteX82" fmla="*/ 95034 w 2545437"/>
                <a:gd name="connsiteY82" fmla="*/ 1617622 h 2821378"/>
                <a:gd name="connsiteX83" fmla="*/ 97224 w 2545437"/>
                <a:gd name="connsiteY83" fmla="*/ 1613836 h 2821378"/>
                <a:gd name="connsiteX84" fmla="*/ 130736 w 2545437"/>
                <a:gd name="connsiteY84" fmla="*/ 1597655 h 2821378"/>
                <a:gd name="connsiteX85" fmla="*/ 178129 w 2545437"/>
                <a:gd name="connsiteY85" fmla="*/ 1652899 h 2821378"/>
                <a:gd name="connsiteX86" fmla="*/ 174405 w 2545437"/>
                <a:gd name="connsiteY86" fmla="*/ 1674402 h 2821378"/>
                <a:gd name="connsiteX87" fmla="*/ 169679 w 2545437"/>
                <a:gd name="connsiteY87" fmla="*/ 1682573 h 2821378"/>
                <a:gd name="connsiteX88" fmla="*/ 192711 w 2545437"/>
                <a:gd name="connsiteY88" fmla="*/ 1712915 h 2821378"/>
                <a:gd name="connsiteX89" fmla="*/ 230305 w 2545437"/>
                <a:gd name="connsiteY89" fmla="*/ 2082946 h 2821378"/>
                <a:gd name="connsiteX90" fmla="*/ 369612 w 2545437"/>
                <a:gd name="connsiteY90" fmla="*/ 1957057 h 2821378"/>
                <a:gd name="connsiteX91" fmla="*/ 388533 w 2545437"/>
                <a:gd name="connsiteY91" fmla="*/ 1939627 h 2821378"/>
                <a:gd name="connsiteX92" fmla="*/ 362963 w 2545437"/>
                <a:gd name="connsiteY92" fmla="*/ 1925748 h 2821378"/>
                <a:gd name="connsiteX93" fmla="*/ 174460 w 2545437"/>
                <a:gd name="connsiteY93" fmla="*/ 1571218 h 2821378"/>
                <a:gd name="connsiteX94" fmla="*/ 435587 w 2545437"/>
                <a:gd name="connsiteY94" fmla="*/ 1177269 h 2821378"/>
                <a:gd name="connsiteX95" fmla="*/ 442163 w 2545437"/>
                <a:gd name="connsiteY95" fmla="*/ 1175228 h 2821378"/>
                <a:gd name="connsiteX96" fmla="*/ 432445 w 2545437"/>
                <a:gd name="connsiteY96" fmla="*/ 1158555 h 2821378"/>
                <a:gd name="connsiteX97" fmla="*/ 319063 w 2545437"/>
                <a:gd name="connsiteY97" fmla="*/ 645975 h 2821378"/>
                <a:gd name="connsiteX98" fmla="*/ 615504 w 2545437"/>
                <a:gd name="connsiteY98" fmla="*/ 494 h 2821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545437" h="2821378">
                  <a:moveTo>
                    <a:pt x="615504" y="494"/>
                  </a:moveTo>
                  <a:cubicBezTo>
                    <a:pt x="626035" y="1587"/>
                    <a:pt x="636723" y="4505"/>
                    <a:pt x="647548" y="9409"/>
                  </a:cubicBezTo>
                  <a:cubicBezTo>
                    <a:pt x="820739" y="87877"/>
                    <a:pt x="595826" y="387636"/>
                    <a:pt x="559853" y="660876"/>
                  </a:cubicBezTo>
                  <a:cubicBezTo>
                    <a:pt x="541866" y="797497"/>
                    <a:pt x="559615" y="957466"/>
                    <a:pt x="571255" y="1082144"/>
                  </a:cubicBezTo>
                  <a:lnTo>
                    <a:pt x="576423" y="1146250"/>
                  </a:lnTo>
                  <a:lnTo>
                    <a:pt x="602008" y="1143670"/>
                  </a:lnTo>
                  <a:lnTo>
                    <a:pt x="627762" y="1146266"/>
                  </a:lnTo>
                  <a:lnTo>
                    <a:pt x="620360" y="1038548"/>
                  </a:lnTo>
                  <a:cubicBezTo>
                    <a:pt x="616149" y="817866"/>
                    <a:pt x="663240" y="516490"/>
                    <a:pt x="812104" y="411644"/>
                  </a:cubicBezTo>
                  <a:cubicBezTo>
                    <a:pt x="822863" y="404390"/>
                    <a:pt x="833682" y="401746"/>
                    <a:pt x="844540" y="402825"/>
                  </a:cubicBezTo>
                  <a:cubicBezTo>
                    <a:pt x="920544" y="410384"/>
                    <a:pt x="998398" y="600427"/>
                    <a:pt x="1069761" y="669066"/>
                  </a:cubicBezTo>
                  <a:cubicBezTo>
                    <a:pt x="1151319" y="747511"/>
                    <a:pt x="1279151" y="811480"/>
                    <a:pt x="1301450" y="882314"/>
                  </a:cubicBezTo>
                  <a:cubicBezTo>
                    <a:pt x="1376216" y="1017879"/>
                    <a:pt x="1234623" y="1097855"/>
                    <a:pt x="1122586" y="1036913"/>
                  </a:cubicBezTo>
                  <a:cubicBezTo>
                    <a:pt x="1051031" y="1011690"/>
                    <a:pt x="918564" y="821561"/>
                    <a:pt x="872114" y="730977"/>
                  </a:cubicBezTo>
                  <a:cubicBezTo>
                    <a:pt x="847549" y="791936"/>
                    <a:pt x="788128" y="1005754"/>
                    <a:pt x="739246" y="1150559"/>
                  </a:cubicBezTo>
                  <a:lnTo>
                    <a:pt x="733523" y="1166433"/>
                  </a:lnTo>
                  <a:lnTo>
                    <a:pt x="768429" y="1177269"/>
                  </a:lnTo>
                  <a:cubicBezTo>
                    <a:pt x="921883" y="1242175"/>
                    <a:pt x="1029556" y="1394121"/>
                    <a:pt x="1029557" y="1571218"/>
                  </a:cubicBezTo>
                  <a:cubicBezTo>
                    <a:pt x="1029557" y="1630250"/>
                    <a:pt x="1017593" y="1686488"/>
                    <a:pt x="995958" y="1737639"/>
                  </a:cubicBezTo>
                  <a:lnTo>
                    <a:pt x="980413" y="1766279"/>
                  </a:lnTo>
                  <a:lnTo>
                    <a:pt x="1013594" y="1760673"/>
                  </a:lnTo>
                  <a:cubicBezTo>
                    <a:pt x="1102858" y="1748201"/>
                    <a:pt x="1184537" y="1742357"/>
                    <a:pt x="1245495" y="1746127"/>
                  </a:cubicBezTo>
                  <a:cubicBezTo>
                    <a:pt x="1367410" y="1753668"/>
                    <a:pt x="1463682" y="1829291"/>
                    <a:pt x="1528534" y="1918959"/>
                  </a:cubicBezTo>
                  <a:lnTo>
                    <a:pt x="1539173" y="1939113"/>
                  </a:lnTo>
                  <a:lnTo>
                    <a:pt x="1584627" y="1928377"/>
                  </a:lnTo>
                  <a:cubicBezTo>
                    <a:pt x="1713157" y="1901906"/>
                    <a:pt x="1852858" y="1888449"/>
                    <a:pt x="1939130" y="1915350"/>
                  </a:cubicBezTo>
                  <a:lnTo>
                    <a:pt x="1945754" y="1918273"/>
                  </a:lnTo>
                  <a:lnTo>
                    <a:pt x="1954073" y="1919080"/>
                  </a:lnTo>
                  <a:cubicBezTo>
                    <a:pt x="1959623" y="1921050"/>
                    <a:pt x="1965744" y="1924461"/>
                    <a:pt x="1972223" y="1929158"/>
                  </a:cubicBezTo>
                  <a:lnTo>
                    <a:pt x="1974052" y="1930761"/>
                  </a:lnTo>
                  <a:lnTo>
                    <a:pt x="1977515" y="1932290"/>
                  </a:lnTo>
                  <a:cubicBezTo>
                    <a:pt x="1988626" y="1939142"/>
                    <a:pt x="1997955" y="1947242"/>
                    <a:pt x="2005201" y="1956715"/>
                  </a:cubicBezTo>
                  <a:lnTo>
                    <a:pt x="2010848" y="1968254"/>
                  </a:lnTo>
                  <a:lnTo>
                    <a:pt x="2013676" y="1971540"/>
                  </a:lnTo>
                  <a:cubicBezTo>
                    <a:pt x="2041891" y="2008433"/>
                    <a:pt x="2068983" y="2060946"/>
                    <a:pt x="2081268" y="2119157"/>
                  </a:cubicBezTo>
                  <a:cubicBezTo>
                    <a:pt x="2096624" y="2191921"/>
                    <a:pt x="2116433" y="2348145"/>
                    <a:pt x="2115694" y="2467415"/>
                  </a:cubicBezTo>
                  <a:lnTo>
                    <a:pt x="2113525" y="2513585"/>
                  </a:lnTo>
                  <a:lnTo>
                    <a:pt x="2185188" y="2517529"/>
                  </a:lnTo>
                  <a:cubicBezTo>
                    <a:pt x="2217927" y="2521488"/>
                    <a:pt x="2248182" y="2526974"/>
                    <a:pt x="2271426" y="2532253"/>
                  </a:cubicBezTo>
                  <a:cubicBezTo>
                    <a:pt x="2317914" y="2542812"/>
                    <a:pt x="2375828" y="2568800"/>
                    <a:pt x="2422169" y="2599698"/>
                  </a:cubicBezTo>
                  <a:lnTo>
                    <a:pt x="2431477" y="2607522"/>
                  </a:lnTo>
                  <a:lnTo>
                    <a:pt x="2451652" y="2593920"/>
                  </a:lnTo>
                  <a:cubicBezTo>
                    <a:pt x="2459728" y="2590504"/>
                    <a:pt x="2468608" y="2588615"/>
                    <a:pt x="2477929" y="2588615"/>
                  </a:cubicBezTo>
                  <a:cubicBezTo>
                    <a:pt x="2515213" y="2588615"/>
                    <a:pt x="2545437" y="2618839"/>
                    <a:pt x="2545437" y="2656123"/>
                  </a:cubicBezTo>
                  <a:cubicBezTo>
                    <a:pt x="2545437" y="2684086"/>
                    <a:pt x="2528436" y="2708078"/>
                    <a:pt x="2504206" y="2718326"/>
                  </a:cubicBezTo>
                  <a:lnTo>
                    <a:pt x="2498288" y="2719521"/>
                  </a:lnTo>
                  <a:lnTo>
                    <a:pt x="2494627" y="2735680"/>
                  </a:lnTo>
                  <a:lnTo>
                    <a:pt x="2484078" y="2747148"/>
                  </a:lnTo>
                  <a:lnTo>
                    <a:pt x="2490784" y="2763337"/>
                  </a:lnTo>
                  <a:cubicBezTo>
                    <a:pt x="2490784" y="2795392"/>
                    <a:pt x="2464798" y="2821378"/>
                    <a:pt x="2432743" y="2821378"/>
                  </a:cubicBezTo>
                  <a:cubicBezTo>
                    <a:pt x="2416716" y="2821378"/>
                    <a:pt x="2402205" y="2814882"/>
                    <a:pt x="2391702" y="2804378"/>
                  </a:cubicBezTo>
                  <a:lnTo>
                    <a:pt x="2381050" y="2778662"/>
                  </a:lnTo>
                  <a:lnTo>
                    <a:pt x="2329012" y="2766620"/>
                  </a:lnTo>
                  <a:cubicBezTo>
                    <a:pt x="2260861" y="2743701"/>
                    <a:pt x="2171994" y="2698034"/>
                    <a:pt x="2119530" y="2674237"/>
                  </a:cubicBezTo>
                  <a:cubicBezTo>
                    <a:pt x="2049577" y="2642507"/>
                    <a:pt x="1934589" y="2629285"/>
                    <a:pt x="1945617" y="2569904"/>
                  </a:cubicBezTo>
                  <a:cubicBezTo>
                    <a:pt x="1952542" y="2549105"/>
                    <a:pt x="1970556" y="2535033"/>
                    <a:pt x="1995135" y="2525954"/>
                  </a:cubicBezTo>
                  <a:lnTo>
                    <a:pt x="2018017" y="2522353"/>
                  </a:lnTo>
                  <a:lnTo>
                    <a:pt x="2008670" y="2485022"/>
                  </a:lnTo>
                  <a:cubicBezTo>
                    <a:pt x="2002243" y="2457999"/>
                    <a:pt x="1995623" y="2431743"/>
                    <a:pt x="1987868" y="2411174"/>
                  </a:cubicBezTo>
                  <a:cubicBezTo>
                    <a:pt x="1964604" y="2349465"/>
                    <a:pt x="1921381" y="2249028"/>
                    <a:pt x="1897812" y="2167966"/>
                  </a:cubicBezTo>
                  <a:lnTo>
                    <a:pt x="1889239" y="2128028"/>
                  </a:lnTo>
                  <a:lnTo>
                    <a:pt x="1860542" y="2142575"/>
                  </a:lnTo>
                  <a:cubicBezTo>
                    <a:pt x="1826533" y="2158970"/>
                    <a:pt x="1793654" y="2175749"/>
                    <a:pt x="1769013" y="2194714"/>
                  </a:cubicBezTo>
                  <a:cubicBezTo>
                    <a:pt x="1682768" y="2261095"/>
                    <a:pt x="1536549" y="2392602"/>
                    <a:pt x="1428651" y="2440453"/>
                  </a:cubicBezTo>
                  <a:lnTo>
                    <a:pt x="1410618" y="2446636"/>
                  </a:lnTo>
                  <a:lnTo>
                    <a:pt x="1382471" y="2458266"/>
                  </a:lnTo>
                  <a:cubicBezTo>
                    <a:pt x="1364816" y="2463556"/>
                    <a:pt x="1346894" y="2466874"/>
                    <a:pt x="1328967" y="2467873"/>
                  </a:cubicBezTo>
                  <a:cubicBezTo>
                    <a:pt x="1185554" y="2475867"/>
                    <a:pt x="910961" y="2300440"/>
                    <a:pt x="762579" y="2224023"/>
                  </a:cubicBezTo>
                  <a:cubicBezTo>
                    <a:pt x="688388" y="2185815"/>
                    <a:pt x="565859" y="2142637"/>
                    <a:pt x="472832" y="2099006"/>
                  </a:cubicBezTo>
                  <a:lnTo>
                    <a:pt x="462373" y="2093574"/>
                  </a:lnTo>
                  <a:lnTo>
                    <a:pt x="409484" y="2164694"/>
                  </a:lnTo>
                  <a:cubicBezTo>
                    <a:pt x="336300" y="2251218"/>
                    <a:pt x="248643" y="2318594"/>
                    <a:pt x="160778" y="2321148"/>
                  </a:cubicBezTo>
                  <a:cubicBezTo>
                    <a:pt x="77117" y="2321797"/>
                    <a:pt x="117157" y="2146508"/>
                    <a:pt x="77806" y="1991398"/>
                  </a:cubicBezTo>
                  <a:cubicBezTo>
                    <a:pt x="50361" y="1898201"/>
                    <a:pt x="15389" y="1822166"/>
                    <a:pt x="27071" y="1761967"/>
                  </a:cubicBezTo>
                  <a:lnTo>
                    <a:pt x="27081" y="1761867"/>
                  </a:lnTo>
                  <a:lnTo>
                    <a:pt x="13881" y="1751493"/>
                  </a:lnTo>
                  <a:cubicBezTo>
                    <a:pt x="5305" y="1741496"/>
                    <a:pt x="0" y="1727685"/>
                    <a:pt x="0" y="1712430"/>
                  </a:cubicBezTo>
                  <a:cubicBezTo>
                    <a:pt x="0" y="1697175"/>
                    <a:pt x="5305" y="1683364"/>
                    <a:pt x="13881" y="1673367"/>
                  </a:cubicBezTo>
                  <a:lnTo>
                    <a:pt x="22195" y="1666833"/>
                  </a:lnTo>
                  <a:lnTo>
                    <a:pt x="21431" y="1662424"/>
                  </a:lnTo>
                  <a:cubicBezTo>
                    <a:pt x="21431" y="1631914"/>
                    <a:pt x="42650" y="1607180"/>
                    <a:pt x="68824" y="1607180"/>
                  </a:cubicBezTo>
                  <a:cubicBezTo>
                    <a:pt x="75368" y="1607180"/>
                    <a:pt x="81601" y="1608726"/>
                    <a:pt x="87271" y="1611521"/>
                  </a:cubicBezTo>
                  <a:lnTo>
                    <a:pt x="95034" y="1617622"/>
                  </a:lnTo>
                  <a:lnTo>
                    <a:pt x="97224" y="1613836"/>
                  </a:lnTo>
                  <a:cubicBezTo>
                    <a:pt x="105801" y="1603838"/>
                    <a:pt x="117649" y="1597655"/>
                    <a:pt x="130736" y="1597655"/>
                  </a:cubicBezTo>
                  <a:cubicBezTo>
                    <a:pt x="156910" y="1597655"/>
                    <a:pt x="178129" y="1622389"/>
                    <a:pt x="178129" y="1652899"/>
                  </a:cubicBezTo>
                  <a:cubicBezTo>
                    <a:pt x="178129" y="1660527"/>
                    <a:pt x="176803" y="1667793"/>
                    <a:pt x="174405" y="1674402"/>
                  </a:cubicBezTo>
                  <a:lnTo>
                    <a:pt x="169679" y="1682573"/>
                  </a:lnTo>
                  <a:lnTo>
                    <a:pt x="192711" y="1712915"/>
                  </a:lnTo>
                  <a:cubicBezTo>
                    <a:pt x="233726" y="1764030"/>
                    <a:pt x="232508" y="1997594"/>
                    <a:pt x="230305" y="2082946"/>
                  </a:cubicBezTo>
                  <a:cubicBezTo>
                    <a:pt x="254980" y="2064109"/>
                    <a:pt x="309942" y="2012441"/>
                    <a:pt x="369612" y="1957057"/>
                  </a:cubicBezTo>
                  <a:lnTo>
                    <a:pt x="388533" y="1939627"/>
                  </a:lnTo>
                  <a:lnTo>
                    <a:pt x="362963" y="1925748"/>
                  </a:lnTo>
                  <a:cubicBezTo>
                    <a:pt x="249234" y="1848914"/>
                    <a:pt x="174461" y="1718798"/>
                    <a:pt x="174460" y="1571218"/>
                  </a:cubicBezTo>
                  <a:cubicBezTo>
                    <a:pt x="174461" y="1394122"/>
                    <a:pt x="282134" y="1242175"/>
                    <a:pt x="435587" y="1177269"/>
                  </a:cubicBezTo>
                  <a:lnTo>
                    <a:pt x="442163" y="1175228"/>
                  </a:lnTo>
                  <a:lnTo>
                    <a:pt x="432445" y="1158555"/>
                  </a:lnTo>
                  <a:cubicBezTo>
                    <a:pt x="366632" y="1028309"/>
                    <a:pt x="308485" y="824192"/>
                    <a:pt x="319063" y="645975"/>
                  </a:cubicBezTo>
                  <a:cubicBezTo>
                    <a:pt x="334930" y="378651"/>
                    <a:pt x="457535" y="-15888"/>
                    <a:pt x="615504" y="494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BA2E7BE9-A6CB-3255-F234-6F1E50CA39A9}"/>
                </a:ext>
              </a:extLst>
            </p:cNvPr>
            <p:cNvSpPr/>
            <p:nvPr/>
          </p:nvSpPr>
          <p:spPr>
            <a:xfrm>
              <a:off x="1880504" y="2281239"/>
              <a:ext cx="180288" cy="180288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53A2C982-6C3D-0B9C-6A92-8D548442F92A}"/>
                </a:ext>
              </a:extLst>
            </p:cNvPr>
            <p:cNvSpPr/>
            <p:nvPr/>
          </p:nvSpPr>
          <p:spPr>
            <a:xfrm rot="15882491">
              <a:off x="1578855" y="2202732"/>
              <a:ext cx="105716" cy="286863"/>
            </a:xfrm>
            <a:custGeom>
              <a:avLst/>
              <a:gdLst>
                <a:gd name="connsiteX0" fmla="*/ 285073 w 285073"/>
                <a:gd name="connsiteY0" fmla="*/ 113204 h 773548"/>
                <a:gd name="connsiteX1" fmla="*/ 140301 w 285073"/>
                <a:gd name="connsiteY1" fmla="*/ 443376 h 773548"/>
                <a:gd name="connsiteX2" fmla="*/ 285073 w 285073"/>
                <a:gd name="connsiteY2" fmla="*/ 773548 h 773548"/>
                <a:gd name="connsiteX3" fmla="*/ 57441 w 285073"/>
                <a:gd name="connsiteY3" fmla="*/ 443376 h 773548"/>
                <a:gd name="connsiteX4" fmla="*/ 67675 w 285073"/>
                <a:gd name="connsiteY4" fmla="*/ 345193 h 773548"/>
                <a:gd name="connsiteX5" fmla="*/ 83479 w 285073"/>
                <a:gd name="connsiteY5" fmla="*/ 297509 h 773548"/>
                <a:gd name="connsiteX6" fmla="*/ 80691 w 285073"/>
                <a:gd name="connsiteY6" fmla="*/ 296553 h 773548"/>
                <a:gd name="connsiteX7" fmla="*/ 7444 w 285073"/>
                <a:gd name="connsiteY7" fmla="*/ 155546 h 773548"/>
                <a:gd name="connsiteX8" fmla="*/ 61964 w 285073"/>
                <a:gd name="connsiteY8" fmla="*/ 244651 h 773548"/>
                <a:gd name="connsiteX9" fmla="*/ 94093 w 285073"/>
                <a:gd name="connsiteY9" fmla="*/ 265483 h 773548"/>
                <a:gd name="connsiteX10" fmla="*/ 96317 w 285073"/>
                <a:gd name="connsiteY10" fmla="*/ 258774 h 773548"/>
                <a:gd name="connsiteX11" fmla="*/ 108619 w 285073"/>
                <a:gd name="connsiteY11" fmla="*/ 237147 h 773548"/>
                <a:gd name="connsiteX12" fmla="*/ 89856 w 285073"/>
                <a:gd name="connsiteY12" fmla="*/ 223750 h 773548"/>
                <a:gd name="connsiteX13" fmla="*/ 59917 w 285073"/>
                <a:gd name="connsiteY13" fmla="*/ 67700 h 773548"/>
                <a:gd name="connsiteX14" fmla="*/ 113026 w 285073"/>
                <a:gd name="connsiteY14" fmla="*/ 199507 h 773548"/>
                <a:gd name="connsiteX15" fmla="*/ 125129 w 285073"/>
                <a:gd name="connsiteY15" fmla="*/ 208915 h 773548"/>
                <a:gd name="connsiteX16" fmla="*/ 148215 w 285073"/>
                <a:gd name="connsiteY16" fmla="*/ 186339 h 773548"/>
                <a:gd name="connsiteX17" fmla="*/ 126077 w 285073"/>
                <a:gd name="connsiteY17" fmla="*/ 158182 h 773548"/>
                <a:gd name="connsiteX18" fmla="*/ 141130 w 285073"/>
                <a:gd name="connsiteY18" fmla="*/ 0 h 773548"/>
                <a:gd name="connsiteX19" fmla="*/ 155119 w 285073"/>
                <a:gd name="connsiteY19" fmla="*/ 141415 h 773548"/>
                <a:gd name="connsiteX20" fmla="*/ 171279 w 285073"/>
                <a:gd name="connsiteY20" fmla="*/ 163784 h 773548"/>
                <a:gd name="connsiteX21" fmla="*/ 196468 w 285073"/>
                <a:gd name="connsiteY21" fmla="*/ 139151 h 773548"/>
                <a:gd name="connsiteX22" fmla="*/ 285073 w 285073"/>
                <a:gd name="connsiteY22" fmla="*/ 113204 h 773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073" h="773548">
                  <a:moveTo>
                    <a:pt x="285073" y="113204"/>
                  </a:moveTo>
                  <a:cubicBezTo>
                    <a:pt x="196734" y="173193"/>
                    <a:pt x="140301" y="301897"/>
                    <a:pt x="140301" y="443376"/>
                  </a:cubicBezTo>
                  <a:cubicBezTo>
                    <a:pt x="140301" y="584855"/>
                    <a:pt x="196735" y="713559"/>
                    <a:pt x="285073" y="773548"/>
                  </a:cubicBezTo>
                  <a:cubicBezTo>
                    <a:pt x="159355" y="773548"/>
                    <a:pt x="57441" y="625725"/>
                    <a:pt x="57441" y="443376"/>
                  </a:cubicBezTo>
                  <a:cubicBezTo>
                    <a:pt x="57441" y="409186"/>
                    <a:pt x="61024" y="376209"/>
                    <a:pt x="67675" y="345193"/>
                  </a:cubicBezTo>
                  <a:lnTo>
                    <a:pt x="83479" y="297509"/>
                  </a:lnTo>
                  <a:lnTo>
                    <a:pt x="80691" y="296553"/>
                  </a:lnTo>
                  <a:cubicBezTo>
                    <a:pt x="17049" y="263966"/>
                    <a:pt x="-15745" y="200835"/>
                    <a:pt x="7444" y="155546"/>
                  </a:cubicBezTo>
                  <a:cubicBezTo>
                    <a:pt x="10926" y="187454"/>
                    <a:pt x="31208" y="219804"/>
                    <a:pt x="61964" y="244651"/>
                  </a:cubicBezTo>
                  <a:lnTo>
                    <a:pt x="94093" y="265483"/>
                  </a:lnTo>
                  <a:lnTo>
                    <a:pt x="96317" y="258774"/>
                  </a:lnTo>
                  <a:lnTo>
                    <a:pt x="108619" y="237147"/>
                  </a:lnTo>
                  <a:lnTo>
                    <a:pt x="89856" y="223750"/>
                  </a:lnTo>
                  <a:cubicBezTo>
                    <a:pt x="38167" y="174349"/>
                    <a:pt x="24762" y="104483"/>
                    <a:pt x="59917" y="67700"/>
                  </a:cubicBezTo>
                  <a:cubicBezTo>
                    <a:pt x="52219" y="109798"/>
                    <a:pt x="72922" y="161178"/>
                    <a:pt x="113026" y="199507"/>
                  </a:cubicBezTo>
                  <a:lnTo>
                    <a:pt x="125129" y="208915"/>
                  </a:lnTo>
                  <a:lnTo>
                    <a:pt x="148215" y="186339"/>
                  </a:lnTo>
                  <a:lnTo>
                    <a:pt x="126077" y="158182"/>
                  </a:lnTo>
                  <a:cubicBezTo>
                    <a:pt x="90327" y="96261"/>
                    <a:pt x="97066" y="25440"/>
                    <a:pt x="141130" y="0"/>
                  </a:cubicBezTo>
                  <a:cubicBezTo>
                    <a:pt x="121929" y="38247"/>
                    <a:pt x="127382" y="93372"/>
                    <a:pt x="155119" y="141415"/>
                  </a:cubicBezTo>
                  <a:lnTo>
                    <a:pt x="171279" y="163784"/>
                  </a:lnTo>
                  <a:lnTo>
                    <a:pt x="196468" y="139151"/>
                  </a:lnTo>
                  <a:cubicBezTo>
                    <a:pt x="223702" y="122443"/>
                    <a:pt x="253644" y="113204"/>
                    <a:pt x="285073" y="1132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BB0AE57-693D-875F-2899-4650D3075D9E}"/>
                </a:ext>
              </a:extLst>
            </p:cNvPr>
            <p:cNvSpPr/>
            <p:nvPr/>
          </p:nvSpPr>
          <p:spPr>
            <a:xfrm rot="4225369" flipH="1">
              <a:off x="2037930" y="2069798"/>
              <a:ext cx="98674" cy="267750"/>
            </a:xfrm>
            <a:custGeom>
              <a:avLst/>
              <a:gdLst>
                <a:gd name="connsiteX0" fmla="*/ 285073 w 285073"/>
                <a:gd name="connsiteY0" fmla="*/ 113204 h 773548"/>
                <a:gd name="connsiteX1" fmla="*/ 140301 w 285073"/>
                <a:gd name="connsiteY1" fmla="*/ 443376 h 773548"/>
                <a:gd name="connsiteX2" fmla="*/ 285073 w 285073"/>
                <a:gd name="connsiteY2" fmla="*/ 773548 h 773548"/>
                <a:gd name="connsiteX3" fmla="*/ 57441 w 285073"/>
                <a:gd name="connsiteY3" fmla="*/ 443376 h 773548"/>
                <a:gd name="connsiteX4" fmla="*/ 67675 w 285073"/>
                <a:gd name="connsiteY4" fmla="*/ 345193 h 773548"/>
                <a:gd name="connsiteX5" fmla="*/ 83479 w 285073"/>
                <a:gd name="connsiteY5" fmla="*/ 297509 h 773548"/>
                <a:gd name="connsiteX6" fmla="*/ 80691 w 285073"/>
                <a:gd name="connsiteY6" fmla="*/ 296553 h 773548"/>
                <a:gd name="connsiteX7" fmla="*/ 7444 w 285073"/>
                <a:gd name="connsiteY7" fmla="*/ 155546 h 773548"/>
                <a:gd name="connsiteX8" fmla="*/ 61964 w 285073"/>
                <a:gd name="connsiteY8" fmla="*/ 244651 h 773548"/>
                <a:gd name="connsiteX9" fmla="*/ 94093 w 285073"/>
                <a:gd name="connsiteY9" fmla="*/ 265483 h 773548"/>
                <a:gd name="connsiteX10" fmla="*/ 96317 w 285073"/>
                <a:gd name="connsiteY10" fmla="*/ 258774 h 773548"/>
                <a:gd name="connsiteX11" fmla="*/ 108619 w 285073"/>
                <a:gd name="connsiteY11" fmla="*/ 237147 h 773548"/>
                <a:gd name="connsiteX12" fmla="*/ 89856 w 285073"/>
                <a:gd name="connsiteY12" fmla="*/ 223750 h 773548"/>
                <a:gd name="connsiteX13" fmla="*/ 59917 w 285073"/>
                <a:gd name="connsiteY13" fmla="*/ 67700 h 773548"/>
                <a:gd name="connsiteX14" fmla="*/ 113026 w 285073"/>
                <a:gd name="connsiteY14" fmla="*/ 199507 h 773548"/>
                <a:gd name="connsiteX15" fmla="*/ 125129 w 285073"/>
                <a:gd name="connsiteY15" fmla="*/ 208915 h 773548"/>
                <a:gd name="connsiteX16" fmla="*/ 148215 w 285073"/>
                <a:gd name="connsiteY16" fmla="*/ 186339 h 773548"/>
                <a:gd name="connsiteX17" fmla="*/ 126077 w 285073"/>
                <a:gd name="connsiteY17" fmla="*/ 158182 h 773548"/>
                <a:gd name="connsiteX18" fmla="*/ 141130 w 285073"/>
                <a:gd name="connsiteY18" fmla="*/ 0 h 773548"/>
                <a:gd name="connsiteX19" fmla="*/ 155119 w 285073"/>
                <a:gd name="connsiteY19" fmla="*/ 141415 h 773548"/>
                <a:gd name="connsiteX20" fmla="*/ 171279 w 285073"/>
                <a:gd name="connsiteY20" fmla="*/ 163784 h 773548"/>
                <a:gd name="connsiteX21" fmla="*/ 196468 w 285073"/>
                <a:gd name="connsiteY21" fmla="*/ 139151 h 773548"/>
                <a:gd name="connsiteX22" fmla="*/ 285073 w 285073"/>
                <a:gd name="connsiteY22" fmla="*/ 113204 h 773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073" h="773548">
                  <a:moveTo>
                    <a:pt x="285073" y="113204"/>
                  </a:moveTo>
                  <a:cubicBezTo>
                    <a:pt x="196734" y="173193"/>
                    <a:pt x="140301" y="301897"/>
                    <a:pt x="140301" y="443376"/>
                  </a:cubicBezTo>
                  <a:cubicBezTo>
                    <a:pt x="140301" y="584855"/>
                    <a:pt x="196735" y="713559"/>
                    <a:pt x="285073" y="773548"/>
                  </a:cubicBezTo>
                  <a:cubicBezTo>
                    <a:pt x="159355" y="773548"/>
                    <a:pt x="57441" y="625725"/>
                    <a:pt x="57441" y="443376"/>
                  </a:cubicBezTo>
                  <a:cubicBezTo>
                    <a:pt x="57441" y="409186"/>
                    <a:pt x="61024" y="376209"/>
                    <a:pt x="67675" y="345193"/>
                  </a:cubicBezTo>
                  <a:lnTo>
                    <a:pt x="83479" y="297509"/>
                  </a:lnTo>
                  <a:lnTo>
                    <a:pt x="80691" y="296553"/>
                  </a:lnTo>
                  <a:cubicBezTo>
                    <a:pt x="17049" y="263966"/>
                    <a:pt x="-15745" y="200835"/>
                    <a:pt x="7444" y="155546"/>
                  </a:cubicBezTo>
                  <a:cubicBezTo>
                    <a:pt x="10926" y="187454"/>
                    <a:pt x="31208" y="219804"/>
                    <a:pt x="61964" y="244651"/>
                  </a:cubicBezTo>
                  <a:lnTo>
                    <a:pt x="94093" y="265483"/>
                  </a:lnTo>
                  <a:lnTo>
                    <a:pt x="96317" y="258774"/>
                  </a:lnTo>
                  <a:lnTo>
                    <a:pt x="108619" y="237147"/>
                  </a:lnTo>
                  <a:lnTo>
                    <a:pt x="89856" y="223750"/>
                  </a:lnTo>
                  <a:cubicBezTo>
                    <a:pt x="38167" y="174349"/>
                    <a:pt x="24762" y="104483"/>
                    <a:pt x="59917" y="67700"/>
                  </a:cubicBezTo>
                  <a:cubicBezTo>
                    <a:pt x="52219" y="109798"/>
                    <a:pt x="72922" y="161178"/>
                    <a:pt x="113026" y="199507"/>
                  </a:cubicBezTo>
                  <a:lnTo>
                    <a:pt x="125129" y="208915"/>
                  </a:lnTo>
                  <a:lnTo>
                    <a:pt x="148215" y="186339"/>
                  </a:lnTo>
                  <a:lnTo>
                    <a:pt x="126077" y="158182"/>
                  </a:lnTo>
                  <a:cubicBezTo>
                    <a:pt x="90327" y="96261"/>
                    <a:pt x="97066" y="25440"/>
                    <a:pt x="141130" y="0"/>
                  </a:cubicBezTo>
                  <a:cubicBezTo>
                    <a:pt x="121929" y="38247"/>
                    <a:pt x="127382" y="93372"/>
                    <a:pt x="155119" y="141415"/>
                  </a:cubicBezTo>
                  <a:lnTo>
                    <a:pt x="171279" y="163784"/>
                  </a:lnTo>
                  <a:lnTo>
                    <a:pt x="196468" y="139151"/>
                  </a:lnTo>
                  <a:cubicBezTo>
                    <a:pt x="223702" y="122443"/>
                    <a:pt x="253644" y="113204"/>
                    <a:pt x="285073" y="1132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3488DD19-DBC7-3956-8812-ACCBBDBF3E68}"/>
                </a:ext>
              </a:extLst>
            </p:cNvPr>
            <p:cNvSpPr/>
            <p:nvPr/>
          </p:nvSpPr>
          <p:spPr>
            <a:xfrm>
              <a:off x="2665671" y="2531384"/>
              <a:ext cx="563879" cy="1200688"/>
            </a:xfrm>
            <a:custGeom>
              <a:avLst/>
              <a:gdLst>
                <a:gd name="connsiteX0" fmla="*/ 48480 w 563879"/>
                <a:gd name="connsiteY0" fmla="*/ 190549 h 1200688"/>
                <a:gd name="connsiteX1" fmla="*/ 56380 w 563879"/>
                <a:gd name="connsiteY1" fmla="*/ 205513 h 1200688"/>
                <a:gd name="connsiteX2" fmla="*/ 56381 w 563879"/>
                <a:gd name="connsiteY2" fmla="*/ 205513 h 1200688"/>
                <a:gd name="connsiteX3" fmla="*/ 178906 w 563879"/>
                <a:gd name="connsiteY3" fmla="*/ 14 h 1200688"/>
                <a:gd name="connsiteX4" fmla="*/ 215118 w 563879"/>
                <a:gd name="connsiteY4" fmla="*/ 7025 h 1200688"/>
                <a:gd name="connsiteX5" fmla="*/ 227737 w 563879"/>
                <a:gd name="connsiteY5" fmla="*/ 19614 h 1200688"/>
                <a:gd name="connsiteX6" fmla="*/ 242010 w 563879"/>
                <a:gd name="connsiteY6" fmla="*/ 27302 h 1200688"/>
                <a:gd name="connsiteX7" fmla="*/ 304443 w 563879"/>
                <a:gd name="connsiteY7" fmla="*/ 124435 h 1200688"/>
                <a:gd name="connsiteX8" fmla="*/ 318177 w 563879"/>
                <a:gd name="connsiteY8" fmla="*/ 168372 h 1200688"/>
                <a:gd name="connsiteX9" fmla="*/ 325470 w 563879"/>
                <a:gd name="connsiteY9" fmla="*/ 191711 h 1200688"/>
                <a:gd name="connsiteX10" fmla="*/ 333156 w 563879"/>
                <a:gd name="connsiteY10" fmla="*/ 265240 h 1200688"/>
                <a:gd name="connsiteX11" fmla="*/ 327567 w 563879"/>
                <a:gd name="connsiteY11" fmla="*/ 361417 h 1200688"/>
                <a:gd name="connsiteX12" fmla="*/ 317687 w 563879"/>
                <a:gd name="connsiteY12" fmla="*/ 440982 h 1200688"/>
                <a:gd name="connsiteX13" fmla="*/ 312238 w 563879"/>
                <a:gd name="connsiteY13" fmla="*/ 484860 h 1200688"/>
                <a:gd name="connsiteX14" fmla="*/ 253477 w 563879"/>
                <a:gd name="connsiteY14" fmla="*/ 724135 h 1200688"/>
                <a:gd name="connsiteX15" fmla="*/ 236606 w 563879"/>
                <a:gd name="connsiteY15" fmla="*/ 756652 h 1200688"/>
                <a:gd name="connsiteX16" fmla="*/ 312136 w 563879"/>
                <a:gd name="connsiteY16" fmla="*/ 805984 h 1200688"/>
                <a:gd name="connsiteX17" fmla="*/ 379458 w 563879"/>
                <a:gd name="connsiteY17" fmla="*/ 861855 h 1200688"/>
                <a:gd name="connsiteX18" fmla="*/ 476283 w 563879"/>
                <a:gd name="connsiteY18" fmla="*/ 995636 h 1200688"/>
                <a:gd name="connsiteX19" fmla="*/ 480431 w 563879"/>
                <a:gd name="connsiteY19" fmla="*/ 1007065 h 1200688"/>
                <a:gd name="connsiteX20" fmla="*/ 504705 w 563879"/>
                <a:gd name="connsiteY20" fmla="*/ 1005373 h 1200688"/>
                <a:gd name="connsiteX21" fmla="*/ 530114 w 563879"/>
                <a:gd name="connsiteY21" fmla="*/ 1013917 h 1200688"/>
                <a:gd name="connsiteX22" fmla="*/ 554824 w 563879"/>
                <a:gd name="connsiteY22" fmla="*/ 1106135 h 1200688"/>
                <a:gd name="connsiteX23" fmla="*/ 488015 w 563879"/>
                <a:gd name="connsiteY23" fmla="*/ 1139389 h 1200688"/>
                <a:gd name="connsiteX24" fmla="*/ 482292 w 563879"/>
                <a:gd name="connsiteY24" fmla="*/ 1137464 h 1200688"/>
                <a:gd name="connsiteX25" fmla="*/ 471042 w 563879"/>
                <a:gd name="connsiteY25" fmla="*/ 1149628 h 1200688"/>
                <a:gd name="connsiteX26" fmla="*/ 456172 w 563879"/>
                <a:gd name="connsiteY26" fmla="*/ 1154286 h 1200688"/>
                <a:gd name="connsiteX27" fmla="*/ 453885 w 563879"/>
                <a:gd name="connsiteY27" fmla="*/ 1171659 h 1200688"/>
                <a:gd name="connsiteX28" fmla="*/ 374600 w 563879"/>
                <a:gd name="connsiteY28" fmla="*/ 1192903 h 1200688"/>
                <a:gd name="connsiteX29" fmla="*/ 347557 w 563879"/>
                <a:gd name="connsiteY29" fmla="*/ 1157660 h 1200688"/>
                <a:gd name="connsiteX30" fmla="*/ 351191 w 563879"/>
                <a:gd name="connsiteY30" fmla="*/ 1130063 h 1200688"/>
                <a:gd name="connsiteX31" fmla="*/ 312146 w 563879"/>
                <a:gd name="connsiteY31" fmla="*/ 1093615 h 1200688"/>
                <a:gd name="connsiteX32" fmla="*/ 176920 w 563879"/>
                <a:gd name="connsiteY32" fmla="*/ 908869 h 1200688"/>
                <a:gd name="connsiteX33" fmla="*/ 78473 w 563879"/>
                <a:gd name="connsiteY33" fmla="*/ 731557 h 1200688"/>
                <a:gd name="connsiteX34" fmla="*/ 107366 w 563879"/>
                <a:gd name="connsiteY34" fmla="*/ 717789 h 1200688"/>
                <a:gd name="connsiteX35" fmla="*/ 130528 w 563879"/>
                <a:gd name="connsiteY35" fmla="*/ 718088 h 1200688"/>
                <a:gd name="connsiteX36" fmla="*/ 127641 w 563879"/>
                <a:gd name="connsiteY36" fmla="*/ 641200 h 1200688"/>
                <a:gd name="connsiteX37" fmla="*/ 125862 w 563879"/>
                <a:gd name="connsiteY37" fmla="*/ 595617 h 1200688"/>
                <a:gd name="connsiteX38" fmla="*/ 125241 w 563879"/>
                <a:gd name="connsiteY38" fmla="*/ 590068 h 1200688"/>
                <a:gd name="connsiteX39" fmla="*/ 160736 w 563879"/>
                <a:gd name="connsiteY39" fmla="*/ 561667 h 1200688"/>
                <a:gd name="connsiteX40" fmla="*/ 160736 w 563879"/>
                <a:gd name="connsiteY40" fmla="*/ 561667 h 1200688"/>
                <a:gd name="connsiteX41" fmla="*/ 125241 w 563879"/>
                <a:gd name="connsiteY41" fmla="*/ 590068 h 1200688"/>
                <a:gd name="connsiteX42" fmla="*/ 121315 w 563879"/>
                <a:gd name="connsiteY42" fmla="*/ 554998 h 1200688"/>
                <a:gd name="connsiteX43" fmla="*/ 84949 w 563879"/>
                <a:gd name="connsiteY43" fmla="*/ 365826 h 1200688"/>
                <a:gd name="connsiteX44" fmla="*/ 79226 w 563879"/>
                <a:gd name="connsiteY44" fmla="*/ 323087 h 1200688"/>
                <a:gd name="connsiteX45" fmla="*/ 78391 w 563879"/>
                <a:gd name="connsiteY45" fmla="*/ 307811 h 1200688"/>
                <a:gd name="connsiteX46" fmla="*/ 21379 w 563879"/>
                <a:gd name="connsiteY46" fmla="*/ 168273 h 1200688"/>
                <a:gd name="connsiteX47" fmla="*/ 0 w 563879"/>
                <a:gd name="connsiteY47" fmla="*/ 135500 h 1200688"/>
                <a:gd name="connsiteX48" fmla="*/ 1210 w 563879"/>
                <a:gd name="connsiteY48" fmla="*/ 133194 h 1200688"/>
                <a:gd name="connsiteX49" fmla="*/ 27091 w 563879"/>
                <a:gd name="connsiteY49" fmla="*/ 163512 h 1200688"/>
                <a:gd name="connsiteX50" fmla="*/ 1211 w 563879"/>
                <a:gd name="connsiteY50" fmla="*/ 133194 h 1200688"/>
                <a:gd name="connsiteX51" fmla="*/ 19483 w 563879"/>
                <a:gd name="connsiteY51" fmla="*/ 98380 h 1200688"/>
                <a:gd name="connsiteX52" fmla="*/ 37064 w 563879"/>
                <a:gd name="connsiteY52" fmla="*/ 70073 h 1200688"/>
                <a:gd name="connsiteX53" fmla="*/ 178906 w 563879"/>
                <a:gd name="connsiteY53" fmla="*/ 14 h 1200688"/>
                <a:gd name="connsiteX0" fmla="*/ 48480 w 563879"/>
                <a:gd name="connsiteY0" fmla="*/ 190549 h 1200688"/>
                <a:gd name="connsiteX1" fmla="*/ 56380 w 563879"/>
                <a:gd name="connsiteY1" fmla="*/ 205513 h 1200688"/>
                <a:gd name="connsiteX2" fmla="*/ 56381 w 563879"/>
                <a:gd name="connsiteY2" fmla="*/ 205513 h 1200688"/>
                <a:gd name="connsiteX3" fmla="*/ 48480 w 563879"/>
                <a:gd name="connsiteY3" fmla="*/ 190549 h 1200688"/>
                <a:gd name="connsiteX4" fmla="*/ 178906 w 563879"/>
                <a:gd name="connsiteY4" fmla="*/ 14 h 1200688"/>
                <a:gd name="connsiteX5" fmla="*/ 215118 w 563879"/>
                <a:gd name="connsiteY5" fmla="*/ 7025 h 1200688"/>
                <a:gd name="connsiteX6" fmla="*/ 227737 w 563879"/>
                <a:gd name="connsiteY6" fmla="*/ 19614 h 1200688"/>
                <a:gd name="connsiteX7" fmla="*/ 242010 w 563879"/>
                <a:gd name="connsiteY7" fmla="*/ 27302 h 1200688"/>
                <a:gd name="connsiteX8" fmla="*/ 304443 w 563879"/>
                <a:gd name="connsiteY8" fmla="*/ 124435 h 1200688"/>
                <a:gd name="connsiteX9" fmla="*/ 318177 w 563879"/>
                <a:gd name="connsiteY9" fmla="*/ 168372 h 1200688"/>
                <a:gd name="connsiteX10" fmla="*/ 325470 w 563879"/>
                <a:gd name="connsiteY10" fmla="*/ 191711 h 1200688"/>
                <a:gd name="connsiteX11" fmla="*/ 333156 w 563879"/>
                <a:gd name="connsiteY11" fmla="*/ 265240 h 1200688"/>
                <a:gd name="connsiteX12" fmla="*/ 327567 w 563879"/>
                <a:gd name="connsiteY12" fmla="*/ 361417 h 1200688"/>
                <a:gd name="connsiteX13" fmla="*/ 317687 w 563879"/>
                <a:gd name="connsiteY13" fmla="*/ 440982 h 1200688"/>
                <a:gd name="connsiteX14" fmla="*/ 312238 w 563879"/>
                <a:gd name="connsiteY14" fmla="*/ 484860 h 1200688"/>
                <a:gd name="connsiteX15" fmla="*/ 253477 w 563879"/>
                <a:gd name="connsiteY15" fmla="*/ 724135 h 1200688"/>
                <a:gd name="connsiteX16" fmla="*/ 236606 w 563879"/>
                <a:gd name="connsiteY16" fmla="*/ 756652 h 1200688"/>
                <a:gd name="connsiteX17" fmla="*/ 312136 w 563879"/>
                <a:gd name="connsiteY17" fmla="*/ 805984 h 1200688"/>
                <a:gd name="connsiteX18" fmla="*/ 379458 w 563879"/>
                <a:gd name="connsiteY18" fmla="*/ 861855 h 1200688"/>
                <a:gd name="connsiteX19" fmla="*/ 476283 w 563879"/>
                <a:gd name="connsiteY19" fmla="*/ 995636 h 1200688"/>
                <a:gd name="connsiteX20" fmla="*/ 480431 w 563879"/>
                <a:gd name="connsiteY20" fmla="*/ 1007065 h 1200688"/>
                <a:gd name="connsiteX21" fmla="*/ 504705 w 563879"/>
                <a:gd name="connsiteY21" fmla="*/ 1005373 h 1200688"/>
                <a:gd name="connsiteX22" fmla="*/ 530114 w 563879"/>
                <a:gd name="connsiteY22" fmla="*/ 1013917 h 1200688"/>
                <a:gd name="connsiteX23" fmla="*/ 554824 w 563879"/>
                <a:gd name="connsiteY23" fmla="*/ 1106135 h 1200688"/>
                <a:gd name="connsiteX24" fmla="*/ 488015 w 563879"/>
                <a:gd name="connsiteY24" fmla="*/ 1139389 h 1200688"/>
                <a:gd name="connsiteX25" fmla="*/ 482292 w 563879"/>
                <a:gd name="connsiteY25" fmla="*/ 1137464 h 1200688"/>
                <a:gd name="connsiteX26" fmla="*/ 471042 w 563879"/>
                <a:gd name="connsiteY26" fmla="*/ 1149628 h 1200688"/>
                <a:gd name="connsiteX27" fmla="*/ 456172 w 563879"/>
                <a:gd name="connsiteY27" fmla="*/ 1154286 h 1200688"/>
                <a:gd name="connsiteX28" fmla="*/ 453885 w 563879"/>
                <a:gd name="connsiteY28" fmla="*/ 1171659 h 1200688"/>
                <a:gd name="connsiteX29" fmla="*/ 374600 w 563879"/>
                <a:gd name="connsiteY29" fmla="*/ 1192903 h 1200688"/>
                <a:gd name="connsiteX30" fmla="*/ 347557 w 563879"/>
                <a:gd name="connsiteY30" fmla="*/ 1157660 h 1200688"/>
                <a:gd name="connsiteX31" fmla="*/ 351191 w 563879"/>
                <a:gd name="connsiteY31" fmla="*/ 1130063 h 1200688"/>
                <a:gd name="connsiteX32" fmla="*/ 312146 w 563879"/>
                <a:gd name="connsiteY32" fmla="*/ 1093615 h 1200688"/>
                <a:gd name="connsiteX33" fmla="*/ 176920 w 563879"/>
                <a:gd name="connsiteY33" fmla="*/ 908869 h 1200688"/>
                <a:gd name="connsiteX34" fmla="*/ 78473 w 563879"/>
                <a:gd name="connsiteY34" fmla="*/ 731557 h 1200688"/>
                <a:gd name="connsiteX35" fmla="*/ 107366 w 563879"/>
                <a:gd name="connsiteY35" fmla="*/ 717789 h 1200688"/>
                <a:gd name="connsiteX36" fmla="*/ 130528 w 563879"/>
                <a:gd name="connsiteY36" fmla="*/ 718088 h 1200688"/>
                <a:gd name="connsiteX37" fmla="*/ 127641 w 563879"/>
                <a:gd name="connsiteY37" fmla="*/ 641200 h 1200688"/>
                <a:gd name="connsiteX38" fmla="*/ 125862 w 563879"/>
                <a:gd name="connsiteY38" fmla="*/ 595617 h 1200688"/>
                <a:gd name="connsiteX39" fmla="*/ 125241 w 563879"/>
                <a:gd name="connsiteY39" fmla="*/ 590068 h 1200688"/>
                <a:gd name="connsiteX40" fmla="*/ 160736 w 563879"/>
                <a:gd name="connsiteY40" fmla="*/ 561667 h 1200688"/>
                <a:gd name="connsiteX41" fmla="*/ 125241 w 563879"/>
                <a:gd name="connsiteY41" fmla="*/ 590068 h 1200688"/>
                <a:gd name="connsiteX42" fmla="*/ 121315 w 563879"/>
                <a:gd name="connsiteY42" fmla="*/ 554998 h 1200688"/>
                <a:gd name="connsiteX43" fmla="*/ 84949 w 563879"/>
                <a:gd name="connsiteY43" fmla="*/ 365826 h 1200688"/>
                <a:gd name="connsiteX44" fmla="*/ 79226 w 563879"/>
                <a:gd name="connsiteY44" fmla="*/ 323087 h 1200688"/>
                <a:gd name="connsiteX45" fmla="*/ 78391 w 563879"/>
                <a:gd name="connsiteY45" fmla="*/ 307811 h 1200688"/>
                <a:gd name="connsiteX46" fmla="*/ 21379 w 563879"/>
                <a:gd name="connsiteY46" fmla="*/ 168273 h 1200688"/>
                <a:gd name="connsiteX47" fmla="*/ 0 w 563879"/>
                <a:gd name="connsiteY47" fmla="*/ 135500 h 1200688"/>
                <a:gd name="connsiteX48" fmla="*/ 1210 w 563879"/>
                <a:gd name="connsiteY48" fmla="*/ 133194 h 1200688"/>
                <a:gd name="connsiteX49" fmla="*/ 27091 w 563879"/>
                <a:gd name="connsiteY49" fmla="*/ 163512 h 1200688"/>
                <a:gd name="connsiteX50" fmla="*/ 1211 w 563879"/>
                <a:gd name="connsiteY50" fmla="*/ 133194 h 1200688"/>
                <a:gd name="connsiteX51" fmla="*/ 19483 w 563879"/>
                <a:gd name="connsiteY51" fmla="*/ 98380 h 1200688"/>
                <a:gd name="connsiteX52" fmla="*/ 37064 w 563879"/>
                <a:gd name="connsiteY52" fmla="*/ 70073 h 1200688"/>
                <a:gd name="connsiteX53" fmla="*/ 178906 w 563879"/>
                <a:gd name="connsiteY53" fmla="*/ 14 h 1200688"/>
                <a:gd name="connsiteX0" fmla="*/ 56381 w 563879"/>
                <a:gd name="connsiteY0" fmla="*/ 205513 h 1200688"/>
                <a:gd name="connsiteX1" fmla="*/ 56380 w 563879"/>
                <a:gd name="connsiteY1" fmla="*/ 205513 h 1200688"/>
                <a:gd name="connsiteX2" fmla="*/ 56381 w 563879"/>
                <a:gd name="connsiteY2" fmla="*/ 205513 h 1200688"/>
                <a:gd name="connsiteX3" fmla="*/ 178906 w 563879"/>
                <a:gd name="connsiteY3" fmla="*/ 14 h 1200688"/>
                <a:gd name="connsiteX4" fmla="*/ 215118 w 563879"/>
                <a:gd name="connsiteY4" fmla="*/ 7025 h 1200688"/>
                <a:gd name="connsiteX5" fmla="*/ 227737 w 563879"/>
                <a:gd name="connsiteY5" fmla="*/ 19614 h 1200688"/>
                <a:gd name="connsiteX6" fmla="*/ 242010 w 563879"/>
                <a:gd name="connsiteY6" fmla="*/ 27302 h 1200688"/>
                <a:gd name="connsiteX7" fmla="*/ 304443 w 563879"/>
                <a:gd name="connsiteY7" fmla="*/ 124435 h 1200688"/>
                <a:gd name="connsiteX8" fmla="*/ 318177 w 563879"/>
                <a:gd name="connsiteY8" fmla="*/ 168372 h 1200688"/>
                <a:gd name="connsiteX9" fmla="*/ 325470 w 563879"/>
                <a:gd name="connsiteY9" fmla="*/ 191711 h 1200688"/>
                <a:gd name="connsiteX10" fmla="*/ 333156 w 563879"/>
                <a:gd name="connsiteY10" fmla="*/ 265240 h 1200688"/>
                <a:gd name="connsiteX11" fmla="*/ 327567 w 563879"/>
                <a:gd name="connsiteY11" fmla="*/ 361417 h 1200688"/>
                <a:gd name="connsiteX12" fmla="*/ 317687 w 563879"/>
                <a:gd name="connsiteY12" fmla="*/ 440982 h 1200688"/>
                <a:gd name="connsiteX13" fmla="*/ 312238 w 563879"/>
                <a:gd name="connsiteY13" fmla="*/ 484860 h 1200688"/>
                <a:gd name="connsiteX14" fmla="*/ 253477 w 563879"/>
                <a:gd name="connsiteY14" fmla="*/ 724135 h 1200688"/>
                <a:gd name="connsiteX15" fmla="*/ 236606 w 563879"/>
                <a:gd name="connsiteY15" fmla="*/ 756652 h 1200688"/>
                <a:gd name="connsiteX16" fmla="*/ 312136 w 563879"/>
                <a:gd name="connsiteY16" fmla="*/ 805984 h 1200688"/>
                <a:gd name="connsiteX17" fmla="*/ 379458 w 563879"/>
                <a:gd name="connsiteY17" fmla="*/ 861855 h 1200688"/>
                <a:gd name="connsiteX18" fmla="*/ 476283 w 563879"/>
                <a:gd name="connsiteY18" fmla="*/ 995636 h 1200688"/>
                <a:gd name="connsiteX19" fmla="*/ 480431 w 563879"/>
                <a:gd name="connsiteY19" fmla="*/ 1007065 h 1200688"/>
                <a:gd name="connsiteX20" fmla="*/ 504705 w 563879"/>
                <a:gd name="connsiteY20" fmla="*/ 1005373 h 1200688"/>
                <a:gd name="connsiteX21" fmla="*/ 530114 w 563879"/>
                <a:gd name="connsiteY21" fmla="*/ 1013917 h 1200688"/>
                <a:gd name="connsiteX22" fmla="*/ 554824 w 563879"/>
                <a:gd name="connsiteY22" fmla="*/ 1106135 h 1200688"/>
                <a:gd name="connsiteX23" fmla="*/ 488015 w 563879"/>
                <a:gd name="connsiteY23" fmla="*/ 1139389 h 1200688"/>
                <a:gd name="connsiteX24" fmla="*/ 482292 w 563879"/>
                <a:gd name="connsiteY24" fmla="*/ 1137464 h 1200688"/>
                <a:gd name="connsiteX25" fmla="*/ 471042 w 563879"/>
                <a:gd name="connsiteY25" fmla="*/ 1149628 h 1200688"/>
                <a:gd name="connsiteX26" fmla="*/ 456172 w 563879"/>
                <a:gd name="connsiteY26" fmla="*/ 1154286 h 1200688"/>
                <a:gd name="connsiteX27" fmla="*/ 453885 w 563879"/>
                <a:gd name="connsiteY27" fmla="*/ 1171659 h 1200688"/>
                <a:gd name="connsiteX28" fmla="*/ 374600 w 563879"/>
                <a:gd name="connsiteY28" fmla="*/ 1192903 h 1200688"/>
                <a:gd name="connsiteX29" fmla="*/ 347557 w 563879"/>
                <a:gd name="connsiteY29" fmla="*/ 1157660 h 1200688"/>
                <a:gd name="connsiteX30" fmla="*/ 351191 w 563879"/>
                <a:gd name="connsiteY30" fmla="*/ 1130063 h 1200688"/>
                <a:gd name="connsiteX31" fmla="*/ 312146 w 563879"/>
                <a:gd name="connsiteY31" fmla="*/ 1093615 h 1200688"/>
                <a:gd name="connsiteX32" fmla="*/ 176920 w 563879"/>
                <a:gd name="connsiteY32" fmla="*/ 908869 h 1200688"/>
                <a:gd name="connsiteX33" fmla="*/ 78473 w 563879"/>
                <a:gd name="connsiteY33" fmla="*/ 731557 h 1200688"/>
                <a:gd name="connsiteX34" fmla="*/ 107366 w 563879"/>
                <a:gd name="connsiteY34" fmla="*/ 717789 h 1200688"/>
                <a:gd name="connsiteX35" fmla="*/ 130528 w 563879"/>
                <a:gd name="connsiteY35" fmla="*/ 718088 h 1200688"/>
                <a:gd name="connsiteX36" fmla="*/ 127641 w 563879"/>
                <a:gd name="connsiteY36" fmla="*/ 641200 h 1200688"/>
                <a:gd name="connsiteX37" fmla="*/ 125862 w 563879"/>
                <a:gd name="connsiteY37" fmla="*/ 595617 h 1200688"/>
                <a:gd name="connsiteX38" fmla="*/ 125241 w 563879"/>
                <a:gd name="connsiteY38" fmla="*/ 590068 h 1200688"/>
                <a:gd name="connsiteX39" fmla="*/ 160736 w 563879"/>
                <a:gd name="connsiteY39" fmla="*/ 561667 h 1200688"/>
                <a:gd name="connsiteX40" fmla="*/ 125241 w 563879"/>
                <a:gd name="connsiteY40" fmla="*/ 590068 h 1200688"/>
                <a:gd name="connsiteX41" fmla="*/ 121315 w 563879"/>
                <a:gd name="connsiteY41" fmla="*/ 554998 h 1200688"/>
                <a:gd name="connsiteX42" fmla="*/ 84949 w 563879"/>
                <a:gd name="connsiteY42" fmla="*/ 365826 h 1200688"/>
                <a:gd name="connsiteX43" fmla="*/ 79226 w 563879"/>
                <a:gd name="connsiteY43" fmla="*/ 323087 h 1200688"/>
                <a:gd name="connsiteX44" fmla="*/ 78391 w 563879"/>
                <a:gd name="connsiteY44" fmla="*/ 307811 h 1200688"/>
                <a:gd name="connsiteX45" fmla="*/ 21379 w 563879"/>
                <a:gd name="connsiteY45" fmla="*/ 168273 h 1200688"/>
                <a:gd name="connsiteX46" fmla="*/ 0 w 563879"/>
                <a:gd name="connsiteY46" fmla="*/ 135500 h 1200688"/>
                <a:gd name="connsiteX47" fmla="*/ 1210 w 563879"/>
                <a:gd name="connsiteY47" fmla="*/ 133194 h 1200688"/>
                <a:gd name="connsiteX48" fmla="*/ 27091 w 563879"/>
                <a:gd name="connsiteY48" fmla="*/ 163512 h 1200688"/>
                <a:gd name="connsiteX49" fmla="*/ 1211 w 563879"/>
                <a:gd name="connsiteY49" fmla="*/ 133194 h 1200688"/>
                <a:gd name="connsiteX50" fmla="*/ 19483 w 563879"/>
                <a:gd name="connsiteY50" fmla="*/ 98380 h 1200688"/>
                <a:gd name="connsiteX51" fmla="*/ 37064 w 563879"/>
                <a:gd name="connsiteY51" fmla="*/ 70073 h 1200688"/>
                <a:gd name="connsiteX52" fmla="*/ 178906 w 563879"/>
                <a:gd name="connsiteY52" fmla="*/ 14 h 1200688"/>
                <a:gd name="connsiteX0" fmla="*/ 178906 w 563879"/>
                <a:gd name="connsiteY0" fmla="*/ 14 h 1200688"/>
                <a:gd name="connsiteX1" fmla="*/ 215118 w 563879"/>
                <a:gd name="connsiteY1" fmla="*/ 7025 h 1200688"/>
                <a:gd name="connsiteX2" fmla="*/ 227737 w 563879"/>
                <a:gd name="connsiteY2" fmla="*/ 19614 h 1200688"/>
                <a:gd name="connsiteX3" fmla="*/ 242010 w 563879"/>
                <a:gd name="connsiteY3" fmla="*/ 27302 h 1200688"/>
                <a:gd name="connsiteX4" fmla="*/ 304443 w 563879"/>
                <a:gd name="connsiteY4" fmla="*/ 124435 h 1200688"/>
                <a:gd name="connsiteX5" fmla="*/ 318177 w 563879"/>
                <a:gd name="connsiteY5" fmla="*/ 168372 h 1200688"/>
                <a:gd name="connsiteX6" fmla="*/ 325470 w 563879"/>
                <a:gd name="connsiteY6" fmla="*/ 191711 h 1200688"/>
                <a:gd name="connsiteX7" fmla="*/ 333156 w 563879"/>
                <a:gd name="connsiteY7" fmla="*/ 265240 h 1200688"/>
                <a:gd name="connsiteX8" fmla="*/ 327567 w 563879"/>
                <a:gd name="connsiteY8" fmla="*/ 361417 h 1200688"/>
                <a:gd name="connsiteX9" fmla="*/ 317687 w 563879"/>
                <a:gd name="connsiteY9" fmla="*/ 440982 h 1200688"/>
                <a:gd name="connsiteX10" fmla="*/ 312238 w 563879"/>
                <a:gd name="connsiteY10" fmla="*/ 484860 h 1200688"/>
                <a:gd name="connsiteX11" fmla="*/ 253477 w 563879"/>
                <a:gd name="connsiteY11" fmla="*/ 724135 h 1200688"/>
                <a:gd name="connsiteX12" fmla="*/ 236606 w 563879"/>
                <a:gd name="connsiteY12" fmla="*/ 756652 h 1200688"/>
                <a:gd name="connsiteX13" fmla="*/ 312136 w 563879"/>
                <a:gd name="connsiteY13" fmla="*/ 805984 h 1200688"/>
                <a:gd name="connsiteX14" fmla="*/ 379458 w 563879"/>
                <a:gd name="connsiteY14" fmla="*/ 861855 h 1200688"/>
                <a:gd name="connsiteX15" fmla="*/ 476283 w 563879"/>
                <a:gd name="connsiteY15" fmla="*/ 995636 h 1200688"/>
                <a:gd name="connsiteX16" fmla="*/ 480431 w 563879"/>
                <a:gd name="connsiteY16" fmla="*/ 1007065 h 1200688"/>
                <a:gd name="connsiteX17" fmla="*/ 504705 w 563879"/>
                <a:gd name="connsiteY17" fmla="*/ 1005373 h 1200688"/>
                <a:gd name="connsiteX18" fmla="*/ 530114 w 563879"/>
                <a:gd name="connsiteY18" fmla="*/ 1013917 h 1200688"/>
                <a:gd name="connsiteX19" fmla="*/ 554824 w 563879"/>
                <a:gd name="connsiteY19" fmla="*/ 1106135 h 1200688"/>
                <a:gd name="connsiteX20" fmla="*/ 488015 w 563879"/>
                <a:gd name="connsiteY20" fmla="*/ 1139389 h 1200688"/>
                <a:gd name="connsiteX21" fmla="*/ 482292 w 563879"/>
                <a:gd name="connsiteY21" fmla="*/ 1137464 h 1200688"/>
                <a:gd name="connsiteX22" fmla="*/ 471042 w 563879"/>
                <a:gd name="connsiteY22" fmla="*/ 1149628 h 1200688"/>
                <a:gd name="connsiteX23" fmla="*/ 456172 w 563879"/>
                <a:gd name="connsiteY23" fmla="*/ 1154286 h 1200688"/>
                <a:gd name="connsiteX24" fmla="*/ 453885 w 563879"/>
                <a:gd name="connsiteY24" fmla="*/ 1171659 h 1200688"/>
                <a:gd name="connsiteX25" fmla="*/ 374600 w 563879"/>
                <a:gd name="connsiteY25" fmla="*/ 1192903 h 1200688"/>
                <a:gd name="connsiteX26" fmla="*/ 347557 w 563879"/>
                <a:gd name="connsiteY26" fmla="*/ 1157660 h 1200688"/>
                <a:gd name="connsiteX27" fmla="*/ 351191 w 563879"/>
                <a:gd name="connsiteY27" fmla="*/ 1130063 h 1200688"/>
                <a:gd name="connsiteX28" fmla="*/ 312146 w 563879"/>
                <a:gd name="connsiteY28" fmla="*/ 1093615 h 1200688"/>
                <a:gd name="connsiteX29" fmla="*/ 176920 w 563879"/>
                <a:gd name="connsiteY29" fmla="*/ 908869 h 1200688"/>
                <a:gd name="connsiteX30" fmla="*/ 78473 w 563879"/>
                <a:gd name="connsiteY30" fmla="*/ 731557 h 1200688"/>
                <a:gd name="connsiteX31" fmla="*/ 107366 w 563879"/>
                <a:gd name="connsiteY31" fmla="*/ 717789 h 1200688"/>
                <a:gd name="connsiteX32" fmla="*/ 130528 w 563879"/>
                <a:gd name="connsiteY32" fmla="*/ 718088 h 1200688"/>
                <a:gd name="connsiteX33" fmla="*/ 127641 w 563879"/>
                <a:gd name="connsiteY33" fmla="*/ 641200 h 1200688"/>
                <a:gd name="connsiteX34" fmla="*/ 125862 w 563879"/>
                <a:gd name="connsiteY34" fmla="*/ 595617 h 1200688"/>
                <a:gd name="connsiteX35" fmla="*/ 125241 w 563879"/>
                <a:gd name="connsiteY35" fmla="*/ 590068 h 1200688"/>
                <a:gd name="connsiteX36" fmla="*/ 160736 w 563879"/>
                <a:gd name="connsiteY36" fmla="*/ 561667 h 1200688"/>
                <a:gd name="connsiteX37" fmla="*/ 125241 w 563879"/>
                <a:gd name="connsiteY37" fmla="*/ 590068 h 1200688"/>
                <a:gd name="connsiteX38" fmla="*/ 121315 w 563879"/>
                <a:gd name="connsiteY38" fmla="*/ 554998 h 1200688"/>
                <a:gd name="connsiteX39" fmla="*/ 84949 w 563879"/>
                <a:gd name="connsiteY39" fmla="*/ 365826 h 1200688"/>
                <a:gd name="connsiteX40" fmla="*/ 79226 w 563879"/>
                <a:gd name="connsiteY40" fmla="*/ 323087 h 1200688"/>
                <a:gd name="connsiteX41" fmla="*/ 78391 w 563879"/>
                <a:gd name="connsiteY41" fmla="*/ 307811 h 1200688"/>
                <a:gd name="connsiteX42" fmla="*/ 21379 w 563879"/>
                <a:gd name="connsiteY42" fmla="*/ 168273 h 1200688"/>
                <a:gd name="connsiteX43" fmla="*/ 0 w 563879"/>
                <a:gd name="connsiteY43" fmla="*/ 135500 h 1200688"/>
                <a:gd name="connsiteX44" fmla="*/ 1210 w 563879"/>
                <a:gd name="connsiteY44" fmla="*/ 133194 h 1200688"/>
                <a:gd name="connsiteX45" fmla="*/ 27091 w 563879"/>
                <a:gd name="connsiteY45" fmla="*/ 163512 h 1200688"/>
                <a:gd name="connsiteX46" fmla="*/ 1211 w 563879"/>
                <a:gd name="connsiteY46" fmla="*/ 133194 h 1200688"/>
                <a:gd name="connsiteX47" fmla="*/ 19483 w 563879"/>
                <a:gd name="connsiteY47" fmla="*/ 98380 h 1200688"/>
                <a:gd name="connsiteX48" fmla="*/ 37064 w 563879"/>
                <a:gd name="connsiteY48" fmla="*/ 70073 h 1200688"/>
                <a:gd name="connsiteX49" fmla="*/ 178906 w 563879"/>
                <a:gd name="connsiteY49" fmla="*/ 14 h 1200688"/>
                <a:gd name="connsiteX0" fmla="*/ 178906 w 563879"/>
                <a:gd name="connsiteY0" fmla="*/ 14 h 1200688"/>
                <a:gd name="connsiteX1" fmla="*/ 215118 w 563879"/>
                <a:gd name="connsiteY1" fmla="*/ 7025 h 1200688"/>
                <a:gd name="connsiteX2" fmla="*/ 227737 w 563879"/>
                <a:gd name="connsiteY2" fmla="*/ 19614 h 1200688"/>
                <a:gd name="connsiteX3" fmla="*/ 242010 w 563879"/>
                <a:gd name="connsiteY3" fmla="*/ 27302 h 1200688"/>
                <a:gd name="connsiteX4" fmla="*/ 304443 w 563879"/>
                <a:gd name="connsiteY4" fmla="*/ 124435 h 1200688"/>
                <a:gd name="connsiteX5" fmla="*/ 318177 w 563879"/>
                <a:gd name="connsiteY5" fmla="*/ 168372 h 1200688"/>
                <a:gd name="connsiteX6" fmla="*/ 325470 w 563879"/>
                <a:gd name="connsiteY6" fmla="*/ 191711 h 1200688"/>
                <a:gd name="connsiteX7" fmla="*/ 333156 w 563879"/>
                <a:gd name="connsiteY7" fmla="*/ 265240 h 1200688"/>
                <a:gd name="connsiteX8" fmla="*/ 327567 w 563879"/>
                <a:gd name="connsiteY8" fmla="*/ 361417 h 1200688"/>
                <a:gd name="connsiteX9" fmla="*/ 317687 w 563879"/>
                <a:gd name="connsiteY9" fmla="*/ 440982 h 1200688"/>
                <a:gd name="connsiteX10" fmla="*/ 312238 w 563879"/>
                <a:gd name="connsiteY10" fmla="*/ 484860 h 1200688"/>
                <a:gd name="connsiteX11" fmla="*/ 253477 w 563879"/>
                <a:gd name="connsiteY11" fmla="*/ 724135 h 1200688"/>
                <a:gd name="connsiteX12" fmla="*/ 236606 w 563879"/>
                <a:gd name="connsiteY12" fmla="*/ 756652 h 1200688"/>
                <a:gd name="connsiteX13" fmla="*/ 312136 w 563879"/>
                <a:gd name="connsiteY13" fmla="*/ 805984 h 1200688"/>
                <a:gd name="connsiteX14" fmla="*/ 379458 w 563879"/>
                <a:gd name="connsiteY14" fmla="*/ 861855 h 1200688"/>
                <a:gd name="connsiteX15" fmla="*/ 476283 w 563879"/>
                <a:gd name="connsiteY15" fmla="*/ 995636 h 1200688"/>
                <a:gd name="connsiteX16" fmla="*/ 480431 w 563879"/>
                <a:gd name="connsiteY16" fmla="*/ 1007065 h 1200688"/>
                <a:gd name="connsiteX17" fmla="*/ 504705 w 563879"/>
                <a:gd name="connsiteY17" fmla="*/ 1005373 h 1200688"/>
                <a:gd name="connsiteX18" fmla="*/ 530114 w 563879"/>
                <a:gd name="connsiteY18" fmla="*/ 1013917 h 1200688"/>
                <a:gd name="connsiteX19" fmla="*/ 554824 w 563879"/>
                <a:gd name="connsiteY19" fmla="*/ 1106135 h 1200688"/>
                <a:gd name="connsiteX20" fmla="*/ 488015 w 563879"/>
                <a:gd name="connsiteY20" fmla="*/ 1139389 h 1200688"/>
                <a:gd name="connsiteX21" fmla="*/ 482292 w 563879"/>
                <a:gd name="connsiteY21" fmla="*/ 1137464 h 1200688"/>
                <a:gd name="connsiteX22" fmla="*/ 471042 w 563879"/>
                <a:gd name="connsiteY22" fmla="*/ 1149628 h 1200688"/>
                <a:gd name="connsiteX23" fmla="*/ 456172 w 563879"/>
                <a:gd name="connsiteY23" fmla="*/ 1154286 h 1200688"/>
                <a:gd name="connsiteX24" fmla="*/ 453885 w 563879"/>
                <a:gd name="connsiteY24" fmla="*/ 1171659 h 1200688"/>
                <a:gd name="connsiteX25" fmla="*/ 374600 w 563879"/>
                <a:gd name="connsiteY25" fmla="*/ 1192903 h 1200688"/>
                <a:gd name="connsiteX26" fmla="*/ 347557 w 563879"/>
                <a:gd name="connsiteY26" fmla="*/ 1157660 h 1200688"/>
                <a:gd name="connsiteX27" fmla="*/ 351191 w 563879"/>
                <a:gd name="connsiteY27" fmla="*/ 1130063 h 1200688"/>
                <a:gd name="connsiteX28" fmla="*/ 312146 w 563879"/>
                <a:gd name="connsiteY28" fmla="*/ 1093615 h 1200688"/>
                <a:gd name="connsiteX29" fmla="*/ 176920 w 563879"/>
                <a:gd name="connsiteY29" fmla="*/ 908869 h 1200688"/>
                <a:gd name="connsiteX30" fmla="*/ 78473 w 563879"/>
                <a:gd name="connsiteY30" fmla="*/ 731557 h 1200688"/>
                <a:gd name="connsiteX31" fmla="*/ 107366 w 563879"/>
                <a:gd name="connsiteY31" fmla="*/ 717789 h 1200688"/>
                <a:gd name="connsiteX32" fmla="*/ 130528 w 563879"/>
                <a:gd name="connsiteY32" fmla="*/ 718088 h 1200688"/>
                <a:gd name="connsiteX33" fmla="*/ 127641 w 563879"/>
                <a:gd name="connsiteY33" fmla="*/ 641200 h 1200688"/>
                <a:gd name="connsiteX34" fmla="*/ 125862 w 563879"/>
                <a:gd name="connsiteY34" fmla="*/ 595617 h 1200688"/>
                <a:gd name="connsiteX35" fmla="*/ 125241 w 563879"/>
                <a:gd name="connsiteY35" fmla="*/ 590068 h 1200688"/>
                <a:gd name="connsiteX36" fmla="*/ 125241 w 563879"/>
                <a:gd name="connsiteY36" fmla="*/ 590068 h 1200688"/>
                <a:gd name="connsiteX37" fmla="*/ 121315 w 563879"/>
                <a:gd name="connsiteY37" fmla="*/ 554998 h 1200688"/>
                <a:gd name="connsiteX38" fmla="*/ 84949 w 563879"/>
                <a:gd name="connsiteY38" fmla="*/ 365826 h 1200688"/>
                <a:gd name="connsiteX39" fmla="*/ 79226 w 563879"/>
                <a:gd name="connsiteY39" fmla="*/ 323087 h 1200688"/>
                <a:gd name="connsiteX40" fmla="*/ 78391 w 563879"/>
                <a:gd name="connsiteY40" fmla="*/ 307811 h 1200688"/>
                <a:gd name="connsiteX41" fmla="*/ 21379 w 563879"/>
                <a:gd name="connsiteY41" fmla="*/ 168273 h 1200688"/>
                <a:gd name="connsiteX42" fmla="*/ 0 w 563879"/>
                <a:gd name="connsiteY42" fmla="*/ 135500 h 1200688"/>
                <a:gd name="connsiteX43" fmla="*/ 1210 w 563879"/>
                <a:gd name="connsiteY43" fmla="*/ 133194 h 1200688"/>
                <a:gd name="connsiteX44" fmla="*/ 27091 w 563879"/>
                <a:gd name="connsiteY44" fmla="*/ 163512 h 1200688"/>
                <a:gd name="connsiteX45" fmla="*/ 1211 w 563879"/>
                <a:gd name="connsiteY45" fmla="*/ 133194 h 1200688"/>
                <a:gd name="connsiteX46" fmla="*/ 19483 w 563879"/>
                <a:gd name="connsiteY46" fmla="*/ 98380 h 1200688"/>
                <a:gd name="connsiteX47" fmla="*/ 37064 w 563879"/>
                <a:gd name="connsiteY47" fmla="*/ 70073 h 1200688"/>
                <a:gd name="connsiteX48" fmla="*/ 178906 w 563879"/>
                <a:gd name="connsiteY48" fmla="*/ 14 h 120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63879" h="1200688">
                  <a:moveTo>
                    <a:pt x="178906" y="14"/>
                  </a:moveTo>
                  <a:cubicBezTo>
                    <a:pt x="193874" y="-209"/>
                    <a:pt x="206604" y="2120"/>
                    <a:pt x="215118" y="7025"/>
                  </a:cubicBezTo>
                  <a:lnTo>
                    <a:pt x="227737" y="19614"/>
                  </a:lnTo>
                  <a:lnTo>
                    <a:pt x="242010" y="27302"/>
                  </a:lnTo>
                  <a:cubicBezTo>
                    <a:pt x="264075" y="48252"/>
                    <a:pt x="287070" y="82704"/>
                    <a:pt x="304443" y="124435"/>
                  </a:cubicBezTo>
                  <a:lnTo>
                    <a:pt x="318177" y="168372"/>
                  </a:lnTo>
                  <a:lnTo>
                    <a:pt x="325470" y="191711"/>
                  </a:lnTo>
                  <a:cubicBezTo>
                    <a:pt x="330531" y="215439"/>
                    <a:pt x="333364" y="240207"/>
                    <a:pt x="333156" y="265240"/>
                  </a:cubicBezTo>
                  <a:cubicBezTo>
                    <a:pt x="332947" y="290272"/>
                    <a:pt x="331067" y="323572"/>
                    <a:pt x="327567" y="361417"/>
                  </a:cubicBezTo>
                  <a:lnTo>
                    <a:pt x="317687" y="440982"/>
                  </a:lnTo>
                  <a:lnTo>
                    <a:pt x="312238" y="484860"/>
                  </a:lnTo>
                  <a:cubicBezTo>
                    <a:pt x="298836" y="571275"/>
                    <a:pt x="279126" y="660967"/>
                    <a:pt x="253477" y="724135"/>
                  </a:cubicBezTo>
                  <a:lnTo>
                    <a:pt x="236606" y="756652"/>
                  </a:lnTo>
                  <a:lnTo>
                    <a:pt x="312136" y="805984"/>
                  </a:lnTo>
                  <a:cubicBezTo>
                    <a:pt x="338510" y="825783"/>
                    <a:pt x="361967" y="845661"/>
                    <a:pt x="379458" y="861855"/>
                  </a:cubicBezTo>
                  <a:cubicBezTo>
                    <a:pt x="414438" y="894243"/>
                    <a:pt x="451599" y="945707"/>
                    <a:pt x="476283" y="995636"/>
                  </a:cubicBezTo>
                  <a:lnTo>
                    <a:pt x="480431" y="1007065"/>
                  </a:lnTo>
                  <a:lnTo>
                    <a:pt x="504705" y="1005373"/>
                  </a:lnTo>
                  <a:cubicBezTo>
                    <a:pt x="513406" y="1006453"/>
                    <a:pt x="522042" y="1009257"/>
                    <a:pt x="530114" y="1013917"/>
                  </a:cubicBezTo>
                  <a:cubicBezTo>
                    <a:pt x="562403" y="1032560"/>
                    <a:pt x="573466" y="1073846"/>
                    <a:pt x="554824" y="1106135"/>
                  </a:cubicBezTo>
                  <a:cubicBezTo>
                    <a:pt x="540842" y="1130352"/>
                    <a:pt x="514122" y="1142629"/>
                    <a:pt x="488015" y="1139389"/>
                  </a:cubicBezTo>
                  <a:lnTo>
                    <a:pt x="482292" y="1137464"/>
                  </a:lnTo>
                  <a:lnTo>
                    <a:pt x="471042" y="1149628"/>
                  </a:lnTo>
                  <a:lnTo>
                    <a:pt x="456172" y="1154286"/>
                  </a:lnTo>
                  <a:lnTo>
                    <a:pt x="453885" y="1171659"/>
                  </a:lnTo>
                  <a:cubicBezTo>
                    <a:pt x="437858" y="1199419"/>
                    <a:pt x="402361" y="1208930"/>
                    <a:pt x="374600" y="1192903"/>
                  </a:cubicBezTo>
                  <a:cubicBezTo>
                    <a:pt x="360720" y="1184889"/>
                    <a:pt x="351400" y="1172009"/>
                    <a:pt x="347557" y="1157660"/>
                  </a:cubicBezTo>
                  <a:lnTo>
                    <a:pt x="351191" y="1130063"/>
                  </a:lnTo>
                  <a:lnTo>
                    <a:pt x="312146" y="1093615"/>
                  </a:lnTo>
                  <a:cubicBezTo>
                    <a:pt x="264585" y="1039691"/>
                    <a:pt x="210456" y="955709"/>
                    <a:pt x="176920" y="908869"/>
                  </a:cubicBezTo>
                  <a:cubicBezTo>
                    <a:pt x="132204" y="846414"/>
                    <a:pt x="39232" y="777469"/>
                    <a:pt x="78473" y="731557"/>
                  </a:cubicBezTo>
                  <a:cubicBezTo>
                    <a:pt x="86672" y="724281"/>
                    <a:pt x="96430" y="719850"/>
                    <a:pt x="107366" y="717789"/>
                  </a:cubicBezTo>
                  <a:lnTo>
                    <a:pt x="130528" y="718088"/>
                  </a:lnTo>
                  <a:lnTo>
                    <a:pt x="127641" y="641200"/>
                  </a:lnTo>
                  <a:cubicBezTo>
                    <a:pt x="127283" y="625600"/>
                    <a:pt x="126803" y="610195"/>
                    <a:pt x="125862" y="595617"/>
                  </a:cubicBezTo>
                  <a:lnTo>
                    <a:pt x="125241" y="590068"/>
                  </a:lnTo>
                  <a:lnTo>
                    <a:pt x="125241" y="590068"/>
                  </a:lnTo>
                  <a:lnTo>
                    <a:pt x="121315" y="554998"/>
                  </a:lnTo>
                  <a:cubicBezTo>
                    <a:pt x="112503" y="505836"/>
                    <a:pt x="96794" y="435412"/>
                    <a:pt x="84949" y="365826"/>
                  </a:cubicBezTo>
                  <a:lnTo>
                    <a:pt x="79226" y="323087"/>
                  </a:lnTo>
                  <a:cubicBezTo>
                    <a:pt x="78948" y="317995"/>
                    <a:pt x="78669" y="312903"/>
                    <a:pt x="78391" y="307811"/>
                  </a:cubicBezTo>
                  <a:cubicBezTo>
                    <a:pt x="68998" y="225811"/>
                    <a:pt x="34445" y="196992"/>
                    <a:pt x="21379" y="168273"/>
                  </a:cubicBezTo>
                  <a:cubicBezTo>
                    <a:pt x="8313" y="139555"/>
                    <a:pt x="3360" y="141346"/>
                    <a:pt x="0" y="135500"/>
                  </a:cubicBezTo>
                  <a:lnTo>
                    <a:pt x="1210" y="133194"/>
                  </a:lnTo>
                  <a:lnTo>
                    <a:pt x="27091" y="163512"/>
                  </a:lnTo>
                  <a:lnTo>
                    <a:pt x="1211" y="133194"/>
                  </a:lnTo>
                  <a:lnTo>
                    <a:pt x="19483" y="98380"/>
                  </a:lnTo>
                  <a:cubicBezTo>
                    <a:pt x="25776" y="87306"/>
                    <a:pt x="31753" y="77702"/>
                    <a:pt x="37064" y="70073"/>
                  </a:cubicBezTo>
                  <a:cubicBezTo>
                    <a:pt x="68934" y="24302"/>
                    <a:pt x="134000" y="683"/>
                    <a:pt x="178906" y="14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1D4BFCEA-AE5F-C099-3F29-DA48ECA91CAF}"/>
                </a:ext>
              </a:extLst>
            </p:cNvPr>
            <p:cNvSpPr/>
            <p:nvPr/>
          </p:nvSpPr>
          <p:spPr>
            <a:xfrm>
              <a:off x="2360785" y="2491219"/>
              <a:ext cx="258591" cy="328433"/>
            </a:xfrm>
            <a:custGeom>
              <a:avLst/>
              <a:gdLst>
                <a:gd name="connsiteX0" fmla="*/ 125724 w 258591"/>
                <a:gd name="connsiteY0" fmla="*/ 0 h 328433"/>
                <a:gd name="connsiteX1" fmla="*/ 220491 w 258591"/>
                <a:gd name="connsiteY1" fmla="*/ 125991 h 328433"/>
                <a:gd name="connsiteX2" fmla="*/ 213534 w 258591"/>
                <a:gd name="connsiteY2" fmla="*/ 171804 h 328433"/>
                <a:gd name="connsiteX3" fmla="*/ 221073 w 258591"/>
                <a:gd name="connsiteY3" fmla="*/ 173343 h 328433"/>
                <a:gd name="connsiteX4" fmla="*/ 258591 w 258591"/>
                <a:gd name="connsiteY4" fmla="*/ 230588 h 328433"/>
                <a:gd name="connsiteX5" fmla="*/ 197161 w 258591"/>
                <a:gd name="connsiteY5" fmla="*/ 292715 h 328433"/>
                <a:gd name="connsiteX6" fmla="*/ 182770 w 258591"/>
                <a:gd name="connsiteY6" fmla="*/ 288269 h 328433"/>
                <a:gd name="connsiteX7" fmla="*/ 182327 w 258591"/>
                <a:gd name="connsiteY7" fmla="*/ 290489 h 328433"/>
                <a:gd name="connsiteX8" fmla="*/ 125724 w 258591"/>
                <a:gd name="connsiteY8" fmla="*/ 328433 h 328433"/>
                <a:gd name="connsiteX9" fmla="*/ 82286 w 258591"/>
                <a:gd name="connsiteY9" fmla="*/ 310237 h 328433"/>
                <a:gd name="connsiteX10" fmla="*/ 69506 w 258591"/>
                <a:gd name="connsiteY10" fmla="*/ 291066 h 328433"/>
                <a:gd name="connsiteX11" fmla="*/ 61430 w 258591"/>
                <a:gd name="connsiteY11" fmla="*/ 292715 h 328433"/>
                <a:gd name="connsiteX12" fmla="*/ 0 w 258591"/>
                <a:gd name="connsiteY12" fmla="*/ 230588 h 328433"/>
                <a:gd name="connsiteX13" fmla="*/ 37518 w 258591"/>
                <a:gd name="connsiteY13" fmla="*/ 173343 h 328433"/>
                <a:gd name="connsiteX14" fmla="*/ 38129 w 258591"/>
                <a:gd name="connsiteY14" fmla="*/ 173219 h 328433"/>
                <a:gd name="connsiteX15" fmla="*/ 30957 w 258591"/>
                <a:gd name="connsiteY15" fmla="*/ 125991 h 328433"/>
                <a:gd name="connsiteX16" fmla="*/ 125724 w 258591"/>
                <a:gd name="connsiteY16" fmla="*/ 0 h 328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8591" h="328433">
                  <a:moveTo>
                    <a:pt x="125724" y="0"/>
                  </a:moveTo>
                  <a:cubicBezTo>
                    <a:pt x="178062" y="0"/>
                    <a:pt x="220491" y="56408"/>
                    <a:pt x="220491" y="125991"/>
                  </a:cubicBezTo>
                  <a:lnTo>
                    <a:pt x="213534" y="171804"/>
                  </a:lnTo>
                  <a:lnTo>
                    <a:pt x="221073" y="173343"/>
                  </a:lnTo>
                  <a:cubicBezTo>
                    <a:pt x="243121" y="182775"/>
                    <a:pt x="258591" y="204854"/>
                    <a:pt x="258591" y="230588"/>
                  </a:cubicBezTo>
                  <a:cubicBezTo>
                    <a:pt x="258591" y="264900"/>
                    <a:pt x="231088" y="292715"/>
                    <a:pt x="197161" y="292715"/>
                  </a:cubicBezTo>
                  <a:lnTo>
                    <a:pt x="182770" y="288269"/>
                  </a:lnTo>
                  <a:lnTo>
                    <a:pt x="182327" y="290489"/>
                  </a:lnTo>
                  <a:cubicBezTo>
                    <a:pt x="173001" y="312787"/>
                    <a:pt x="151169" y="328433"/>
                    <a:pt x="125724" y="328433"/>
                  </a:cubicBezTo>
                  <a:cubicBezTo>
                    <a:pt x="108760" y="328433"/>
                    <a:pt x="93403" y="321479"/>
                    <a:pt x="82286" y="310237"/>
                  </a:cubicBezTo>
                  <a:lnTo>
                    <a:pt x="69506" y="291066"/>
                  </a:lnTo>
                  <a:lnTo>
                    <a:pt x="61430" y="292715"/>
                  </a:lnTo>
                  <a:cubicBezTo>
                    <a:pt x="27503" y="292715"/>
                    <a:pt x="0" y="264900"/>
                    <a:pt x="0" y="230588"/>
                  </a:cubicBezTo>
                  <a:cubicBezTo>
                    <a:pt x="0" y="204854"/>
                    <a:pt x="15470" y="182775"/>
                    <a:pt x="37518" y="173343"/>
                  </a:cubicBezTo>
                  <a:lnTo>
                    <a:pt x="38129" y="173219"/>
                  </a:lnTo>
                  <a:lnTo>
                    <a:pt x="30957" y="125991"/>
                  </a:lnTo>
                  <a:cubicBezTo>
                    <a:pt x="30957" y="56408"/>
                    <a:pt x="73386" y="0"/>
                    <a:pt x="125724" y="0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07263085-2BFE-F5FA-7C65-473EBAFDF3E8}"/>
                </a:ext>
              </a:extLst>
            </p:cNvPr>
            <p:cNvSpPr/>
            <p:nvPr/>
          </p:nvSpPr>
          <p:spPr>
            <a:xfrm rot="366870">
              <a:off x="1607866" y="1067814"/>
              <a:ext cx="139468" cy="860695"/>
            </a:xfrm>
            <a:custGeom>
              <a:avLst/>
              <a:gdLst>
                <a:gd name="connsiteX0" fmla="*/ 72435 w 139468"/>
                <a:gd name="connsiteY0" fmla="*/ 4220 h 860695"/>
                <a:gd name="connsiteX1" fmla="*/ 95554 w 139468"/>
                <a:gd name="connsiteY1" fmla="*/ 4017 h 860695"/>
                <a:gd name="connsiteX2" fmla="*/ 89195 w 139468"/>
                <a:gd name="connsiteY2" fmla="*/ 497032 h 860695"/>
                <a:gd name="connsiteX3" fmla="*/ 139104 w 139468"/>
                <a:gd name="connsiteY3" fmla="*/ 845582 h 860695"/>
                <a:gd name="connsiteX4" fmla="*/ 139468 w 139468"/>
                <a:gd name="connsiteY4" fmla="*/ 847566 h 860695"/>
                <a:gd name="connsiteX5" fmla="*/ 128422 w 139468"/>
                <a:gd name="connsiteY5" fmla="*/ 849888 h 860695"/>
                <a:gd name="connsiteX6" fmla="*/ 103400 w 139468"/>
                <a:gd name="connsiteY6" fmla="*/ 860695 h 860695"/>
                <a:gd name="connsiteX7" fmla="*/ 68201 w 139468"/>
                <a:gd name="connsiteY7" fmla="*/ 785977 h 860695"/>
                <a:gd name="connsiteX8" fmla="*/ 3121 w 139468"/>
                <a:gd name="connsiteY8" fmla="*/ 505159 h 860695"/>
                <a:gd name="connsiteX9" fmla="*/ 72435 w 139468"/>
                <a:gd name="connsiteY9" fmla="*/ 4220 h 86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68" h="860695">
                  <a:moveTo>
                    <a:pt x="72435" y="4220"/>
                  </a:moveTo>
                  <a:cubicBezTo>
                    <a:pt x="79762" y="-1167"/>
                    <a:pt x="87493" y="-1570"/>
                    <a:pt x="95554" y="4017"/>
                  </a:cubicBezTo>
                  <a:cubicBezTo>
                    <a:pt x="160042" y="48714"/>
                    <a:pt x="78964" y="340580"/>
                    <a:pt x="89195" y="497032"/>
                  </a:cubicBezTo>
                  <a:cubicBezTo>
                    <a:pt x="96869" y="614371"/>
                    <a:pt x="119549" y="740395"/>
                    <a:pt x="139104" y="845582"/>
                  </a:cubicBezTo>
                  <a:lnTo>
                    <a:pt x="139468" y="847566"/>
                  </a:lnTo>
                  <a:lnTo>
                    <a:pt x="128422" y="849888"/>
                  </a:lnTo>
                  <a:lnTo>
                    <a:pt x="103400" y="860695"/>
                  </a:lnTo>
                  <a:lnTo>
                    <a:pt x="68201" y="785977"/>
                  </a:lnTo>
                  <a:cubicBezTo>
                    <a:pt x="37541" y="707697"/>
                    <a:pt x="10825" y="608740"/>
                    <a:pt x="3121" y="505159"/>
                  </a:cubicBezTo>
                  <a:cubicBezTo>
                    <a:pt x="-10362" y="323893"/>
                    <a:pt x="21146" y="41934"/>
                    <a:pt x="72435" y="4220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6700E0F3-9193-F1BA-BF33-87B36A9EB039}"/>
                </a:ext>
              </a:extLst>
            </p:cNvPr>
            <p:cNvSpPr/>
            <p:nvPr/>
          </p:nvSpPr>
          <p:spPr>
            <a:xfrm rot="1318446">
              <a:off x="1905352" y="1424174"/>
              <a:ext cx="81340" cy="509590"/>
            </a:xfrm>
            <a:custGeom>
              <a:avLst/>
              <a:gdLst>
                <a:gd name="connsiteX0" fmla="*/ 1035 w 81340"/>
                <a:gd name="connsiteY0" fmla="*/ 0 h 509590"/>
                <a:gd name="connsiteX1" fmla="*/ 22490 w 81340"/>
                <a:gd name="connsiteY1" fmla="*/ 27691 h 509590"/>
                <a:gd name="connsiteX2" fmla="*/ 53538 w 81340"/>
                <a:gd name="connsiteY2" fmla="*/ 55363 h 509590"/>
                <a:gd name="connsiteX3" fmla="*/ 51892 w 81340"/>
                <a:gd name="connsiteY3" fmla="*/ 90947 h 509590"/>
                <a:gd name="connsiteX4" fmla="*/ 51903 w 81340"/>
                <a:gd name="connsiteY4" fmla="*/ 155254 h 509590"/>
                <a:gd name="connsiteX5" fmla="*/ 80953 w 81340"/>
                <a:gd name="connsiteY5" fmla="*/ 504002 h 509590"/>
                <a:gd name="connsiteX6" fmla="*/ 81340 w 81340"/>
                <a:gd name="connsiteY6" fmla="*/ 507623 h 509590"/>
                <a:gd name="connsiteX7" fmla="*/ 57559 w 81340"/>
                <a:gd name="connsiteY7" fmla="*/ 509590 h 509590"/>
                <a:gd name="connsiteX8" fmla="*/ 39683 w 81340"/>
                <a:gd name="connsiteY8" fmla="*/ 444362 h 509590"/>
                <a:gd name="connsiteX9" fmla="*/ 1802 w 81340"/>
                <a:gd name="connsiteY9" fmla="*/ 163385 h 509590"/>
                <a:gd name="connsiteX10" fmla="*/ 0 w 81340"/>
                <a:gd name="connsiteY10" fmla="*/ 80493 h 50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340" h="509590">
                  <a:moveTo>
                    <a:pt x="1035" y="0"/>
                  </a:moveTo>
                  <a:lnTo>
                    <a:pt x="22490" y="27691"/>
                  </a:lnTo>
                  <a:lnTo>
                    <a:pt x="53538" y="55363"/>
                  </a:lnTo>
                  <a:lnTo>
                    <a:pt x="51892" y="90947"/>
                  </a:lnTo>
                  <a:cubicBezTo>
                    <a:pt x="51245" y="114001"/>
                    <a:pt x="51159" y="135686"/>
                    <a:pt x="51903" y="155254"/>
                  </a:cubicBezTo>
                  <a:cubicBezTo>
                    <a:pt x="56370" y="272660"/>
                    <a:pt x="69571" y="398755"/>
                    <a:pt x="80953" y="504002"/>
                  </a:cubicBezTo>
                  <a:lnTo>
                    <a:pt x="81340" y="507623"/>
                  </a:lnTo>
                  <a:lnTo>
                    <a:pt x="57559" y="509590"/>
                  </a:lnTo>
                  <a:lnTo>
                    <a:pt x="39683" y="444362"/>
                  </a:lnTo>
                  <a:cubicBezTo>
                    <a:pt x="21837" y="366038"/>
                    <a:pt x="6286" y="267025"/>
                    <a:pt x="1802" y="163385"/>
                  </a:cubicBezTo>
                  <a:cubicBezTo>
                    <a:pt x="681" y="137475"/>
                    <a:pt x="95" y="109509"/>
                    <a:pt x="0" y="80493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3" name="フリーフォーム: 図形 122">
            <a:extLst>
              <a:ext uri="{FF2B5EF4-FFF2-40B4-BE49-F238E27FC236}">
                <a16:creationId xmlns:a16="http://schemas.microsoft.com/office/drawing/2014/main" id="{7A6E98C3-23F8-F799-405F-45CAFDFE6993}"/>
              </a:ext>
            </a:extLst>
          </p:cNvPr>
          <p:cNvSpPr/>
          <p:nvPr/>
        </p:nvSpPr>
        <p:spPr>
          <a:xfrm rot="10800000" flipV="1">
            <a:off x="4147373" y="4727630"/>
            <a:ext cx="729555" cy="566789"/>
          </a:xfrm>
          <a:custGeom>
            <a:avLst/>
            <a:gdLst>
              <a:gd name="connsiteX0" fmla="*/ 266709 w 729555"/>
              <a:gd name="connsiteY0" fmla="*/ 505 h 566789"/>
              <a:gd name="connsiteX1" fmla="*/ 210065 w 729555"/>
              <a:gd name="connsiteY1" fmla="*/ 9723 h 566789"/>
              <a:gd name="connsiteX2" fmla="*/ 9724 w 729555"/>
              <a:gd name="connsiteY2" fmla="*/ 356724 h 566789"/>
              <a:gd name="connsiteX3" fmla="*/ 9725 w 729555"/>
              <a:gd name="connsiteY3" fmla="*/ 356724 h 566789"/>
              <a:gd name="connsiteX4" fmla="*/ 356726 w 729555"/>
              <a:gd name="connsiteY4" fmla="*/ 557065 h 566789"/>
              <a:gd name="connsiteX5" fmla="*/ 729555 w 729555"/>
              <a:gd name="connsiteY5" fmla="*/ 540985 h 566789"/>
              <a:gd name="connsiteX6" fmla="*/ 557066 w 729555"/>
              <a:gd name="connsiteY6" fmla="*/ 210064 h 566789"/>
              <a:gd name="connsiteX7" fmla="*/ 266709 w 729555"/>
              <a:gd name="connsiteY7" fmla="*/ 505 h 56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9555" h="566789">
                <a:moveTo>
                  <a:pt x="266709" y="505"/>
                </a:moveTo>
                <a:cubicBezTo>
                  <a:pt x="247917" y="1633"/>
                  <a:pt x="228958" y="4661"/>
                  <a:pt x="210065" y="9723"/>
                </a:cubicBezTo>
                <a:cubicBezTo>
                  <a:pt x="58921" y="50222"/>
                  <a:pt x="-30775" y="205580"/>
                  <a:pt x="9724" y="356724"/>
                </a:cubicBezTo>
                <a:lnTo>
                  <a:pt x="9725" y="356724"/>
                </a:lnTo>
                <a:cubicBezTo>
                  <a:pt x="50224" y="507868"/>
                  <a:pt x="205581" y="597564"/>
                  <a:pt x="356726" y="557065"/>
                </a:cubicBezTo>
                <a:cubicBezTo>
                  <a:pt x="474017" y="525637"/>
                  <a:pt x="598294" y="520277"/>
                  <a:pt x="729555" y="540985"/>
                </a:cubicBezTo>
                <a:cubicBezTo>
                  <a:pt x="645991" y="437663"/>
                  <a:pt x="588494" y="327356"/>
                  <a:pt x="557066" y="210064"/>
                </a:cubicBezTo>
                <a:cubicBezTo>
                  <a:pt x="521629" y="77813"/>
                  <a:pt x="398254" y="-7392"/>
                  <a:pt x="266709" y="505"/>
                </a:cubicBezTo>
                <a:close/>
              </a:path>
            </a:pathLst>
          </a:custGeom>
          <a:solidFill>
            <a:srgbClr val="00B0F0"/>
          </a:solidFill>
          <a:ln w="38100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F3A8DFD2-0B82-6B85-9A6F-CF284EBBA476}"/>
              </a:ext>
            </a:extLst>
          </p:cNvPr>
          <p:cNvSpPr txBox="1"/>
          <p:nvPr/>
        </p:nvSpPr>
        <p:spPr>
          <a:xfrm>
            <a:off x="1379733" y="787304"/>
            <a:ext cx="94179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まもなく開始します</a:t>
            </a:r>
          </a:p>
        </p:txBody>
      </p:sp>
    </p:spTree>
    <p:extLst>
      <p:ext uri="{BB962C8B-B14F-4D97-AF65-F5344CB8AC3E}">
        <p14:creationId xmlns:p14="http://schemas.microsoft.com/office/powerpoint/2010/main" val="150423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0"/>
                            </p:stCondLst>
                            <p:childTnLst>
                              <p:par>
                                <p:cTn id="16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0.00046 L 0.00156 -0.12778 L 0.00781 0.00093 L 0.01093 -0.10856 L -0.00625 0.00093 L -0.00782 -0.10393 L 0.01953 -0.00162 L 0.01875 -0.10509 L -0.0125 -0.00046 L -0.0125 -0.08796 L 3.75E-6 -0.00046 Z " pathEditMode="relative" rAng="0" ptsTypes="AAAAAAAAAAA">
                                      <p:cBhvr>
                                        <p:cTn id="17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000"/>
                            </p:stCondLst>
                            <p:childTnLst>
                              <p:par>
                                <p:cTn id="1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500"/>
                            </p:stCondLst>
                            <p:childTnLst>
                              <p:par>
                                <p:cTn id="2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3000"/>
                            </p:stCondLst>
                            <p:childTnLst>
                              <p:par>
                                <p:cTn id="27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125" grpId="0"/>
      <p:bldP spid="125" grpId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Arial</vt:lpstr>
      <vt:lpstr>標準デザイン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anm044_しばらくお待ちください、ウサギとカメのアニメ</dc:title>
  <dc:subject>anm044_しばらくお待ちください、ウサギとカメのアニメ</dc:subject>
  <dc:creator>でじけろお</dc:creator>
  <cp:lastModifiedBy/>
  <cp:revision>1</cp:revision>
  <dcterms:created xsi:type="dcterms:W3CDTF">2017-10-06T02:08:43Z</dcterms:created>
  <dcterms:modified xsi:type="dcterms:W3CDTF">2023-12-19T05:57:37Z</dcterms:modified>
  <cp:category/>
  <cp:version>1</cp:version>
</cp:coreProperties>
</file>