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366" r:id="rId3"/>
    <p:sldId id="386" r:id="rId4"/>
    <p:sldId id="291" r:id="rId5"/>
    <p:sldId id="311" r:id="rId6"/>
    <p:sldId id="367" r:id="rId7"/>
    <p:sldId id="342" r:id="rId8"/>
    <p:sldId id="343" r:id="rId9"/>
    <p:sldId id="368" r:id="rId10"/>
    <p:sldId id="344" r:id="rId11"/>
    <p:sldId id="345" r:id="rId12"/>
    <p:sldId id="369" r:id="rId13"/>
    <p:sldId id="348" r:id="rId14"/>
    <p:sldId id="349" r:id="rId15"/>
    <p:sldId id="370" r:id="rId16"/>
    <p:sldId id="346" r:id="rId17"/>
    <p:sldId id="347" r:id="rId18"/>
    <p:sldId id="371" r:id="rId19"/>
    <p:sldId id="350" r:id="rId20"/>
    <p:sldId id="351" r:id="rId21"/>
    <p:sldId id="372" r:id="rId22"/>
    <p:sldId id="340" r:id="rId23"/>
    <p:sldId id="341" r:id="rId24"/>
    <p:sldId id="373" r:id="rId25"/>
    <p:sldId id="332" r:id="rId26"/>
    <p:sldId id="333" r:id="rId27"/>
    <p:sldId id="374" r:id="rId28"/>
    <p:sldId id="334" r:id="rId29"/>
    <p:sldId id="335" r:id="rId30"/>
    <p:sldId id="375" r:id="rId31"/>
    <p:sldId id="295" r:id="rId32"/>
    <p:sldId id="312" r:id="rId33"/>
    <p:sldId id="376" r:id="rId34"/>
    <p:sldId id="305" r:id="rId35"/>
    <p:sldId id="313" r:id="rId36"/>
    <p:sldId id="377" r:id="rId37"/>
    <p:sldId id="336" r:id="rId38"/>
    <p:sldId id="337" r:id="rId39"/>
    <p:sldId id="378" r:id="rId40"/>
    <p:sldId id="338" r:id="rId41"/>
    <p:sldId id="339" r:id="rId42"/>
    <p:sldId id="379" r:id="rId43"/>
    <p:sldId id="352" r:id="rId44"/>
    <p:sldId id="353" r:id="rId45"/>
    <p:sldId id="380" r:id="rId46"/>
    <p:sldId id="354" r:id="rId47"/>
    <p:sldId id="355" r:id="rId48"/>
    <p:sldId id="381" r:id="rId49"/>
    <p:sldId id="356" r:id="rId50"/>
    <p:sldId id="357" r:id="rId51"/>
    <p:sldId id="382" r:id="rId52"/>
    <p:sldId id="358" r:id="rId53"/>
    <p:sldId id="359" r:id="rId54"/>
    <p:sldId id="383" r:id="rId55"/>
    <p:sldId id="360" r:id="rId56"/>
    <p:sldId id="361" r:id="rId57"/>
    <p:sldId id="384" r:id="rId58"/>
    <p:sldId id="362" r:id="rId59"/>
    <p:sldId id="363" r:id="rId60"/>
    <p:sldId id="385" r:id="rId61"/>
    <p:sldId id="364" r:id="rId62"/>
    <p:sldId id="365" r:id="rId63"/>
    <p:sldId id="331" r:id="rId64"/>
  </p:sldIdLst>
  <p:sldSz cx="12192000" cy="6858000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9933"/>
    <a:srgbClr val="FF0000"/>
    <a:srgbClr val="003300"/>
    <a:srgbClr val="FFFFFF"/>
    <a:srgbClr val="FF6699"/>
    <a:srgbClr val="FF6600"/>
    <a:srgbClr val="CCECFF"/>
    <a:srgbClr val="002060"/>
    <a:srgbClr val="9DC3E6"/>
    <a:srgbClr val="DEEBF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435" autoAdjust="0"/>
    <p:restoredTop sz="94704" autoAdjust="0"/>
  </p:normalViewPr>
  <p:slideViewPr>
    <p:cSldViewPr>
      <p:cViewPr>
        <p:scale>
          <a:sx n="50" d="100"/>
          <a:sy n="50" d="100"/>
        </p:scale>
        <p:origin x="366" y="948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-4716"/>
    </p:cViewPr>
  </p:sorterViewPr>
  <p:gridSpacing cx="45005" cy="45005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tableStyles" Target="tableStyle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theme" Target="theme/theme1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問題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66CD6B60-13E1-4178-BF75-334EE5BC6322}"/>
              </a:ext>
            </a:extLst>
          </p:cNvPr>
          <p:cNvSpPr/>
          <p:nvPr userDrawn="1"/>
        </p:nvSpPr>
        <p:spPr bwMode="auto">
          <a:xfrm>
            <a:off x="0" y="0"/>
            <a:ext cx="12192000" cy="1582749"/>
          </a:xfrm>
          <a:prstGeom prst="rect">
            <a:avLst/>
          </a:prstGeom>
          <a:solidFill>
            <a:srgbClr val="CCECFF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227E7C7C-ACC3-452D-B2DC-D037DCC7F71F}"/>
              </a:ext>
            </a:extLst>
          </p:cNvPr>
          <p:cNvGrpSpPr/>
          <p:nvPr userDrawn="1"/>
        </p:nvGrpSpPr>
        <p:grpSpPr>
          <a:xfrm>
            <a:off x="10628204" y="0"/>
            <a:ext cx="1582749" cy="1582749"/>
            <a:chOff x="0" y="0"/>
            <a:chExt cx="1582749" cy="1582749"/>
          </a:xfrm>
        </p:grpSpPr>
        <p:sp>
          <p:nvSpPr>
            <p:cNvPr id="4" name="正方形/長方形 3">
              <a:extLst>
                <a:ext uri="{FF2B5EF4-FFF2-40B4-BE49-F238E27FC236}">
                  <a16:creationId xmlns:a16="http://schemas.microsoft.com/office/drawing/2014/main" id="{A8910106-2F34-4B57-82AC-601CD26A0D12}"/>
                </a:ext>
              </a:extLst>
            </p:cNvPr>
            <p:cNvSpPr/>
            <p:nvPr/>
          </p:nvSpPr>
          <p:spPr bwMode="auto">
            <a:xfrm>
              <a:off x="0" y="0"/>
              <a:ext cx="1582749" cy="1582749"/>
            </a:xfrm>
            <a:prstGeom prst="rect">
              <a:avLst/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03A0CE60-38F8-44A1-9232-B27300AA9DAA}"/>
                </a:ext>
              </a:extLst>
            </p:cNvPr>
            <p:cNvGrpSpPr/>
            <p:nvPr/>
          </p:nvGrpSpPr>
          <p:grpSpPr>
            <a:xfrm>
              <a:off x="439748" y="481101"/>
              <a:ext cx="703252" cy="703250"/>
              <a:chOff x="290355" y="1898830"/>
              <a:chExt cx="2721938" cy="2721938"/>
            </a:xfrm>
          </p:grpSpPr>
          <p:grpSp>
            <p:nvGrpSpPr>
              <p:cNvPr id="8" name="グループ化 7">
                <a:extLst>
                  <a:ext uri="{FF2B5EF4-FFF2-40B4-BE49-F238E27FC236}">
                    <a16:creationId xmlns:a16="http://schemas.microsoft.com/office/drawing/2014/main" id="{2A661B4B-2242-4A0B-BC82-527428F739F7}"/>
                  </a:ext>
                </a:extLst>
              </p:cNvPr>
              <p:cNvGrpSpPr/>
              <p:nvPr/>
            </p:nvGrpSpPr>
            <p:grpSpPr>
              <a:xfrm>
                <a:off x="290355" y="1898830"/>
                <a:ext cx="2721938" cy="2721938"/>
                <a:chOff x="290355" y="1898830"/>
                <a:chExt cx="2721938" cy="2721938"/>
              </a:xfrm>
            </p:grpSpPr>
            <p:grpSp>
              <p:nvGrpSpPr>
                <p:cNvPr id="16" name="グループ化 15">
                  <a:extLst>
                    <a:ext uri="{FF2B5EF4-FFF2-40B4-BE49-F238E27FC236}">
                      <a16:creationId xmlns:a16="http://schemas.microsoft.com/office/drawing/2014/main" id="{CEE7B4CB-80A0-48BB-8F4F-5AB6EB99E920}"/>
                    </a:ext>
                  </a:extLst>
                </p:cNvPr>
                <p:cNvGrpSpPr/>
                <p:nvPr/>
              </p:nvGrpSpPr>
              <p:grpSpPr>
                <a:xfrm>
                  <a:off x="303056" y="1911531"/>
                  <a:ext cx="2696536" cy="2696530"/>
                  <a:chOff x="3543630" y="3341419"/>
                  <a:chExt cx="1646813" cy="1646810"/>
                </a:xfrm>
              </p:grpSpPr>
              <p:sp>
                <p:nvSpPr>
                  <p:cNvPr id="18" name="楕円 17">
                    <a:extLst>
                      <a:ext uri="{FF2B5EF4-FFF2-40B4-BE49-F238E27FC236}">
                        <a16:creationId xmlns:a16="http://schemas.microsoft.com/office/drawing/2014/main" id="{992FE2A0-82E9-408C-A746-40C17ED23A6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543630" y="3341419"/>
                    <a:ext cx="1646813" cy="1646810"/>
                  </a:xfrm>
                  <a:prstGeom prst="ellipse">
                    <a:avLst/>
                  </a:prstGeom>
                  <a:solidFill>
                    <a:schemeClr val="bg1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9" name="楕円 18">
                    <a:extLst>
                      <a:ext uri="{FF2B5EF4-FFF2-40B4-BE49-F238E27FC236}">
                        <a16:creationId xmlns:a16="http://schemas.microsoft.com/office/drawing/2014/main" id="{B1E77A1D-E1E1-49C8-89DA-136BA3CBCA9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647399" y="3445186"/>
                    <a:ext cx="1439274" cy="1439274"/>
                  </a:xfrm>
                  <a:prstGeom prst="ellipse">
                    <a:avLst/>
                  </a:prstGeom>
                  <a:solidFill>
                    <a:srgbClr val="000099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0" name="&quot;禁止&quot;マーク 19">
                    <a:extLst>
                      <a:ext uri="{FF2B5EF4-FFF2-40B4-BE49-F238E27FC236}">
                        <a16:creationId xmlns:a16="http://schemas.microsoft.com/office/drawing/2014/main" id="{5D0C54FB-3F23-4B8B-98F4-441E63F5008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587099" y="3384887"/>
                    <a:ext cx="1559874" cy="1559872"/>
                  </a:xfrm>
                  <a:prstGeom prst="noSmoking">
                    <a:avLst>
                      <a:gd name="adj" fmla="val 9559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square" rtlCol="0" anchor="ctr">
                    <a:noAutofit/>
                  </a:bodyPr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7" name="円: 塗りつぶしなし 16">
                  <a:extLst>
                    <a:ext uri="{FF2B5EF4-FFF2-40B4-BE49-F238E27FC236}">
                      <a16:creationId xmlns:a16="http://schemas.microsoft.com/office/drawing/2014/main" id="{EDFDEC5D-1099-4D2D-838C-5411E56F3AAF}"/>
                    </a:ext>
                  </a:extLst>
                </p:cNvPr>
                <p:cNvSpPr/>
                <p:nvPr/>
              </p:nvSpPr>
              <p:spPr>
                <a:xfrm>
                  <a:off x="290355" y="1898830"/>
                  <a:ext cx="2721938" cy="2721938"/>
                </a:xfrm>
                <a:prstGeom prst="donut">
                  <a:avLst>
                    <a:gd name="adj" fmla="val 1422"/>
                  </a:avLst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9" name="グループ化 8">
                <a:extLst>
                  <a:ext uri="{FF2B5EF4-FFF2-40B4-BE49-F238E27FC236}">
                    <a16:creationId xmlns:a16="http://schemas.microsoft.com/office/drawing/2014/main" id="{9A3F9B7B-036E-488A-8F6F-B6BCF2C5E6D5}"/>
                  </a:ext>
                </a:extLst>
              </p:cNvPr>
              <p:cNvGrpSpPr/>
              <p:nvPr/>
            </p:nvGrpSpPr>
            <p:grpSpPr>
              <a:xfrm>
                <a:off x="870675" y="2515878"/>
                <a:ext cx="1509504" cy="686120"/>
                <a:chOff x="1277491" y="4300717"/>
                <a:chExt cx="1509504" cy="686120"/>
              </a:xfrm>
            </p:grpSpPr>
            <p:sp>
              <p:nvSpPr>
                <p:cNvPr id="10" name="楕円 9">
                  <a:extLst>
                    <a:ext uri="{FF2B5EF4-FFF2-40B4-BE49-F238E27FC236}">
                      <a16:creationId xmlns:a16="http://schemas.microsoft.com/office/drawing/2014/main" id="{F065CBE1-4B43-465C-AFCE-FA75A1E327F6}"/>
                    </a:ext>
                  </a:extLst>
                </p:cNvPr>
                <p:cNvSpPr/>
                <p:nvPr/>
              </p:nvSpPr>
              <p:spPr>
                <a:xfrm>
                  <a:off x="1277491" y="4363582"/>
                  <a:ext cx="507425" cy="623255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" name="楕円 10">
                  <a:extLst>
                    <a:ext uri="{FF2B5EF4-FFF2-40B4-BE49-F238E27FC236}">
                      <a16:creationId xmlns:a16="http://schemas.microsoft.com/office/drawing/2014/main" id="{79D81C39-5D47-43A5-9001-ED765E1CFEBA}"/>
                    </a:ext>
                  </a:extLst>
                </p:cNvPr>
                <p:cNvSpPr/>
                <p:nvPr/>
              </p:nvSpPr>
              <p:spPr>
                <a:xfrm>
                  <a:off x="2279570" y="4363582"/>
                  <a:ext cx="507425" cy="623255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" name="楕円 11">
                  <a:extLst>
                    <a:ext uri="{FF2B5EF4-FFF2-40B4-BE49-F238E27FC236}">
                      <a16:creationId xmlns:a16="http://schemas.microsoft.com/office/drawing/2014/main" id="{F71B6B99-1355-4FBE-A24E-207FCC035360}"/>
                    </a:ext>
                  </a:extLst>
                </p:cNvPr>
                <p:cNvSpPr/>
                <p:nvPr/>
              </p:nvSpPr>
              <p:spPr>
                <a:xfrm>
                  <a:off x="1397487" y="4538064"/>
                  <a:ext cx="267434" cy="271948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" name="楕円 12">
                  <a:extLst>
                    <a:ext uri="{FF2B5EF4-FFF2-40B4-BE49-F238E27FC236}">
                      <a16:creationId xmlns:a16="http://schemas.microsoft.com/office/drawing/2014/main" id="{DDAAAB8E-62E8-483F-BF7C-607C91199219}"/>
                    </a:ext>
                  </a:extLst>
                </p:cNvPr>
                <p:cNvSpPr/>
                <p:nvPr/>
              </p:nvSpPr>
              <p:spPr>
                <a:xfrm>
                  <a:off x="2399566" y="4538064"/>
                  <a:ext cx="267434" cy="271948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" name="四角形: 角を丸くする 13">
                  <a:extLst>
                    <a:ext uri="{FF2B5EF4-FFF2-40B4-BE49-F238E27FC236}">
                      <a16:creationId xmlns:a16="http://schemas.microsoft.com/office/drawing/2014/main" id="{2FB0A012-233F-4EDF-AEFA-7E98D06D7763}"/>
                    </a:ext>
                  </a:extLst>
                </p:cNvPr>
                <p:cNvSpPr/>
                <p:nvPr/>
              </p:nvSpPr>
              <p:spPr>
                <a:xfrm rot="900000">
                  <a:off x="1311229" y="4300717"/>
                  <a:ext cx="507425" cy="162771"/>
                </a:xfrm>
                <a:prstGeom prst="roundRect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" name="四角形: 角を丸くする 14">
                  <a:extLst>
                    <a:ext uri="{FF2B5EF4-FFF2-40B4-BE49-F238E27FC236}">
                      <a16:creationId xmlns:a16="http://schemas.microsoft.com/office/drawing/2014/main" id="{0EBA8B8F-4227-452E-9F65-7E83E268BC87}"/>
                    </a:ext>
                  </a:extLst>
                </p:cNvPr>
                <p:cNvSpPr/>
                <p:nvPr/>
              </p:nvSpPr>
              <p:spPr>
                <a:xfrm rot="20700000" flipH="1">
                  <a:off x="2231206" y="4300718"/>
                  <a:ext cx="507425" cy="162771"/>
                </a:xfrm>
                <a:prstGeom prst="roundRect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6" name="テキスト ボックス 5">
              <a:extLst>
                <a:ext uri="{FF2B5EF4-FFF2-40B4-BE49-F238E27FC236}">
                  <a16:creationId xmlns:a16="http://schemas.microsoft.com/office/drawing/2014/main" id="{88ED6BA6-B9E4-405A-889F-3A75B3EB0C2A}"/>
                </a:ext>
              </a:extLst>
            </p:cNvPr>
            <p:cNvSpPr txBox="1"/>
            <p:nvPr/>
          </p:nvSpPr>
          <p:spPr>
            <a:xfrm>
              <a:off x="140808" y="123126"/>
              <a:ext cx="1301130" cy="28335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kumimoji="1"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交通標識</a:t>
              </a:r>
            </a:p>
          </p:txBody>
        </p:sp>
        <p:sp>
          <p:nvSpPr>
            <p:cNvPr id="7" name="テキスト ボックス 6">
              <a:extLst>
                <a:ext uri="{FF2B5EF4-FFF2-40B4-BE49-F238E27FC236}">
                  <a16:creationId xmlns:a16="http://schemas.microsoft.com/office/drawing/2014/main" id="{D922C161-2EEC-4EB8-BC11-31AF96710924}"/>
                </a:ext>
              </a:extLst>
            </p:cNvPr>
            <p:cNvSpPr txBox="1"/>
            <p:nvPr/>
          </p:nvSpPr>
          <p:spPr>
            <a:xfrm>
              <a:off x="325446" y="1213372"/>
              <a:ext cx="931854" cy="28335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kumimoji="1"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クイズ</a:t>
              </a:r>
            </a:p>
          </p:txBody>
        </p:sp>
      </p:grpSp>
      <p:sp>
        <p:nvSpPr>
          <p:cNvPr id="21" name="四角形: 角を丸くする 20">
            <a:extLst>
              <a:ext uri="{FF2B5EF4-FFF2-40B4-BE49-F238E27FC236}">
                <a16:creationId xmlns:a16="http://schemas.microsoft.com/office/drawing/2014/main" id="{821E61FE-2CAE-463A-8D92-585B7AD24CDE}"/>
              </a:ext>
            </a:extLst>
          </p:cNvPr>
          <p:cNvSpPr/>
          <p:nvPr userDrawn="1"/>
        </p:nvSpPr>
        <p:spPr bwMode="auto">
          <a:xfrm>
            <a:off x="164853" y="123092"/>
            <a:ext cx="1582749" cy="1322974"/>
          </a:xfrm>
          <a:prstGeom prst="roundRect">
            <a:avLst>
              <a:gd name="adj" fmla="val 12014"/>
            </a:avLst>
          </a:pr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77E27A38-8CCF-4ACA-8010-54F94DDD0BDF}"/>
              </a:ext>
            </a:extLst>
          </p:cNvPr>
          <p:cNvSpPr txBox="1"/>
          <p:nvPr userDrawn="1"/>
        </p:nvSpPr>
        <p:spPr>
          <a:xfrm>
            <a:off x="368578" y="307731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問　題</a:t>
            </a:r>
          </a:p>
        </p:txBody>
      </p:sp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答え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53D5C8A7-51B9-48F8-9C36-A06A63B09CD3}"/>
              </a:ext>
            </a:extLst>
          </p:cNvPr>
          <p:cNvSpPr/>
          <p:nvPr userDrawn="1"/>
        </p:nvSpPr>
        <p:spPr bwMode="auto">
          <a:xfrm>
            <a:off x="0" y="0"/>
            <a:ext cx="12192000" cy="1582749"/>
          </a:xfrm>
          <a:prstGeom prst="rect">
            <a:avLst/>
          </a:prstGeom>
          <a:solidFill>
            <a:srgbClr val="FFFF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683AE5E6-3064-457B-9A42-325D846C29EB}"/>
              </a:ext>
            </a:extLst>
          </p:cNvPr>
          <p:cNvGrpSpPr/>
          <p:nvPr userDrawn="1"/>
        </p:nvGrpSpPr>
        <p:grpSpPr>
          <a:xfrm>
            <a:off x="10628204" y="0"/>
            <a:ext cx="1582749" cy="1582749"/>
            <a:chOff x="0" y="0"/>
            <a:chExt cx="1582749" cy="1582749"/>
          </a:xfrm>
        </p:grpSpPr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F16362D6-6EC2-45EE-9C2D-73D910F3305C}"/>
                </a:ext>
              </a:extLst>
            </p:cNvPr>
            <p:cNvSpPr/>
            <p:nvPr/>
          </p:nvSpPr>
          <p:spPr bwMode="auto">
            <a:xfrm>
              <a:off x="0" y="0"/>
              <a:ext cx="1582749" cy="1582749"/>
            </a:xfrm>
            <a:prstGeom prst="rect">
              <a:avLst/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6F6AA775-ECDF-4923-91B4-0423892BE0AB}"/>
                </a:ext>
              </a:extLst>
            </p:cNvPr>
            <p:cNvGrpSpPr/>
            <p:nvPr/>
          </p:nvGrpSpPr>
          <p:grpSpPr>
            <a:xfrm>
              <a:off x="439748" y="481101"/>
              <a:ext cx="703252" cy="703250"/>
              <a:chOff x="290355" y="1898830"/>
              <a:chExt cx="2721938" cy="2721938"/>
            </a:xfrm>
          </p:grpSpPr>
          <p:grpSp>
            <p:nvGrpSpPr>
              <p:cNvPr id="29" name="グループ化 28">
                <a:extLst>
                  <a:ext uri="{FF2B5EF4-FFF2-40B4-BE49-F238E27FC236}">
                    <a16:creationId xmlns:a16="http://schemas.microsoft.com/office/drawing/2014/main" id="{13F2CB2E-1B77-43FA-BC62-2BDE8EE94460}"/>
                  </a:ext>
                </a:extLst>
              </p:cNvPr>
              <p:cNvGrpSpPr/>
              <p:nvPr/>
            </p:nvGrpSpPr>
            <p:grpSpPr>
              <a:xfrm>
                <a:off x="290355" y="1898830"/>
                <a:ext cx="2721938" cy="2721938"/>
                <a:chOff x="290355" y="1898830"/>
                <a:chExt cx="2721938" cy="2721938"/>
              </a:xfrm>
            </p:grpSpPr>
            <p:grpSp>
              <p:nvGrpSpPr>
                <p:cNvPr id="37" name="グループ化 36">
                  <a:extLst>
                    <a:ext uri="{FF2B5EF4-FFF2-40B4-BE49-F238E27FC236}">
                      <a16:creationId xmlns:a16="http://schemas.microsoft.com/office/drawing/2014/main" id="{555D8B56-71A0-4A60-BD04-D5EA331734CD}"/>
                    </a:ext>
                  </a:extLst>
                </p:cNvPr>
                <p:cNvGrpSpPr/>
                <p:nvPr/>
              </p:nvGrpSpPr>
              <p:grpSpPr>
                <a:xfrm>
                  <a:off x="303056" y="1911531"/>
                  <a:ext cx="2696536" cy="2696530"/>
                  <a:chOff x="3543630" y="3341419"/>
                  <a:chExt cx="1646813" cy="1646810"/>
                </a:xfrm>
              </p:grpSpPr>
              <p:sp>
                <p:nvSpPr>
                  <p:cNvPr id="39" name="楕円 38">
                    <a:extLst>
                      <a:ext uri="{FF2B5EF4-FFF2-40B4-BE49-F238E27FC236}">
                        <a16:creationId xmlns:a16="http://schemas.microsoft.com/office/drawing/2014/main" id="{8CC340CF-2D01-4FF6-8731-462FBA0F7FA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543630" y="3341419"/>
                    <a:ext cx="1646813" cy="1646810"/>
                  </a:xfrm>
                  <a:prstGeom prst="ellipse">
                    <a:avLst/>
                  </a:prstGeom>
                  <a:solidFill>
                    <a:schemeClr val="bg1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0" name="楕円 39">
                    <a:extLst>
                      <a:ext uri="{FF2B5EF4-FFF2-40B4-BE49-F238E27FC236}">
                        <a16:creationId xmlns:a16="http://schemas.microsoft.com/office/drawing/2014/main" id="{A113C76F-4E30-4EF1-B534-B7CEE9239E6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647399" y="3445186"/>
                    <a:ext cx="1439274" cy="1439274"/>
                  </a:xfrm>
                  <a:prstGeom prst="ellipse">
                    <a:avLst/>
                  </a:prstGeom>
                  <a:solidFill>
                    <a:srgbClr val="000099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1" name="&quot;禁止&quot;マーク 40">
                    <a:extLst>
                      <a:ext uri="{FF2B5EF4-FFF2-40B4-BE49-F238E27FC236}">
                        <a16:creationId xmlns:a16="http://schemas.microsoft.com/office/drawing/2014/main" id="{DC3290F4-E388-4692-978E-DF5F0F10C4A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587099" y="3384887"/>
                    <a:ext cx="1559874" cy="1559872"/>
                  </a:xfrm>
                  <a:prstGeom prst="noSmoking">
                    <a:avLst>
                      <a:gd name="adj" fmla="val 9559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square" rtlCol="0" anchor="ctr">
                    <a:noAutofit/>
                  </a:bodyPr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38" name="円: 塗りつぶしなし 37">
                  <a:extLst>
                    <a:ext uri="{FF2B5EF4-FFF2-40B4-BE49-F238E27FC236}">
                      <a16:creationId xmlns:a16="http://schemas.microsoft.com/office/drawing/2014/main" id="{09A226C7-AA0E-45A1-8271-E7D311B9FF75}"/>
                    </a:ext>
                  </a:extLst>
                </p:cNvPr>
                <p:cNvSpPr/>
                <p:nvPr/>
              </p:nvSpPr>
              <p:spPr>
                <a:xfrm>
                  <a:off x="290355" y="1898830"/>
                  <a:ext cx="2721938" cy="2721938"/>
                </a:xfrm>
                <a:prstGeom prst="donut">
                  <a:avLst>
                    <a:gd name="adj" fmla="val 1422"/>
                  </a:avLst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30" name="グループ化 29">
                <a:extLst>
                  <a:ext uri="{FF2B5EF4-FFF2-40B4-BE49-F238E27FC236}">
                    <a16:creationId xmlns:a16="http://schemas.microsoft.com/office/drawing/2014/main" id="{6A6ABFD7-1692-4CFE-AB41-F758AE3DA30F}"/>
                  </a:ext>
                </a:extLst>
              </p:cNvPr>
              <p:cNvGrpSpPr/>
              <p:nvPr/>
            </p:nvGrpSpPr>
            <p:grpSpPr>
              <a:xfrm>
                <a:off x="870675" y="2515878"/>
                <a:ext cx="1509504" cy="686120"/>
                <a:chOff x="1277491" y="4300717"/>
                <a:chExt cx="1509504" cy="686120"/>
              </a:xfrm>
            </p:grpSpPr>
            <p:sp>
              <p:nvSpPr>
                <p:cNvPr id="31" name="楕円 30">
                  <a:extLst>
                    <a:ext uri="{FF2B5EF4-FFF2-40B4-BE49-F238E27FC236}">
                      <a16:creationId xmlns:a16="http://schemas.microsoft.com/office/drawing/2014/main" id="{7A89CAEA-27A4-4233-8851-559BB9C342F0}"/>
                    </a:ext>
                  </a:extLst>
                </p:cNvPr>
                <p:cNvSpPr/>
                <p:nvPr/>
              </p:nvSpPr>
              <p:spPr>
                <a:xfrm>
                  <a:off x="1277491" y="4363582"/>
                  <a:ext cx="507425" cy="623255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" name="楕円 31">
                  <a:extLst>
                    <a:ext uri="{FF2B5EF4-FFF2-40B4-BE49-F238E27FC236}">
                      <a16:creationId xmlns:a16="http://schemas.microsoft.com/office/drawing/2014/main" id="{EB3E8ED8-94E3-44EE-BA02-942FD93C3714}"/>
                    </a:ext>
                  </a:extLst>
                </p:cNvPr>
                <p:cNvSpPr/>
                <p:nvPr/>
              </p:nvSpPr>
              <p:spPr>
                <a:xfrm>
                  <a:off x="2279570" y="4363582"/>
                  <a:ext cx="507425" cy="623255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" name="楕円 32">
                  <a:extLst>
                    <a:ext uri="{FF2B5EF4-FFF2-40B4-BE49-F238E27FC236}">
                      <a16:creationId xmlns:a16="http://schemas.microsoft.com/office/drawing/2014/main" id="{C9000CF7-967C-4282-9114-E92E6D16DA19}"/>
                    </a:ext>
                  </a:extLst>
                </p:cNvPr>
                <p:cNvSpPr/>
                <p:nvPr/>
              </p:nvSpPr>
              <p:spPr>
                <a:xfrm>
                  <a:off x="1397487" y="4538064"/>
                  <a:ext cx="267434" cy="271948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" name="楕円 33">
                  <a:extLst>
                    <a:ext uri="{FF2B5EF4-FFF2-40B4-BE49-F238E27FC236}">
                      <a16:creationId xmlns:a16="http://schemas.microsoft.com/office/drawing/2014/main" id="{EE0987A9-6CF6-4700-A150-7E8FEB1416C4}"/>
                    </a:ext>
                  </a:extLst>
                </p:cNvPr>
                <p:cNvSpPr/>
                <p:nvPr/>
              </p:nvSpPr>
              <p:spPr>
                <a:xfrm>
                  <a:off x="2399566" y="4538064"/>
                  <a:ext cx="267434" cy="271948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" name="四角形: 角を丸くする 34">
                  <a:extLst>
                    <a:ext uri="{FF2B5EF4-FFF2-40B4-BE49-F238E27FC236}">
                      <a16:creationId xmlns:a16="http://schemas.microsoft.com/office/drawing/2014/main" id="{39C5FC93-2DD4-4198-B124-2D79683E1875}"/>
                    </a:ext>
                  </a:extLst>
                </p:cNvPr>
                <p:cNvSpPr/>
                <p:nvPr/>
              </p:nvSpPr>
              <p:spPr>
                <a:xfrm rot="900000">
                  <a:off x="1311229" y="4300717"/>
                  <a:ext cx="507425" cy="162771"/>
                </a:xfrm>
                <a:prstGeom prst="roundRect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" name="四角形: 角を丸くする 35">
                  <a:extLst>
                    <a:ext uri="{FF2B5EF4-FFF2-40B4-BE49-F238E27FC236}">
                      <a16:creationId xmlns:a16="http://schemas.microsoft.com/office/drawing/2014/main" id="{75779068-2856-4E7A-8E27-2D5835AE438A}"/>
                    </a:ext>
                  </a:extLst>
                </p:cNvPr>
                <p:cNvSpPr/>
                <p:nvPr/>
              </p:nvSpPr>
              <p:spPr>
                <a:xfrm rot="20700000" flipH="1">
                  <a:off x="2231206" y="4300718"/>
                  <a:ext cx="507425" cy="162771"/>
                </a:xfrm>
                <a:prstGeom prst="roundRect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27" name="テキスト ボックス 26">
              <a:extLst>
                <a:ext uri="{FF2B5EF4-FFF2-40B4-BE49-F238E27FC236}">
                  <a16:creationId xmlns:a16="http://schemas.microsoft.com/office/drawing/2014/main" id="{D1489E8D-2DFF-40DE-94D1-7CD21A4B9937}"/>
                </a:ext>
              </a:extLst>
            </p:cNvPr>
            <p:cNvSpPr txBox="1"/>
            <p:nvPr/>
          </p:nvSpPr>
          <p:spPr>
            <a:xfrm>
              <a:off x="140808" y="123126"/>
              <a:ext cx="1301130" cy="28335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kumimoji="1"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交通標識</a:t>
              </a:r>
            </a:p>
          </p:txBody>
        </p:sp>
        <p:sp>
          <p:nvSpPr>
            <p:cNvPr id="28" name="テキスト ボックス 27">
              <a:extLst>
                <a:ext uri="{FF2B5EF4-FFF2-40B4-BE49-F238E27FC236}">
                  <a16:creationId xmlns:a16="http://schemas.microsoft.com/office/drawing/2014/main" id="{6292193D-C621-482A-A42C-34A1F1EE643E}"/>
                </a:ext>
              </a:extLst>
            </p:cNvPr>
            <p:cNvSpPr txBox="1"/>
            <p:nvPr/>
          </p:nvSpPr>
          <p:spPr>
            <a:xfrm>
              <a:off x="325446" y="1213372"/>
              <a:ext cx="931854" cy="28335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kumimoji="1"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クイズ</a:t>
              </a:r>
            </a:p>
          </p:txBody>
        </p:sp>
      </p:grpSp>
      <p:sp>
        <p:nvSpPr>
          <p:cNvPr id="42" name="四角形: 角を丸くする 41">
            <a:extLst>
              <a:ext uri="{FF2B5EF4-FFF2-40B4-BE49-F238E27FC236}">
                <a16:creationId xmlns:a16="http://schemas.microsoft.com/office/drawing/2014/main" id="{2EB82018-6C1C-4A61-8AFE-34E9D19D8D2F}"/>
              </a:ext>
            </a:extLst>
          </p:cNvPr>
          <p:cNvSpPr/>
          <p:nvPr userDrawn="1"/>
        </p:nvSpPr>
        <p:spPr bwMode="auto">
          <a:xfrm>
            <a:off x="164853" y="123092"/>
            <a:ext cx="1582749" cy="1322974"/>
          </a:xfrm>
          <a:prstGeom prst="roundRect">
            <a:avLst>
              <a:gd name="adj" fmla="val 12014"/>
            </a:avLst>
          </a:pr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C95FB419-575B-4086-9299-543BFA3EDA96}"/>
              </a:ext>
            </a:extLst>
          </p:cNvPr>
          <p:cNvSpPr txBox="1"/>
          <p:nvPr userDrawn="1"/>
        </p:nvSpPr>
        <p:spPr>
          <a:xfrm>
            <a:off x="368578" y="307731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答　え</a:t>
            </a:r>
          </a:p>
        </p:txBody>
      </p:sp>
    </p:spTree>
    <p:extLst>
      <p:ext uri="{BB962C8B-B14F-4D97-AF65-F5344CB8AC3E}">
        <p14:creationId xmlns:p14="http://schemas.microsoft.com/office/powerpoint/2010/main" val="24424980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最初と最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230145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56" r:id="rId2"/>
    <p:sldLayoutId id="2147483657" r:id="rId3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562722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1125444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688165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2250887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422041" indent="-422041" algn="l" rtl="0" fontAlgn="base">
        <a:spcBef>
          <a:spcPct val="20000"/>
        </a:spcBef>
        <a:spcAft>
          <a:spcPct val="0"/>
        </a:spcAft>
        <a:buChar char="•"/>
        <a:defRPr kumimoji="1" sz="3939">
          <a:solidFill>
            <a:schemeClr val="tx1"/>
          </a:solidFill>
          <a:latin typeface="+mn-lt"/>
          <a:ea typeface="+mn-ea"/>
          <a:cs typeface="+mn-cs"/>
        </a:defRPr>
      </a:lvl1pPr>
      <a:lvl2pPr marL="914423" indent="-351701" algn="l" rtl="0" fontAlgn="base">
        <a:spcBef>
          <a:spcPct val="20000"/>
        </a:spcBef>
        <a:spcAft>
          <a:spcPct val="0"/>
        </a:spcAft>
        <a:buChar char="–"/>
        <a:defRPr kumimoji="1" sz="3446">
          <a:solidFill>
            <a:schemeClr val="tx1"/>
          </a:solidFill>
          <a:latin typeface="+mn-lt"/>
          <a:ea typeface="+mn-ea"/>
        </a:defRPr>
      </a:lvl2pPr>
      <a:lvl3pPr marL="1406804" indent="-281361" algn="l" rtl="0" fontAlgn="base">
        <a:spcBef>
          <a:spcPct val="20000"/>
        </a:spcBef>
        <a:spcAft>
          <a:spcPct val="0"/>
        </a:spcAft>
        <a:buChar char="•"/>
        <a:defRPr kumimoji="1" sz="2954">
          <a:solidFill>
            <a:schemeClr val="tx1"/>
          </a:solidFill>
          <a:latin typeface="+mn-lt"/>
          <a:ea typeface="+mn-ea"/>
        </a:defRPr>
      </a:lvl3pPr>
      <a:lvl4pPr marL="1969526" indent="-281361" algn="l" rtl="0" fontAlgn="base">
        <a:spcBef>
          <a:spcPct val="20000"/>
        </a:spcBef>
        <a:spcAft>
          <a:spcPct val="0"/>
        </a:spcAft>
        <a:buChar char="–"/>
        <a:defRPr kumimoji="1" sz="2462">
          <a:solidFill>
            <a:schemeClr val="tx1"/>
          </a:solidFill>
          <a:latin typeface="+mn-lt"/>
          <a:ea typeface="+mn-ea"/>
        </a:defRPr>
      </a:lvl4pPr>
      <a:lvl5pPr marL="2532248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5pPr>
      <a:lvl6pPr marL="3094970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6pPr>
      <a:lvl7pPr marL="3657691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7pPr>
      <a:lvl8pPr marL="4220413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8pPr>
      <a:lvl9pPr marL="4783135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1pPr>
      <a:lvl2pPr marL="56272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2pPr>
      <a:lvl3pPr marL="112544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3pPr>
      <a:lvl4pPr marL="1688165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4pPr>
      <a:lvl5pPr marL="2250887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5pPr>
      <a:lvl6pPr marL="2813609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6pPr>
      <a:lvl7pPr marL="3376331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7pPr>
      <a:lvl8pPr marL="393905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8pPr>
      <a:lvl9pPr marL="450177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2F4F8C3B-D245-41B8-AD38-BEDECDD7E846}"/>
              </a:ext>
            </a:extLst>
          </p:cNvPr>
          <p:cNvSpPr/>
          <p:nvPr/>
        </p:nvSpPr>
        <p:spPr bwMode="auto">
          <a:xfrm>
            <a:off x="1" y="1561"/>
            <a:ext cx="12192000" cy="6856439"/>
          </a:xfrm>
          <a:prstGeom prst="rect">
            <a:avLst/>
          </a:prstGeom>
          <a:solidFill>
            <a:srgbClr val="339933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7D5C9C0-52ED-4386-B473-78196517DC85}"/>
              </a:ext>
            </a:extLst>
          </p:cNvPr>
          <p:cNvSpPr txBox="1"/>
          <p:nvPr/>
        </p:nvSpPr>
        <p:spPr>
          <a:xfrm>
            <a:off x="492807" y="1438358"/>
            <a:ext cx="11311672" cy="1626722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  <a:scene3d>
              <a:camera prst="orthographicFront"/>
              <a:lightRig rig="threePt" dir="t"/>
            </a:scene3d>
            <a:sp3d contourW="127000">
              <a:bevelT w="0" h="127000"/>
              <a:contourClr>
                <a:schemeClr val="bg1"/>
              </a:contourClr>
            </a:sp3d>
          </a:bodyPr>
          <a:lstStyle/>
          <a:p>
            <a:r>
              <a:rPr kumimoji="1" lang="ja-JP" altLang="en-US" sz="9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交通標識クイズ</a:t>
            </a:r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7B316A54-D6FB-4809-941C-C3A09D77F9AF}"/>
              </a:ext>
            </a:extLst>
          </p:cNvPr>
          <p:cNvSpPr txBox="1"/>
          <p:nvPr/>
        </p:nvSpPr>
        <p:spPr>
          <a:xfrm>
            <a:off x="4648586" y="3352250"/>
            <a:ext cx="2385260" cy="315298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  <a:scene3d>
              <a:camera prst="orthographicFront"/>
              <a:lightRig rig="threePt" dir="t"/>
            </a:scene3d>
            <a:sp3d contourW="127000">
              <a:bevelT w="0" h="127000"/>
              <a:contourClr>
                <a:schemeClr val="bg1"/>
              </a:contourClr>
            </a:sp3d>
          </a:bodyPr>
          <a:lstStyle/>
          <a:p>
            <a:r>
              <a:rPr kumimoji="1" lang="en-US" altLang="ja-JP" sz="9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4</a:t>
            </a:r>
            <a:endParaRPr kumimoji="1" lang="ja-JP" altLang="en-US" sz="96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3FE9EC64-C26B-4E80-8C92-77AD3FC15FF7}"/>
              </a:ext>
            </a:extLst>
          </p:cNvPr>
          <p:cNvSpPr txBox="1"/>
          <p:nvPr/>
        </p:nvSpPr>
        <p:spPr>
          <a:xfrm>
            <a:off x="1748943" y="411588"/>
            <a:ext cx="8623782" cy="764218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sz="96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どれだけわかるかな？</a:t>
            </a:r>
            <a:endParaRPr kumimoji="1" lang="ja-JP" altLang="en-US" sz="96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67" name="グループ化 66">
            <a:extLst>
              <a:ext uri="{FF2B5EF4-FFF2-40B4-BE49-F238E27FC236}">
                <a16:creationId xmlns:a16="http://schemas.microsoft.com/office/drawing/2014/main" id="{413A699D-507E-41B4-BF5E-EB49C52A2E93}"/>
              </a:ext>
            </a:extLst>
          </p:cNvPr>
          <p:cNvGrpSpPr/>
          <p:nvPr/>
        </p:nvGrpSpPr>
        <p:grpSpPr>
          <a:xfrm>
            <a:off x="1664710" y="4039556"/>
            <a:ext cx="1374189" cy="1374189"/>
            <a:chOff x="4265905" y="4821531"/>
            <a:chExt cx="1374189" cy="1374189"/>
          </a:xfrm>
        </p:grpSpPr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34E974A8-2176-430F-A271-32B924121574}"/>
                </a:ext>
              </a:extLst>
            </p:cNvPr>
            <p:cNvGrpSpPr/>
            <p:nvPr/>
          </p:nvGrpSpPr>
          <p:grpSpPr>
            <a:xfrm>
              <a:off x="4265905" y="4821531"/>
              <a:ext cx="1374189" cy="1374189"/>
              <a:chOff x="-990943" y="938506"/>
              <a:chExt cx="1374189" cy="1374189"/>
            </a:xfrm>
          </p:grpSpPr>
          <p:sp>
            <p:nvSpPr>
              <p:cNvPr id="70" name="フリーフォーム: 図形 69">
                <a:extLst>
                  <a:ext uri="{FF2B5EF4-FFF2-40B4-BE49-F238E27FC236}">
                    <a16:creationId xmlns:a16="http://schemas.microsoft.com/office/drawing/2014/main" id="{F5D686A5-DC33-4253-AF89-74704A6EB6F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1499833B-F6FA-4DB9-AFAA-FCBBC01596F6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C7A707F8-12A5-469A-A76C-5781A961F76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512900" y="5244939"/>
              <a:ext cx="868363" cy="431800"/>
            </a:xfrm>
            <a:custGeom>
              <a:avLst/>
              <a:gdLst>
                <a:gd name="connsiteX0" fmla="*/ 0 w 868363"/>
                <a:gd name="connsiteY0" fmla="*/ 409635 h 431800"/>
                <a:gd name="connsiteX1" fmla="*/ 868363 w 868363"/>
                <a:gd name="connsiteY1" fmla="*/ 409635 h 431800"/>
                <a:gd name="connsiteX2" fmla="*/ 868363 w 868363"/>
                <a:gd name="connsiteY2" fmla="*/ 431800 h 431800"/>
                <a:gd name="connsiteX3" fmla="*/ 0 w 868363"/>
                <a:gd name="connsiteY3" fmla="*/ 431800 h 431800"/>
                <a:gd name="connsiteX4" fmla="*/ 26973 w 868363"/>
                <a:gd name="connsiteY4" fmla="*/ 317695 h 431800"/>
                <a:gd name="connsiteX5" fmla="*/ 850091 w 868363"/>
                <a:gd name="connsiteY5" fmla="*/ 317695 h 431800"/>
                <a:gd name="connsiteX6" fmla="*/ 850091 w 868363"/>
                <a:gd name="connsiteY6" fmla="*/ 318514 h 431800"/>
                <a:gd name="connsiteX7" fmla="*/ 807403 w 868363"/>
                <a:gd name="connsiteY7" fmla="*/ 361202 h 431800"/>
                <a:gd name="connsiteX8" fmla="*/ 764548 w 868363"/>
                <a:gd name="connsiteY8" fmla="*/ 361202 h 431800"/>
                <a:gd name="connsiteX9" fmla="*/ 750611 w 868363"/>
                <a:gd name="connsiteY9" fmla="*/ 392945 h 431800"/>
                <a:gd name="connsiteX10" fmla="*/ 710004 w 868363"/>
                <a:gd name="connsiteY10" fmla="*/ 408814 h 431800"/>
                <a:gd name="connsiteX11" fmla="*/ 669397 w 868363"/>
                <a:gd name="connsiteY11" fmla="*/ 392945 h 431800"/>
                <a:gd name="connsiteX12" fmla="*/ 655461 w 868363"/>
                <a:gd name="connsiteY12" fmla="*/ 361202 h 431800"/>
                <a:gd name="connsiteX13" fmla="*/ 644474 w 868363"/>
                <a:gd name="connsiteY13" fmla="*/ 361202 h 431800"/>
                <a:gd name="connsiteX14" fmla="*/ 630537 w 868363"/>
                <a:gd name="connsiteY14" fmla="*/ 392945 h 431800"/>
                <a:gd name="connsiteX15" fmla="*/ 589930 w 868363"/>
                <a:gd name="connsiteY15" fmla="*/ 408814 h 431800"/>
                <a:gd name="connsiteX16" fmla="*/ 549323 w 868363"/>
                <a:gd name="connsiteY16" fmla="*/ 392945 h 431800"/>
                <a:gd name="connsiteX17" fmla="*/ 535387 w 868363"/>
                <a:gd name="connsiteY17" fmla="*/ 361202 h 431800"/>
                <a:gd name="connsiteX18" fmla="*/ 328627 w 868363"/>
                <a:gd name="connsiteY18" fmla="*/ 361202 h 431800"/>
                <a:gd name="connsiteX19" fmla="*/ 314690 w 868363"/>
                <a:gd name="connsiteY19" fmla="*/ 392945 h 431800"/>
                <a:gd name="connsiteX20" fmla="*/ 274083 w 868363"/>
                <a:gd name="connsiteY20" fmla="*/ 408814 h 431800"/>
                <a:gd name="connsiteX21" fmla="*/ 233476 w 868363"/>
                <a:gd name="connsiteY21" fmla="*/ 392945 h 431800"/>
                <a:gd name="connsiteX22" fmla="*/ 219540 w 868363"/>
                <a:gd name="connsiteY22" fmla="*/ 361202 h 431800"/>
                <a:gd name="connsiteX23" fmla="*/ 208552 w 868363"/>
                <a:gd name="connsiteY23" fmla="*/ 361202 h 431800"/>
                <a:gd name="connsiteX24" fmla="*/ 194615 w 868363"/>
                <a:gd name="connsiteY24" fmla="*/ 392945 h 431800"/>
                <a:gd name="connsiteX25" fmla="*/ 154008 w 868363"/>
                <a:gd name="connsiteY25" fmla="*/ 408814 h 431800"/>
                <a:gd name="connsiteX26" fmla="*/ 113401 w 868363"/>
                <a:gd name="connsiteY26" fmla="*/ 392945 h 431800"/>
                <a:gd name="connsiteX27" fmla="*/ 99465 w 868363"/>
                <a:gd name="connsiteY27" fmla="*/ 361202 h 431800"/>
                <a:gd name="connsiteX28" fmla="*/ 69661 w 868363"/>
                <a:gd name="connsiteY28" fmla="*/ 361202 h 431800"/>
                <a:gd name="connsiteX29" fmla="*/ 26973 w 868363"/>
                <a:gd name="connsiteY29" fmla="*/ 318514 h 431800"/>
                <a:gd name="connsiteX30" fmla="*/ 721315 w 868363"/>
                <a:gd name="connsiteY30" fmla="*/ 150228 h 431800"/>
                <a:gd name="connsiteX31" fmla="*/ 710004 w 868363"/>
                <a:gd name="connsiteY31" fmla="*/ 161539 h 431800"/>
                <a:gd name="connsiteX32" fmla="*/ 710004 w 868363"/>
                <a:gd name="connsiteY32" fmla="*/ 220187 h 431800"/>
                <a:gd name="connsiteX33" fmla="*/ 721315 w 868363"/>
                <a:gd name="connsiteY33" fmla="*/ 231498 h 431800"/>
                <a:gd name="connsiteX34" fmla="*/ 748289 w 868363"/>
                <a:gd name="connsiteY34" fmla="*/ 231498 h 431800"/>
                <a:gd name="connsiteX35" fmla="*/ 759600 w 868363"/>
                <a:gd name="connsiteY35" fmla="*/ 220187 h 431800"/>
                <a:gd name="connsiteX36" fmla="*/ 759600 w 868363"/>
                <a:gd name="connsiteY36" fmla="*/ 161539 h 431800"/>
                <a:gd name="connsiteX37" fmla="*/ 748289 w 868363"/>
                <a:gd name="connsiteY37" fmla="*/ 150228 h 431800"/>
                <a:gd name="connsiteX38" fmla="*/ 105282 w 868363"/>
                <a:gd name="connsiteY38" fmla="*/ 150228 h 431800"/>
                <a:gd name="connsiteX39" fmla="*/ 93971 w 868363"/>
                <a:gd name="connsiteY39" fmla="*/ 161539 h 431800"/>
                <a:gd name="connsiteX40" fmla="*/ 93971 w 868363"/>
                <a:gd name="connsiteY40" fmla="*/ 220187 h 431800"/>
                <a:gd name="connsiteX41" fmla="*/ 105282 w 868363"/>
                <a:gd name="connsiteY41" fmla="*/ 231498 h 431800"/>
                <a:gd name="connsiteX42" fmla="*/ 132256 w 868363"/>
                <a:gd name="connsiteY42" fmla="*/ 231498 h 431800"/>
                <a:gd name="connsiteX43" fmla="*/ 143567 w 868363"/>
                <a:gd name="connsiteY43" fmla="*/ 220187 h 431800"/>
                <a:gd name="connsiteX44" fmla="*/ 143567 w 868363"/>
                <a:gd name="connsiteY44" fmla="*/ 161539 h 431800"/>
                <a:gd name="connsiteX45" fmla="*/ 132256 w 868363"/>
                <a:gd name="connsiteY45" fmla="*/ 150228 h 431800"/>
                <a:gd name="connsiteX46" fmla="*/ 602982 w 868363"/>
                <a:gd name="connsiteY46" fmla="*/ 137914 h 431800"/>
                <a:gd name="connsiteX47" fmla="*/ 591670 w 868363"/>
                <a:gd name="connsiteY47" fmla="*/ 149226 h 431800"/>
                <a:gd name="connsiteX48" fmla="*/ 591670 w 868363"/>
                <a:gd name="connsiteY48" fmla="*/ 227574 h 431800"/>
                <a:gd name="connsiteX49" fmla="*/ 602982 w 868363"/>
                <a:gd name="connsiteY49" fmla="*/ 238886 h 431800"/>
                <a:gd name="connsiteX50" fmla="*/ 648226 w 868363"/>
                <a:gd name="connsiteY50" fmla="*/ 238886 h 431800"/>
                <a:gd name="connsiteX51" fmla="*/ 659538 w 868363"/>
                <a:gd name="connsiteY51" fmla="*/ 227574 h 431800"/>
                <a:gd name="connsiteX52" fmla="*/ 659538 w 868363"/>
                <a:gd name="connsiteY52" fmla="*/ 149226 h 431800"/>
                <a:gd name="connsiteX53" fmla="*/ 648226 w 868363"/>
                <a:gd name="connsiteY53" fmla="*/ 137914 h 431800"/>
                <a:gd name="connsiteX54" fmla="*/ 504661 w 868363"/>
                <a:gd name="connsiteY54" fmla="*/ 137914 h 431800"/>
                <a:gd name="connsiteX55" fmla="*/ 493349 w 868363"/>
                <a:gd name="connsiteY55" fmla="*/ 149226 h 431800"/>
                <a:gd name="connsiteX56" fmla="*/ 493349 w 868363"/>
                <a:gd name="connsiteY56" fmla="*/ 227574 h 431800"/>
                <a:gd name="connsiteX57" fmla="*/ 504661 w 868363"/>
                <a:gd name="connsiteY57" fmla="*/ 238886 h 431800"/>
                <a:gd name="connsiteX58" fmla="*/ 549905 w 868363"/>
                <a:gd name="connsiteY58" fmla="*/ 238886 h 431800"/>
                <a:gd name="connsiteX59" fmla="*/ 561217 w 868363"/>
                <a:gd name="connsiteY59" fmla="*/ 227574 h 431800"/>
                <a:gd name="connsiteX60" fmla="*/ 561217 w 868363"/>
                <a:gd name="connsiteY60" fmla="*/ 149226 h 431800"/>
                <a:gd name="connsiteX61" fmla="*/ 549905 w 868363"/>
                <a:gd name="connsiteY61" fmla="*/ 137914 h 431800"/>
                <a:gd name="connsiteX62" fmla="*/ 406339 w 868363"/>
                <a:gd name="connsiteY62" fmla="*/ 137914 h 431800"/>
                <a:gd name="connsiteX63" fmla="*/ 395027 w 868363"/>
                <a:gd name="connsiteY63" fmla="*/ 149226 h 431800"/>
                <a:gd name="connsiteX64" fmla="*/ 395027 w 868363"/>
                <a:gd name="connsiteY64" fmla="*/ 227574 h 431800"/>
                <a:gd name="connsiteX65" fmla="*/ 406339 w 868363"/>
                <a:gd name="connsiteY65" fmla="*/ 238886 h 431800"/>
                <a:gd name="connsiteX66" fmla="*/ 451583 w 868363"/>
                <a:gd name="connsiteY66" fmla="*/ 238886 h 431800"/>
                <a:gd name="connsiteX67" fmla="*/ 462895 w 868363"/>
                <a:gd name="connsiteY67" fmla="*/ 227574 h 431800"/>
                <a:gd name="connsiteX68" fmla="*/ 462895 w 868363"/>
                <a:gd name="connsiteY68" fmla="*/ 149226 h 431800"/>
                <a:gd name="connsiteX69" fmla="*/ 451583 w 868363"/>
                <a:gd name="connsiteY69" fmla="*/ 137914 h 431800"/>
                <a:gd name="connsiteX70" fmla="*/ 308017 w 868363"/>
                <a:gd name="connsiteY70" fmla="*/ 137914 h 431800"/>
                <a:gd name="connsiteX71" fmla="*/ 296705 w 868363"/>
                <a:gd name="connsiteY71" fmla="*/ 149226 h 431800"/>
                <a:gd name="connsiteX72" fmla="*/ 296705 w 868363"/>
                <a:gd name="connsiteY72" fmla="*/ 227574 h 431800"/>
                <a:gd name="connsiteX73" fmla="*/ 308017 w 868363"/>
                <a:gd name="connsiteY73" fmla="*/ 238886 h 431800"/>
                <a:gd name="connsiteX74" fmla="*/ 353261 w 868363"/>
                <a:gd name="connsiteY74" fmla="*/ 238886 h 431800"/>
                <a:gd name="connsiteX75" fmla="*/ 364573 w 868363"/>
                <a:gd name="connsiteY75" fmla="*/ 227574 h 431800"/>
                <a:gd name="connsiteX76" fmla="*/ 364573 w 868363"/>
                <a:gd name="connsiteY76" fmla="*/ 149226 h 431800"/>
                <a:gd name="connsiteX77" fmla="*/ 353261 w 868363"/>
                <a:gd name="connsiteY77" fmla="*/ 137914 h 431800"/>
                <a:gd name="connsiteX78" fmla="*/ 209696 w 868363"/>
                <a:gd name="connsiteY78" fmla="*/ 137914 h 431800"/>
                <a:gd name="connsiteX79" fmla="*/ 198384 w 868363"/>
                <a:gd name="connsiteY79" fmla="*/ 149226 h 431800"/>
                <a:gd name="connsiteX80" fmla="*/ 198384 w 868363"/>
                <a:gd name="connsiteY80" fmla="*/ 227574 h 431800"/>
                <a:gd name="connsiteX81" fmla="*/ 209696 w 868363"/>
                <a:gd name="connsiteY81" fmla="*/ 238886 h 431800"/>
                <a:gd name="connsiteX82" fmla="*/ 254940 w 868363"/>
                <a:gd name="connsiteY82" fmla="*/ 238886 h 431800"/>
                <a:gd name="connsiteX83" fmla="*/ 266252 w 868363"/>
                <a:gd name="connsiteY83" fmla="*/ 227574 h 431800"/>
                <a:gd name="connsiteX84" fmla="*/ 266252 w 868363"/>
                <a:gd name="connsiteY84" fmla="*/ 149226 h 431800"/>
                <a:gd name="connsiteX85" fmla="*/ 254940 w 868363"/>
                <a:gd name="connsiteY85" fmla="*/ 137914 h 431800"/>
                <a:gd name="connsiteX86" fmla="*/ 256827 w 868363"/>
                <a:gd name="connsiteY86" fmla="*/ 12560 h 431800"/>
                <a:gd name="connsiteX87" fmla="*/ 178693 w 868363"/>
                <a:gd name="connsiteY87" fmla="*/ 61980 h 431800"/>
                <a:gd name="connsiteX88" fmla="*/ 246832 w 868363"/>
                <a:gd name="connsiteY88" fmla="*/ 105077 h 431800"/>
                <a:gd name="connsiteX89" fmla="*/ 266823 w 868363"/>
                <a:gd name="connsiteY89" fmla="*/ 105077 h 431800"/>
                <a:gd name="connsiteX90" fmla="*/ 334961 w 868363"/>
                <a:gd name="connsiteY90" fmla="*/ 61980 h 431800"/>
                <a:gd name="connsiteX91" fmla="*/ 256246 w 868363"/>
                <a:gd name="connsiteY91" fmla="*/ 0 h 431800"/>
                <a:gd name="connsiteX92" fmla="*/ 355002 w 868363"/>
                <a:gd name="connsiteY92" fmla="*/ 61979 h 431800"/>
                <a:gd name="connsiteX93" fmla="*/ 286331 w 868363"/>
                <a:gd name="connsiteY93" fmla="*/ 105077 h 431800"/>
                <a:gd name="connsiteX94" fmla="*/ 807403 w 868363"/>
                <a:gd name="connsiteY94" fmla="*/ 105077 h 431800"/>
                <a:gd name="connsiteX95" fmla="*/ 850091 w 868363"/>
                <a:gd name="connsiteY95" fmla="*/ 147765 h 431800"/>
                <a:gd name="connsiteX96" fmla="*/ 850091 w 868363"/>
                <a:gd name="connsiteY96" fmla="*/ 295530 h 431800"/>
                <a:gd name="connsiteX97" fmla="*/ 26973 w 868363"/>
                <a:gd name="connsiteY97" fmla="*/ 295530 h 431800"/>
                <a:gd name="connsiteX98" fmla="*/ 26973 w 868363"/>
                <a:gd name="connsiteY98" fmla="*/ 147765 h 431800"/>
                <a:gd name="connsiteX99" fmla="*/ 69661 w 868363"/>
                <a:gd name="connsiteY99" fmla="*/ 105077 h 431800"/>
                <a:gd name="connsiteX100" fmla="*/ 226161 w 868363"/>
                <a:gd name="connsiteY100" fmla="*/ 105077 h 431800"/>
                <a:gd name="connsiteX101" fmla="*/ 157489 w 868363"/>
                <a:gd name="connsiteY101" fmla="*/ 61979 h 4318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</a:cxnLst>
              <a:rect l="l" t="t" r="r" b="b"/>
              <a:pathLst>
                <a:path w="868363" h="431800">
                  <a:moveTo>
                    <a:pt x="0" y="409635"/>
                  </a:moveTo>
                  <a:lnTo>
                    <a:pt x="868363" y="409635"/>
                  </a:lnTo>
                  <a:lnTo>
                    <a:pt x="868363" y="431800"/>
                  </a:lnTo>
                  <a:lnTo>
                    <a:pt x="0" y="431800"/>
                  </a:lnTo>
                  <a:close/>
                  <a:moveTo>
                    <a:pt x="26973" y="317695"/>
                  </a:moveTo>
                  <a:lnTo>
                    <a:pt x="850091" y="317695"/>
                  </a:lnTo>
                  <a:lnTo>
                    <a:pt x="850091" y="318514"/>
                  </a:lnTo>
                  <a:cubicBezTo>
                    <a:pt x="850091" y="342090"/>
                    <a:pt x="830979" y="361202"/>
                    <a:pt x="807403" y="361202"/>
                  </a:cubicBezTo>
                  <a:lnTo>
                    <a:pt x="764548" y="361202"/>
                  </a:lnTo>
                  <a:lnTo>
                    <a:pt x="750611" y="392945"/>
                  </a:lnTo>
                  <a:cubicBezTo>
                    <a:pt x="740219" y="402750"/>
                    <a:pt x="725862" y="408814"/>
                    <a:pt x="710004" y="408814"/>
                  </a:cubicBezTo>
                  <a:cubicBezTo>
                    <a:pt x="694146" y="408814"/>
                    <a:pt x="679789" y="402750"/>
                    <a:pt x="669397" y="392945"/>
                  </a:cubicBezTo>
                  <a:lnTo>
                    <a:pt x="655461" y="361202"/>
                  </a:lnTo>
                  <a:lnTo>
                    <a:pt x="644474" y="361202"/>
                  </a:lnTo>
                  <a:lnTo>
                    <a:pt x="630537" y="392945"/>
                  </a:lnTo>
                  <a:cubicBezTo>
                    <a:pt x="620145" y="402750"/>
                    <a:pt x="605788" y="408814"/>
                    <a:pt x="589930" y="408814"/>
                  </a:cubicBezTo>
                  <a:cubicBezTo>
                    <a:pt x="574072" y="408814"/>
                    <a:pt x="559715" y="402750"/>
                    <a:pt x="549323" y="392945"/>
                  </a:cubicBezTo>
                  <a:lnTo>
                    <a:pt x="535387" y="361202"/>
                  </a:lnTo>
                  <a:lnTo>
                    <a:pt x="328627" y="361202"/>
                  </a:lnTo>
                  <a:lnTo>
                    <a:pt x="314690" y="392945"/>
                  </a:lnTo>
                  <a:cubicBezTo>
                    <a:pt x="304298" y="402750"/>
                    <a:pt x="289941" y="408814"/>
                    <a:pt x="274083" y="408814"/>
                  </a:cubicBezTo>
                  <a:cubicBezTo>
                    <a:pt x="258225" y="408814"/>
                    <a:pt x="243869" y="402750"/>
                    <a:pt x="233476" y="392945"/>
                  </a:cubicBezTo>
                  <a:lnTo>
                    <a:pt x="219540" y="361202"/>
                  </a:lnTo>
                  <a:lnTo>
                    <a:pt x="208552" y="361202"/>
                  </a:lnTo>
                  <a:lnTo>
                    <a:pt x="194615" y="392945"/>
                  </a:lnTo>
                  <a:cubicBezTo>
                    <a:pt x="184223" y="402750"/>
                    <a:pt x="169866" y="408814"/>
                    <a:pt x="154008" y="408814"/>
                  </a:cubicBezTo>
                  <a:cubicBezTo>
                    <a:pt x="138150" y="408814"/>
                    <a:pt x="123794" y="402750"/>
                    <a:pt x="113401" y="392945"/>
                  </a:cubicBezTo>
                  <a:lnTo>
                    <a:pt x="99465" y="361202"/>
                  </a:lnTo>
                  <a:lnTo>
                    <a:pt x="69661" y="361202"/>
                  </a:lnTo>
                  <a:cubicBezTo>
                    <a:pt x="46085" y="361202"/>
                    <a:pt x="26973" y="342090"/>
                    <a:pt x="26973" y="318514"/>
                  </a:cubicBezTo>
                  <a:close/>
                  <a:moveTo>
                    <a:pt x="721315" y="150228"/>
                  </a:moveTo>
                  <a:cubicBezTo>
                    <a:pt x="715068" y="150228"/>
                    <a:pt x="710004" y="155292"/>
                    <a:pt x="710004" y="161539"/>
                  </a:cubicBezTo>
                  <a:lnTo>
                    <a:pt x="710004" y="220187"/>
                  </a:lnTo>
                  <a:cubicBezTo>
                    <a:pt x="710004" y="226434"/>
                    <a:pt x="715068" y="231498"/>
                    <a:pt x="721315" y="231498"/>
                  </a:cubicBezTo>
                  <a:lnTo>
                    <a:pt x="748289" y="231498"/>
                  </a:lnTo>
                  <a:cubicBezTo>
                    <a:pt x="754536" y="231498"/>
                    <a:pt x="759600" y="226434"/>
                    <a:pt x="759600" y="220187"/>
                  </a:cubicBezTo>
                  <a:lnTo>
                    <a:pt x="759600" y="161539"/>
                  </a:lnTo>
                  <a:cubicBezTo>
                    <a:pt x="759600" y="155292"/>
                    <a:pt x="754536" y="150228"/>
                    <a:pt x="748289" y="150228"/>
                  </a:cubicBezTo>
                  <a:close/>
                  <a:moveTo>
                    <a:pt x="105282" y="150228"/>
                  </a:moveTo>
                  <a:cubicBezTo>
                    <a:pt x="99035" y="150228"/>
                    <a:pt x="93971" y="155292"/>
                    <a:pt x="93971" y="161539"/>
                  </a:cubicBezTo>
                  <a:lnTo>
                    <a:pt x="93971" y="220187"/>
                  </a:lnTo>
                  <a:cubicBezTo>
                    <a:pt x="93971" y="226434"/>
                    <a:pt x="99035" y="231498"/>
                    <a:pt x="105282" y="231498"/>
                  </a:cubicBezTo>
                  <a:lnTo>
                    <a:pt x="132256" y="231498"/>
                  </a:lnTo>
                  <a:cubicBezTo>
                    <a:pt x="138503" y="231498"/>
                    <a:pt x="143567" y="226434"/>
                    <a:pt x="143567" y="220187"/>
                  </a:cubicBezTo>
                  <a:lnTo>
                    <a:pt x="143567" y="161539"/>
                  </a:lnTo>
                  <a:cubicBezTo>
                    <a:pt x="143567" y="155292"/>
                    <a:pt x="138503" y="150228"/>
                    <a:pt x="132256" y="150228"/>
                  </a:cubicBezTo>
                  <a:close/>
                  <a:moveTo>
                    <a:pt x="602982" y="137914"/>
                  </a:moveTo>
                  <a:cubicBezTo>
                    <a:pt x="596735" y="137914"/>
                    <a:pt x="591670" y="142979"/>
                    <a:pt x="591670" y="149226"/>
                  </a:cubicBezTo>
                  <a:lnTo>
                    <a:pt x="591670" y="227574"/>
                  </a:lnTo>
                  <a:cubicBezTo>
                    <a:pt x="591670" y="233821"/>
                    <a:pt x="596735" y="238886"/>
                    <a:pt x="602982" y="238886"/>
                  </a:cubicBezTo>
                  <a:lnTo>
                    <a:pt x="648226" y="238886"/>
                  </a:lnTo>
                  <a:cubicBezTo>
                    <a:pt x="654473" y="238886"/>
                    <a:pt x="659538" y="233821"/>
                    <a:pt x="659538" y="227574"/>
                  </a:cubicBezTo>
                  <a:lnTo>
                    <a:pt x="659538" y="149226"/>
                  </a:lnTo>
                  <a:cubicBezTo>
                    <a:pt x="659538" y="142979"/>
                    <a:pt x="654473" y="137914"/>
                    <a:pt x="648226" y="137914"/>
                  </a:cubicBezTo>
                  <a:close/>
                  <a:moveTo>
                    <a:pt x="504661" y="137914"/>
                  </a:moveTo>
                  <a:cubicBezTo>
                    <a:pt x="498414" y="137914"/>
                    <a:pt x="493349" y="142979"/>
                    <a:pt x="493349" y="149226"/>
                  </a:cubicBezTo>
                  <a:lnTo>
                    <a:pt x="493349" y="227574"/>
                  </a:lnTo>
                  <a:cubicBezTo>
                    <a:pt x="493349" y="233821"/>
                    <a:pt x="498414" y="238886"/>
                    <a:pt x="504661" y="238886"/>
                  </a:cubicBezTo>
                  <a:lnTo>
                    <a:pt x="549905" y="238886"/>
                  </a:lnTo>
                  <a:cubicBezTo>
                    <a:pt x="556152" y="238886"/>
                    <a:pt x="561217" y="233821"/>
                    <a:pt x="561217" y="227574"/>
                  </a:cubicBezTo>
                  <a:lnTo>
                    <a:pt x="561217" y="149226"/>
                  </a:lnTo>
                  <a:cubicBezTo>
                    <a:pt x="561217" y="142979"/>
                    <a:pt x="556152" y="137914"/>
                    <a:pt x="549905" y="137914"/>
                  </a:cubicBezTo>
                  <a:close/>
                  <a:moveTo>
                    <a:pt x="406339" y="137914"/>
                  </a:moveTo>
                  <a:cubicBezTo>
                    <a:pt x="400092" y="137914"/>
                    <a:pt x="395027" y="142979"/>
                    <a:pt x="395027" y="149226"/>
                  </a:cubicBezTo>
                  <a:lnTo>
                    <a:pt x="395027" y="227574"/>
                  </a:lnTo>
                  <a:cubicBezTo>
                    <a:pt x="395027" y="233821"/>
                    <a:pt x="400092" y="238886"/>
                    <a:pt x="406339" y="238886"/>
                  </a:cubicBezTo>
                  <a:lnTo>
                    <a:pt x="451583" y="238886"/>
                  </a:lnTo>
                  <a:cubicBezTo>
                    <a:pt x="457830" y="238886"/>
                    <a:pt x="462895" y="233821"/>
                    <a:pt x="462895" y="227574"/>
                  </a:cubicBezTo>
                  <a:lnTo>
                    <a:pt x="462895" y="149226"/>
                  </a:lnTo>
                  <a:cubicBezTo>
                    <a:pt x="462895" y="142979"/>
                    <a:pt x="457830" y="137914"/>
                    <a:pt x="451583" y="137914"/>
                  </a:cubicBezTo>
                  <a:close/>
                  <a:moveTo>
                    <a:pt x="308017" y="137914"/>
                  </a:moveTo>
                  <a:cubicBezTo>
                    <a:pt x="301770" y="137914"/>
                    <a:pt x="296705" y="142979"/>
                    <a:pt x="296705" y="149226"/>
                  </a:cubicBezTo>
                  <a:lnTo>
                    <a:pt x="296705" y="227574"/>
                  </a:lnTo>
                  <a:cubicBezTo>
                    <a:pt x="296705" y="233821"/>
                    <a:pt x="301770" y="238886"/>
                    <a:pt x="308017" y="238886"/>
                  </a:cubicBezTo>
                  <a:lnTo>
                    <a:pt x="353261" y="238886"/>
                  </a:lnTo>
                  <a:cubicBezTo>
                    <a:pt x="359508" y="238886"/>
                    <a:pt x="364573" y="233821"/>
                    <a:pt x="364573" y="227574"/>
                  </a:cubicBezTo>
                  <a:lnTo>
                    <a:pt x="364573" y="149226"/>
                  </a:lnTo>
                  <a:cubicBezTo>
                    <a:pt x="364573" y="142979"/>
                    <a:pt x="359508" y="137914"/>
                    <a:pt x="353261" y="137914"/>
                  </a:cubicBezTo>
                  <a:close/>
                  <a:moveTo>
                    <a:pt x="209696" y="137914"/>
                  </a:moveTo>
                  <a:cubicBezTo>
                    <a:pt x="203449" y="137914"/>
                    <a:pt x="198384" y="142979"/>
                    <a:pt x="198384" y="149226"/>
                  </a:cubicBezTo>
                  <a:lnTo>
                    <a:pt x="198384" y="227574"/>
                  </a:lnTo>
                  <a:cubicBezTo>
                    <a:pt x="198384" y="233821"/>
                    <a:pt x="203449" y="238886"/>
                    <a:pt x="209696" y="238886"/>
                  </a:cubicBezTo>
                  <a:lnTo>
                    <a:pt x="254940" y="238886"/>
                  </a:lnTo>
                  <a:cubicBezTo>
                    <a:pt x="261187" y="238886"/>
                    <a:pt x="266252" y="233821"/>
                    <a:pt x="266252" y="227574"/>
                  </a:cubicBezTo>
                  <a:lnTo>
                    <a:pt x="266252" y="149226"/>
                  </a:lnTo>
                  <a:cubicBezTo>
                    <a:pt x="266252" y="142979"/>
                    <a:pt x="261187" y="137914"/>
                    <a:pt x="254940" y="137914"/>
                  </a:cubicBezTo>
                  <a:close/>
                  <a:moveTo>
                    <a:pt x="256827" y="12560"/>
                  </a:moveTo>
                  <a:lnTo>
                    <a:pt x="178693" y="61980"/>
                  </a:lnTo>
                  <a:lnTo>
                    <a:pt x="246832" y="105077"/>
                  </a:lnTo>
                  <a:lnTo>
                    <a:pt x="266823" y="105077"/>
                  </a:lnTo>
                  <a:lnTo>
                    <a:pt x="334961" y="61980"/>
                  </a:lnTo>
                  <a:close/>
                  <a:moveTo>
                    <a:pt x="256246" y="0"/>
                  </a:moveTo>
                  <a:lnTo>
                    <a:pt x="355002" y="61979"/>
                  </a:lnTo>
                  <a:lnTo>
                    <a:pt x="286331" y="105077"/>
                  </a:lnTo>
                  <a:lnTo>
                    <a:pt x="807403" y="105077"/>
                  </a:lnTo>
                  <a:cubicBezTo>
                    <a:pt x="830979" y="105077"/>
                    <a:pt x="850091" y="124189"/>
                    <a:pt x="850091" y="147765"/>
                  </a:cubicBezTo>
                  <a:lnTo>
                    <a:pt x="850091" y="295530"/>
                  </a:lnTo>
                  <a:lnTo>
                    <a:pt x="26973" y="295530"/>
                  </a:lnTo>
                  <a:lnTo>
                    <a:pt x="26973" y="147765"/>
                  </a:lnTo>
                  <a:cubicBezTo>
                    <a:pt x="26973" y="124189"/>
                    <a:pt x="46085" y="105077"/>
                    <a:pt x="69661" y="105077"/>
                  </a:cubicBezTo>
                  <a:lnTo>
                    <a:pt x="226161" y="105077"/>
                  </a:lnTo>
                  <a:lnTo>
                    <a:pt x="157489" y="6197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72" name="グループ化 71">
            <a:extLst>
              <a:ext uri="{FF2B5EF4-FFF2-40B4-BE49-F238E27FC236}">
                <a16:creationId xmlns:a16="http://schemas.microsoft.com/office/drawing/2014/main" id="{3887E6E3-7048-4231-A34D-0FEF5F4F87DA}"/>
              </a:ext>
            </a:extLst>
          </p:cNvPr>
          <p:cNvGrpSpPr/>
          <p:nvPr/>
        </p:nvGrpSpPr>
        <p:grpSpPr>
          <a:xfrm>
            <a:off x="2749437" y="5139190"/>
            <a:ext cx="1374189" cy="1374189"/>
            <a:chOff x="2386738" y="4821531"/>
            <a:chExt cx="1374189" cy="1374189"/>
          </a:xfrm>
        </p:grpSpPr>
        <p:grpSp>
          <p:nvGrpSpPr>
            <p:cNvPr id="73" name="グループ化 72">
              <a:extLst>
                <a:ext uri="{FF2B5EF4-FFF2-40B4-BE49-F238E27FC236}">
                  <a16:creationId xmlns:a16="http://schemas.microsoft.com/office/drawing/2014/main" id="{B217BFC0-A75B-488E-B6A7-D4279FF40D0D}"/>
                </a:ext>
              </a:extLst>
            </p:cNvPr>
            <p:cNvGrpSpPr/>
            <p:nvPr/>
          </p:nvGrpSpPr>
          <p:grpSpPr>
            <a:xfrm>
              <a:off x="2386738" y="4821531"/>
              <a:ext cx="1374189" cy="1374189"/>
              <a:chOff x="-990943" y="938506"/>
              <a:chExt cx="1374189" cy="1374189"/>
            </a:xfrm>
          </p:grpSpPr>
          <p:sp>
            <p:nvSpPr>
              <p:cNvPr id="75" name="フリーフォーム: 図形 74">
                <a:extLst>
                  <a:ext uri="{FF2B5EF4-FFF2-40B4-BE49-F238E27FC236}">
                    <a16:creationId xmlns:a16="http://schemas.microsoft.com/office/drawing/2014/main" id="{86FEAAF4-3686-47CE-AFAF-33882B1A71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6" name="フリーフォーム: 図形 75">
                <a:extLst>
                  <a:ext uri="{FF2B5EF4-FFF2-40B4-BE49-F238E27FC236}">
                    <a16:creationId xmlns:a16="http://schemas.microsoft.com/office/drawing/2014/main" id="{82D621B2-A707-4672-92F1-FC83811CACFD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7B55990E-43F1-4E6C-B12E-48F06871FFD3}"/>
                </a:ext>
              </a:extLst>
            </p:cNvPr>
            <p:cNvSpPr/>
            <p:nvPr/>
          </p:nvSpPr>
          <p:spPr>
            <a:xfrm>
              <a:off x="2636359" y="5122871"/>
              <a:ext cx="811722" cy="759565"/>
            </a:xfrm>
            <a:custGeom>
              <a:avLst/>
              <a:gdLst>
                <a:gd name="connsiteX0" fmla="*/ 769980 w 811722"/>
                <a:gd name="connsiteY0" fmla="*/ 206761 h 759565"/>
                <a:gd name="connsiteX1" fmla="*/ 789559 w 811722"/>
                <a:gd name="connsiteY1" fmla="*/ 507908 h 759565"/>
                <a:gd name="connsiteX2" fmla="*/ 651361 w 811722"/>
                <a:gd name="connsiteY2" fmla="*/ 690248 h 759565"/>
                <a:gd name="connsiteX3" fmla="*/ 620110 w 811722"/>
                <a:gd name="connsiteY3" fmla="*/ 707897 h 759565"/>
                <a:gd name="connsiteX4" fmla="*/ 633530 w 811722"/>
                <a:gd name="connsiteY4" fmla="*/ 751545 h 759565"/>
                <a:gd name="connsiteX5" fmla="*/ 439843 w 811722"/>
                <a:gd name="connsiteY5" fmla="*/ 720445 h 759565"/>
                <a:gd name="connsiteX6" fmla="*/ 582600 w 811722"/>
                <a:gd name="connsiteY6" fmla="*/ 585900 h 759565"/>
                <a:gd name="connsiteX7" fmla="*/ 596891 w 811722"/>
                <a:gd name="connsiteY7" fmla="*/ 632379 h 759565"/>
                <a:gd name="connsiteX8" fmla="*/ 606534 w 811722"/>
                <a:gd name="connsiteY8" fmla="*/ 626935 h 759565"/>
                <a:gd name="connsiteX9" fmla="*/ 716501 w 811722"/>
                <a:gd name="connsiteY9" fmla="*/ 481847 h 759565"/>
                <a:gd name="connsiteX10" fmla="*/ 700928 w 811722"/>
                <a:gd name="connsiteY10" fmla="*/ 242158 h 759565"/>
                <a:gd name="connsiteX11" fmla="*/ 132263 w 811722"/>
                <a:gd name="connsiteY11" fmla="*/ 199145 h 759565"/>
                <a:gd name="connsiteX12" fmla="*/ 166333 w 811722"/>
                <a:gd name="connsiteY12" fmla="*/ 392399 h 759565"/>
                <a:gd name="connsiteX13" fmla="*/ 133977 w 811722"/>
                <a:gd name="connsiteY13" fmla="*/ 383006 h 759565"/>
                <a:gd name="connsiteX14" fmla="*/ 133418 w 811722"/>
                <a:gd name="connsiteY14" fmla="*/ 402226 h 759565"/>
                <a:gd name="connsiteX15" fmla="*/ 201093 w 811722"/>
                <a:gd name="connsiteY15" fmla="*/ 570554 h 759565"/>
                <a:gd name="connsiteX16" fmla="*/ 414522 w 811722"/>
                <a:gd name="connsiteY16" fmla="*/ 678851 h 759565"/>
                <a:gd name="connsiteX17" fmla="*/ 409854 w 811722"/>
                <a:gd name="connsiteY17" fmla="*/ 759565 h 759565"/>
                <a:gd name="connsiteX18" fmla="*/ 138801 w 811722"/>
                <a:gd name="connsiteY18" fmla="*/ 622022 h 759565"/>
                <a:gd name="connsiteX19" fmla="*/ 52809 w 811722"/>
                <a:gd name="connsiteY19" fmla="*/ 408194 h 759565"/>
                <a:gd name="connsiteX20" fmla="*/ 54207 w 811722"/>
                <a:gd name="connsiteY20" fmla="*/ 359847 h 759565"/>
                <a:gd name="connsiteX21" fmla="*/ 0 w 811722"/>
                <a:gd name="connsiteY21" fmla="*/ 344109 h 759565"/>
                <a:gd name="connsiteX22" fmla="*/ 452740 w 811722"/>
                <a:gd name="connsiteY22" fmla="*/ 583 h 759565"/>
                <a:gd name="connsiteX23" fmla="*/ 618985 w 811722"/>
                <a:gd name="connsiteY23" fmla="*/ 49394 h 759565"/>
                <a:gd name="connsiteX24" fmla="*/ 628152 w 811722"/>
                <a:gd name="connsiteY24" fmla="*/ 55575 h 759565"/>
                <a:gd name="connsiteX25" fmla="*/ 672018 w 811722"/>
                <a:gd name="connsiteY25" fmla="*/ 17934 h 759565"/>
                <a:gd name="connsiteX26" fmla="*/ 720968 w 811722"/>
                <a:gd name="connsiteY26" fmla="*/ 207968 h 759565"/>
                <a:gd name="connsiteX27" fmla="*/ 540575 w 811722"/>
                <a:gd name="connsiteY27" fmla="*/ 130723 h 759565"/>
                <a:gd name="connsiteX28" fmla="*/ 566575 w 811722"/>
                <a:gd name="connsiteY28" fmla="*/ 108413 h 759565"/>
                <a:gd name="connsiteX29" fmla="*/ 509623 w 811722"/>
                <a:gd name="connsiteY29" fmla="*/ 86839 h 759565"/>
                <a:gd name="connsiteX30" fmla="*/ 386084 w 811722"/>
                <a:gd name="connsiteY30" fmla="*/ 80113 h 759565"/>
                <a:gd name="connsiteX31" fmla="*/ 181071 w 811722"/>
                <a:gd name="connsiteY31" fmla="*/ 209239 h 759565"/>
                <a:gd name="connsiteX32" fmla="*/ 117744 w 811722"/>
                <a:gd name="connsiteY32" fmla="*/ 166081 h 759565"/>
                <a:gd name="connsiteX33" fmla="*/ 374510 w 811722"/>
                <a:gd name="connsiteY33" fmla="*/ 4331 h 759565"/>
                <a:gd name="connsiteX34" fmla="*/ 452740 w 811722"/>
                <a:gd name="connsiteY34" fmla="*/ 583 h 7595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811722" h="759565">
                  <a:moveTo>
                    <a:pt x="769980" y="206761"/>
                  </a:moveTo>
                  <a:cubicBezTo>
                    <a:pt x="817766" y="300117"/>
                    <a:pt x="824844" y="409132"/>
                    <a:pt x="789559" y="507908"/>
                  </a:cubicBezTo>
                  <a:cubicBezTo>
                    <a:pt x="763085" y="582016"/>
                    <a:pt x="714533" y="645460"/>
                    <a:pt x="651361" y="690248"/>
                  </a:cubicBezTo>
                  <a:lnTo>
                    <a:pt x="620110" y="707897"/>
                  </a:lnTo>
                  <a:lnTo>
                    <a:pt x="633530" y="751545"/>
                  </a:lnTo>
                  <a:lnTo>
                    <a:pt x="439843" y="720445"/>
                  </a:lnTo>
                  <a:lnTo>
                    <a:pt x="582600" y="585900"/>
                  </a:lnTo>
                  <a:lnTo>
                    <a:pt x="596891" y="632379"/>
                  </a:lnTo>
                  <a:lnTo>
                    <a:pt x="606534" y="626935"/>
                  </a:lnTo>
                  <a:cubicBezTo>
                    <a:pt x="656808" y="591301"/>
                    <a:pt x="695435" y="540815"/>
                    <a:pt x="716501" y="481847"/>
                  </a:cubicBezTo>
                  <a:cubicBezTo>
                    <a:pt x="744598" y="403190"/>
                    <a:pt x="738977" y="316450"/>
                    <a:pt x="700928" y="242158"/>
                  </a:cubicBezTo>
                  <a:close/>
                  <a:moveTo>
                    <a:pt x="132263" y="199145"/>
                  </a:moveTo>
                  <a:lnTo>
                    <a:pt x="166333" y="392399"/>
                  </a:lnTo>
                  <a:lnTo>
                    <a:pt x="133977" y="383006"/>
                  </a:lnTo>
                  <a:lnTo>
                    <a:pt x="133418" y="402226"/>
                  </a:lnTo>
                  <a:cubicBezTo>
                    <a:pt x="137982" y="463486"/>
                    <a:pt x="161347" y="522407"/>
                    <a:pt x="201093" y="570554"/>
                  </a:cubicBezTo>
                  <a:cubicBezTo>
                    <a:pt x="254109" y="634776"/>
                    <a:pt x="331427" y="674009"/>
                    <a:pt x="414522" y="678851"/>
                  </a:cubicBezTo>
                  <a:lnTo>
                    <a:pt x="409854" y="759565"/>
                  </a:lnTo>
                  <a:cubicBezTo>
                    <a:pt x="304316" y="753396"/>
                    <a:pt x="206113" y="703562"/>
                    <a:pt x="138801" y="622022"/>
                  </a:cubicBezTo>
                  <a:cubicBezTo>
                    <a:pt x="88300" y="560846"/>
                    <a:pt x="58616" y="486003"/>
                    <a:pt x="52809" y="408194"/>
                  </a:cubicBezTo>
                  <a:lnTo>
                    <a:pt x="54207" y="359847"/>
                  </a:lnTo>
                  <a:lnTo>
                    <a:pt x="0" y="344109"/>
                  </a:lnTo>
                  <a:close/>
                  <a:moveTo>
                    <a:pt x="452740" y="583"/>
                  </a:moveTo>
                  <a:cubicBezTo>
                    <a:pt x="511081" y="3823"/>
                    <a:pt x="568005" y="20494"/>
                    <a:pt x="618985" y="49394"/>
                  </a:cubicBezTo>
                  <a:lnTo>
                    <a:pt x="628152" y="55575"/>
                  </a:lnTo>
                  <a:lnTo>
                    <a:pt x="672018" y="17934"/>
                  </a:lnTo>
                  <a:lnTo>
                    <a:pt x="720968" y="207968"/>
                  </a:lnTo>
                  <a:lnTo>
                    <a:pt x="540575" y="130723"/>
                  </a:lnTo>
                  <a:lnTo>
                    <a:pt x="566575" y="108413"/>
                  </a:lnTo>
                  <a:lnTo>
                    <a:pt x="509623" y="86839"/>
                  </a:lnTo>
                  <a:cubicBezTo>
                    <a:pt x="469756" y="76237"/>
                    <a:pt x="427730" y="73771"/>
                    <a:pt x="386084" y="80113"/>
                  </a:cubicBezTo>
                  <a:cubicBezTo>
                    <a:pt x="302758" y="92801"/>
                    <a:pt x="228499" y="139568"/>
                    <a:pt x="181071" y="209239"/>
                  </a:cubicBezTo>
                  <a:lnTo>
                    <a:pt x="117744" y="166081"/>
                  </a:lnTo>
                  <a:cubicBezTo>
                    <a:pt x="177154" y="78814"/>
                    <a:pt x="270178" y="20217"/>
                    <a:pt x="374510" y="4331"/>
                  </a:cubicBezTo>
                  <a:cubicBezTo>
                    <a:pt x="400601" y="357"/>
                    <a:pt x="426811" y="-856"/>
                    <a:pt x="452740" y="583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77" name="グループ化 76">
            <a:extLst>
              <a:ext uri="{FF2B5EF4-FFF2-40B4-BE49-F238E27FC236}">
                <a16:creationId xmlns:a16="http://schemas.microsoft.com/office/drawing/2014/main" id="{F813FCE3-0C01-4E56-896F-92FF4817FEF8}"/>
              </a:ext>
            </a:extLst>
          </p:cNvPr>
          <p:cNvGrpSpPr/>
          <p:nvPr/>
        </p:nvGrpSpPr>
        <p:grpSpPr>
          <a:xfrm>
            <a:off x="516663" y="5139190"/>
            <a:ext cx="1374189" cy="1374189"/>
            <a:chOff x="516663" y="4821531"/>
            <a:chExt cx="1374189" cy="1374189"/>
          </a:xfrm>
        </p:grpSpPr>
        <p:grpSp>
          <p:nvGrpSpPr>
            <p:cNvPr id="78" name="グループ化 77">
              <a:extLst>
                <a:ext uri="{FF2B5EF4-FFF2-40B4-BE49-F238E27FC236}">
                  <a16:creationId xmlns:a16="http://schemas.microsoft.com/office/drawing/2014/main" id="{C49C5E54-DE48-4CC4-84E8-3A31E2FB12BC}"/>
                </a:ext>
              </a:extLst>
            </p:cNvPr>
            <p:cNvGrpSpPr/>
            <p:nvPr/>
          </p:nvGrpSpPr>
          <p:grpSpPr>
            <a:xfrm>
              <a:off x="516663" y="4821531"/>
              <a:ext cx="1374189" cy="1374189"/>
              <a:chOff x="-990943" y="938506"/>
              <a:chExt cx="1374189" cy="1374189"/>
            </a:xfrm>
          </p:grpSpPr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6BC18793-CCC1-42DA-ACC8-02468EBA5A3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DD795D58-D8AA-4F17-8E4F-90B8E192FC38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79" name="フリーフォーム: 図形 78">
              <a:extLst>
                <a:ext uri="{FF2B5EF4-FFF2-40B4-BE49-F238E27FC236}">
                  <a16:creationId xmlns:a16="http://schemas.microsoft.com/office/drawing/2014/main" id="{94BCA147-8636-41F8-9E67-14CD4347C0A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17356" y="5151437"/>
              <a:ext cx="504826" cy="719139"/>
            </a:xfrm>
            <a:custGeom>
              <a:avLst/>
              <a:gdLst>
                <a:gd name="connsiteX0" fmla="*/ 0 w 504826"/>
                <a:gd name="connsiteY0" fmla="*/ 0 h 719139"/>
                <a:gd name="connsiteX1" fmla="*/ 144463 w 504826"/>
                <a:gd name="connsiteY1" fmla="*/ 0 h 719139"/>
                <a:gd name="connsiteX2" fmla="*/ 144463 w 504826"/>
                <a:gd name="connsiteY2" fmla="*/ 286544 h 719139"/>
                <a:gd name="connsiteX3" fmla="*/ 504826 w 504826"/>
                <a:gd name="connsiteY3" fmla="*/ 286544 h 719139"/>
                <a:gd name="connsiteX4" fmla="*/ 504826 w 504826"/>
                <a:gd name="connsiteY4" fmla="*/ 431007 h 719139"/>
                <a:gd name="connsiteX5" fmla="*/ 144463 w 504826"/>
                <a:gd name="connsiteY5" fmla="*/ 431007 h 719139"/>
                <a:gd name="connsiteX6" fmla="*/ 144463 w 504826"/>
                <a:gd name="connsiteY6" fmla="*/ 719139 h 719139"/>
                <a:gd name="connsiteX7" fmla="*/ 0 w 504826"/>
                <a:gd name="connsiteY7" fmla="*/ 719139 h 7191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04826" h="719139">
                  <a:moveTo>
                    <a:pt x="0" y="0"/>
                  </a:moveTo>
                  <a:lnTo>
                    <a:pt x="144463" y="0"/>
                  </a:lnTo>
                  <a:lnTo>
                    <a:pt x="144463" y="286544"/>
                  </a:lnTo>
                  <a:lnTo>
                    <a:pt x="504826" y="286544"/>
                  </a:lnTo>
                  <a:lnTo>
                    <a:pt x="504826" y="431007"/>
                  </a:lnTo>
                  <a:lnTo>
                    <a:pt x="144463" y="431007"/>
                  </a:lnTo>
                  <a:lnTo>
                    <a:pt x="144463" y="719139"/>
                  </a:lnTo>
                  <a:lnTo>
                    <a:pt x="0" y="71913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82" name="グループ化 81">
            <a:extLst>
              <a:ext uri="{FF2B5EF4-FFF2-40B4-BE49-F238E27FC236}">
                <a16:creationId xmlns:a16="http://schemas.microsoft.com/office/drawing/2014/main" id="{99C3FD56-D9F2-4F83-8A72-A47ABF72B7F7}"/>
              </a:ext>
            </a:extLst>
          </p:cNvPr>
          <p:cNvGrpSpPr/>
          <p:nvPr/>
        </p:nvGrpSpPr>
        <p:grpSpPr>
          <a:xfrm>
            <a:off x="7206978" y="5081463"/>
            <a:ext cx="1439862" cy="1439862"/>
            <a:chOff x="2362758" y="917965"/>
            <a:chExt cx="1439862" cy="1439862"/>
          </a:xfrm>
        </p:grpSpPr>
        <p:sp>
          <p:nvSpPr>
            <p:cNvPr id="83" name="楕円 82">
              <a:extLst>
                <a:ext uri="{FF2B5EF4-FFF2-40B4-BE49-F238E27FC236}">
                  <a16:creationId xmlns:a16="http://schemas.microsoft.com/office/drawing/2014/main" id="{46BB05D1-2075-4712-A9FD-AA22162962B7}"/>
                </a:ext>
              </a:extLst>
            </p:cNvPr>
            <p:cNvSpPr/>
            <p:nvPr/>
          </p:nvSpPr>
          <p:spPr>
            <a:xfrm>
              <a:off x="2377631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4" name="楕円 83">
              <a:extLst>
                <a:ext uri="{FF2B5EF4-FFF2-40B4-BE49-F238E27FC236}">
                  <a16:creationId xmlns:a16="http://schemas.microsoft.com/office/drawing/2014/main" id="{3631DC1F-DBB6-4C64-BFC7-68D5B2BE0834}"/>
                </a:ext>
              </a:extLst>
            </p:cNvPr>
            <p:cNvSpPr/>
            <p:nvPr/>
          </p:nvSpPr>
          <p:spPr>
            <a:xfrm>
              <a:off x="2511647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5" name="フリーフォーム: 図形 84">
              <a:extLst>
                <a:ext uri="{FF2B5EF4-FFF2-40B4-BE49-F238E27FC236}">
                  <a16:creationId xmlns:a16="http://schemas.microsoft.com/office/drawing/2014/main" id="{6A14D476-DC9E-4691-A7CA-8804B3A6A526}"/>
                </a:ext>
              </a:extLst>
            </p:cNvPr>
            <p:cNvSpPr/>
            <p:nvPr/>
          </p:nvSpPr>
          <p:spPr>
            <a:xfrm>
              <a:off x="2362758" y="917965"/>
              <a:ext cx="1439862" cy="1439862"/>
            </a:xfrm>
            <a:custGeom>
              <a:avLst/>
              <a:gdLst>
                <a:gd name="connsiteX0" fmla="*/ 722722 w 1439862"/>
                <a:gd name="connsiteY0" fmla="*/ 813935 h 1439862"/>
                <a:gd name="connsiteX1" fmla="*/ 356540 w 1439862"/>
                <a:gd name="connsiteY1" fmla="*/ 1025350 h 1439862"/>
                <a:gd name="connsiteX2" fmla="*/ 640759 w 1439862"/>
                <a:gd name="connsiteY2" fmla="*/ 1191352 h 1439862"/>
                <a:gd name="connsiteX3" fmla="*/ 722716 w 1439862"/>
                <a:gd name="connsiteY3" fmla="*/ 1198915 h 1439862"/>
                <a:gd name="connsiteX4" fmla="*/ 804683 w 1439862"/>
                <a:gd name="connsiteY4" fmla="*/ 1191351 h 1439862"/>
                <a:gd name="connsiteX5" fmla="*/ 1088903 w 1439862"/>
                <a:gd name="connsiteY5" fmla="*/ 1025349 h 1439862"/>
                <a:gd name="connsiteX6" fmla="*/ 1169751 w 1439862"/>
                <a:gd name="connsiteY6" fmla="*/ 555843 h 1439862"/>
                <a:gd name="connsiteX7" fmla="*/ 882751 w 1439862"/>
                <a:gd name="connsiteY7" fmla="*/ 721542 h 1439862"/>
                <a:gd name="connsiteX8" fmla="*/ 1168916 w 1439862"/>
                <a:gd name="connsiteY8" fmla="*/ 886760 h 1439862"/>
                <a:gd name="connsiteX9" fmla="*/ 1170569 w 1439862"/>
                <a:gd name="connsiteY9" fmla="*/ 557618 h 1439862"/>
                <a:gd name="connsiteX10" fmla="*/ 275692 w 1439862"/>
                <a:gd name="connsiteY10" fmla="*/ 555842 h 1439862"/>
                <a:gd name="connsiteX11" fmla="*/ 274873 w 1439862"/>
                <a:gd name="connsiteY11" fmla="*/ 557619 h 1439862"/>
                <a:gd name="connsiteX12" fmla="*/ 276526 w 1439862"/>
                <a:gd name="connsiteY12" fmla="*/ 886761 h 1439862"/>
                <a:gd name="connsiteX13" fmla="*/ 562693 w 1439862"/>
                <a:gd name="connsiteY13" fmla="*/ 721542 h 1439862"/>
                <a:gd name="connsiteX14" fmla="*/ 721872 w 1439862"/>
                <a:gd name="connsiteY14" fmla="*/ 241309 h 1439862"/>
                <a:gd name="connsiteX15" fmla="*/ 697945 w 1439862"/>
                <a:gd name="connsiteY15" fmla="*/ 242719 h 1439862"/>
                <a:gd name="connsiteX16" fmla="*/ 655475 w 1439862"/>
                <a:gd name="connsiteY16" fmla="*/ 246638 h 1439862"/>
                <a:gd name="connsiteX17" fmla="*/ 609276 w 1439862"/>
                <a:gd name="connsiteY17" fmla="*/ 255506 h 1439862"/>
                <a:gd name="connsiteX18" fmla="*/ 598759 w 1439862"/>
                <a:gd name="connsiteY18" fmla="*/ 258346 h 1439862"/>
                <a:gd name="connsiteX19" fmla="*/ 544244 w 1439862"/>
                <a:gd name="connsiteY19" fmla="*/ 276542 h 1439862"/>
                <a:gd name="connsiteX20" fmla="*/ 486023 w 1439862"/>
                <a:gd name="connsiteY20" fmla="*/ 305125 h 1439862"/>
                <a:gd name="connsiteX21" fmla="*/ 356477 w 1439862"/>
                <a:gd name="connsiteY21" fmla="*/ 414492 h 1439862"/>
                <a:gd name="connsiteX22" fmla="*/ 354894 w 1439862"/>
                <a:gd name="connsiteY22" fmla="*/ 416785 h 1439862"/>
                <a:gd name="connsiteX23" fmla="*/ 722722 w 1439862"/>
                <a:gd name="connsiteY23" fmla="*/ 629150 h 1439862"/>
                <a:gd name="connsiteX24" fmla="*/ 1090549 w 1439862"/>
                <a:gd name="connsiteY24" fmla="*/ 416785 h 1439862"/>
                <a:gd name="connsiteX25" fmla="*/ 1088965 w 1439862"/>
                <a:gd name="connsiteY25" fmla="*/ 414491 h 1439862"/>
                <a:gd name="connsiteX26" fmla="*/ 959419 w 1439862"/>
                <a:gd name="connsiteY26" fmla="*/ 305124 h 1439862"/>
                <a:gd name="connsiteX27" fmla="*/ 889490 w 1439862"/>
                <a:gd name="connsiteY27" fmla="*/ 272702 h 1439862"/>
                <a:gd name="connsiteX28" fmla="*/ 868541 w 1439862"/>
                <a:gd name="connsiteY28" fmla="*/ 265565 h 1439862"/>
                <a:gd name="connsiteX29" fmla="*/ 810064 w 1439862"/>
                <a:gd name="connsiteY29" fmla="*/ 250268 h 1439862"/>
                <a:gd name="connsiteX30" fmla="*/ 754795 w 1439862"/>
                <a:gd name="connsiteY30" fmla="*/ 243970 h 1439862"/>
                <a:gd name="connsiteX31" fmla="*/ 682164 w 1439862"/>
                <a:gd name="connsiteY31" fmla="*/ 79631 h 1439862"/>
                <a:gd name="connsiteX32" fmla="*/ 715194 w 1439862"/>
                <a:gd name="connsiteY32" fmla="*/ 80926 h 1439862"/>
                <a:gd name="connsiteX33" fmla="*/ 763278 w 1439862"/>
                <a:gd name="connsiteY33" fmla="*/ 79632 h 1439862"/>
                <a:gd name="connsiteX34" fmla="*/ 789013 w 1439862"/>
                <a:gd name="connsiteY34" fmla="*/ 83820 h 1439862"/>
                <a:gd name="connsiteX35" fmla="*/ 808110 w 1439862"/>
                <a:gd name="connsiteY35" fmla="*/ 84569 h 1439862"/>
                <a:gd name="connsiteX36" fmla="*/ 838672 w 1439862"/>
                <a:gd name="connsiteY36" fmla="*/ 91902 h 1439862"/>
                <a:gd name="connsiteX37" fmla="*/ 891488 w 1439862"/>
                <a:gd name="connsiteY37" fmla="*/ 100497 h 1439862"/>
                <a:gd name="connsiteX38" fmla="*/ 920807 w 1439862"/>
                <a:gd name="connsiteY38" fmla="*/ 111609 h 1439862"/>
                <a:gd name="connsiteX39" fmla="*/ 928633 w 1439862"/>
                <a:gd name="connsiteY39" fmla="*/ 113487 h 1439862"/>
                <a:gd name="connsiteX40" fmla="*/ 942718 w 1439862"/>
                <a:gd name="connsiteY40" fmla="*/ 119913 h 1439862"/>
                <a:gd name="connsiteX41" fmla="*/ 1012954 w 1439862"/>
                <a:gd name="connsiteY41" fmla="*/ 146532 h 1439862"/>
                <a:gd name="connsiteX42" fmla="*/ 1344947 w 1439862"/>
                <a:gd name="connsiteY42" fmla="*/ 885909 h 1439862"/>
                <a:gd name="connsiteX43" fmla="*/ 1046155 w 1439862"/>
                <a:gd name="connsiteY43" fmla="*/ 1275302 h 1439862"/>
                <a:gd name="connsiteX44" fmla="*/ 1009291 w 1439862"/>
                <a:gd name="connsiteY44" fmla="*/ 1292121 h 1439862"/>
                <a:gd name="connsiteX45" fmla="*/ 1007374 w 1439862"/>
                <a:gd name="connsiteY45" fmla="*/ 1293331 h 1439862"/>
                <a:gd name="connsiteX46" fmla="*/ 1003042 w 1439862"/>
                <a:gd name="connsiteY46" fmla="*/ 1294973 h 1439862"/>
                <a:gd name="connsiteX47" fmla="*/ 934213 w 1439862"/>
                <a:gd name="connsiteY47" fmla="*/ 1326377 h 1439862"/>
                <a:gd name="connsiteX48" fmla="*/ 895971 w 1439862"/>
                <a:gd name="connsiteY48" fmla="*/ 1335552 h 1439862"/>
                <a:gd name="connsiteX49" fmla="*/ 885908 w 1439862"/>
                <a:gd name="connsiteY49" fmla="*/ 1339366 h 1439862"/>
                <a:gd name="connsiteX50" fmla="*/ 867781 w 1439862"/>
                <a:gd name="connsiteY50" fmla="*/ 1342316 h 1439862"/>
                <a:gd name="connsiteX51" fmla="*/ 813690 w 1439862"/>
                <a:gd name="connsiteY51" fmla="*/ 1355294 h 1439862"/>
                <a:gd name="connsiteX52" fmla="*/ 779891 w 1439862"/>
                <a:gd name="connsiteY52" fmla="*/ 1356620 h 1439862"/>
                <a:gd name="connsiteX53" fmla="*/ 757698 w 1439862"/>
                <a:gd name="connsiteY53" fmla="*/ 1360231 h 1439862"/>
                <a:gd name="connsiteX54" fmla="*/ 722734 w 1439862"/>
                <a:gd name="connsiteY54" fmla="*/ 1358861 h 1439862"/>
                <a:gd name="connsiteX55" fmla="*/ 687744 w 1439862"/>
                <a:gd name="connsiteY55" fmla="*/ 1360232 h 1439862"/>
                <a:gd name="connsiteX56" fmla="*/ 665535 w 1439862"/>
                <a:gd name="connsiteY56" fmla="*/ 1356618 h 1439862"/>
                <a:gd name="connsiteX57" fmla="*/ 631753 w 1439862"/>
                <a:gd name="connsiteY57" fmla="*/ 1355293 h 1439862"/>
                <a:gd name="connsiteX58" fmla="*/ 577688 w 1439862"/>
                <a:gd name="connsiteY58" fmla="*/ 1342321 h 1439862"/>
                <a:gd name="connsiteX59" fmla="*/ 559534 w 1439862"/>
                <a:gd name="connsiteY59" fmla="*/ 1339367 h 1439862"/>
                <a:gd name="connsiteX60" fmla="*/ 549457 w 1439862"/>
                <a:gd name="connsiteY60" fmla="*/ 1335548 h 1439862"/>
                <a:gd name="connsiteX61" fmla="*/ 511230 w 1439862"/>
                <a:gd name="connsiteY61" fmla="*/ 1326376 h 1439862"/>
                <a:gd name="connsiteX62" fmla="*/ 442426 w 1439862"/>
                <a:gd name="connsiteY62" fmla="*/ 1294984 h 1439862"/>
                <a:gd name="connsiteX63" fmla="*/ 438068 w 1439862"/>
                <a:gd name="connsiteY63" fmla="*/ 1293332 h 1439862"/>
                <a:gd name="connsiteX64" fmla="*/ 436140 w 1439862"/>
                <a:gd name="connsiteY64" fmla="*/ 1292115 h 1439862"/>
                <a:gd name="connsiteX65" fmla="*/ 399287 w 1439862"/>
                <a:gd name="connsiteY65" fmla="*/ 1275301 h 1439862"/>
                <a:gd name="connsiteX66" fmla="*/ 100495 w 1439862"/>
                <a:gd name="connsiteY66" fmla="*/ 885908 h 1439862"/>
                <a:gd name="connsiteX67" fmla="*/ 553954 w 1439862"/>
                <a:gd name="connsiteY67" fmla="*/ 100496 h 1439862"/>
                <a:gd name="connsiteX68" fmla="*/ 606756 w 1439862"/>
                <a:gd name="connsiteY68" fmla="*/ 91903 h 1439862"/>
                <a:gd name="connsiteX69" fmla="*/ 652844 w 1439862"/>
                <a:gd name="connsiteY69" fmla="*/ 82604 h 1439862"/>
                <a:gd name="connsiteX70" fmla="*/ 666087 w 1439862"/>
                <a:gd name="connsiteY70" fmla="*/ 82247 h 1439862"/>
                <a:gd name="connsiteX71" fmla="*/ 719931 w 1439862"/>
                <a:gd name="connsiteY71" fmla="*/ 34888 h 1439862"/>
                <a:gd name="connsiteX72" fmla="*/ 34888 w 1439862"/>
                <a:gd name="connsiteY72" fmla="*/ 719931 h 1439862"/>
                <a:gd name="connsiteX73" fmla="*/ 719931 w 1439862"/>
                <a:gd name="connsiteY73" fmla="*/ 1404974 h 1439862"/>
                <a:gd name="connsiteX74" fmla="*/ 1404974 w 1439862"/>
                <a:gd name="connsiteY74" fmla="*/ 719931 h 1439862"/>
                <a:gd name="connsiteX75" fmla="*/ 719931 w 1439862"/>
                <a:gd name="connsiteY75" fmla="*/ 34888 h 1439862"/>
                <a:gd name="connsiteX76" fmla="*/ 719931 w 1439862"/>
                <a:gd name="connsiteY76" fmla="*/ 0 h 1439862"/>
                <a:gd name="connsiteX77" fmla="*/ 1439862 w 1439862"/>
                <a:gd name="connsiteY77" fmla="*/ 719931 h 1439862"/>
                <a:gd name="connsiteX78" fmla="*/ 719931 w 1439862"/>
                <a:gd name="connsiteY78" fmla="*/ 1439862 h 1439862"/>
                <a:gd name="connsiteX79" fmla="*/ 0 w 1439862"/>
                <a:gd name="connsiteY79" fmla="*/ 719931 h 1439862"/>
                <a:gd name="connsiteX80" fmla="*/ 719931 w 1439862"/>
                <a:gd name="connsiteY80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</a:cxnLst>
              <a:rect l="l" t="t" r="r" b="b"/>
              <a:pathLst>
                <a:path w="1439862" h="1439862">
                  <a:moveTo>
                    <a:pt x="722722" y="813935"/>
                  </a:moveTo>
                  <a:lnTo>
                    <a:pt x="356540" y="1025350"/>
                  </a:lnTo>
                  <a:cubicBezTo>
                    <a:pt x="431035" y="1115346"/>
                    <a:pt x="532562" y="1171900"/>
                    <a:pt x="640759" y="1191352"/>
                  </a:cubicBezTo>
                  <a:lnTo>
                    <a:pt x="722716" y="1198915"/>
                  </a:lnTo>
                  <a:lnTo>
                    <a:pt x="804683" y="1191351"/>
                  </a:lnTo>
                  <a:cubicBezTo>
                    <a:pt x="912880" y="1171899"/>
                    <a:pt x="1014407" y="1115345"/>
                    <a:pt x="1088903" y="1025349"/>
                  </a:cubicBezTo>
                  <a:close/>
                  <a:moveTo>
                    <a:pt x="1169751" y="555843"/>
                  </a:moveTo>
                  <a:lnTo>
                    <a:pt x="882751" y="721542"/>
                  </a:lnTo>
                  <a:lnTo>
                    <a:pt x="1168916" y="886760"/>
                  </a:lnTo>
                  <a:cubicBezTo>
                    <a:pt x="1209608" y="777247"/>
                    <a:pt x="1207822" y="661045"/>
                    <a:pt x="1170569" y="557618"/>
                  </a:cubicBezTo>
                  <a:close/>
                  <a:moveTo>
                    <a:pt x="275692" y="555842"/>
                  </a:moveTo>
                  <a:lnTo>
                    <a:pt x="274873" y="557619"/>
                  </a:lnTo>
                  <a:cubicBezTo>
                    <a:pt x="237620" y="661046"/>
                    <a:pt x="235834" y="777248"/>
                    <a:pt x="276526" y="886761"/>
                  </a:cubicBezTo>
                  <a:lnTo>
                    <a:pt x="562693" y="721542"/>
                  </a:lnTo>
                  <a:close/>
                  <a:moveTo>
                    <a:pt x="721872" y="241309"/>
                  </a:moveTo>
                  <a:lnTo>
                    <a:pt x="697945" y="242719"/>
                  </a:lnTo>
                  <a:lnTo>
                    <a:pt x="655475" y="246638"/>
                  </a:lnTo>
                  <a:lnTo>
                    <a:pt x="609276" y="255506"/>
                  </a:lnTo>
                  <a:lnTo>
                    <a:pt x="598759" y="258346"/>
                  </a:lnTo>
                  <a:lnTo>
                    <a:pt x="544244" y="276542"/>
                  </a:lnTo>
                  <a:cubicBezTo>
                    <a:pt x="524445" y="284653"/>
                    <a:pt x="504993" y="294172"/>
                    <a:pt x="486023" y="305125"/>
                  </a:cubicBezTo>
                  <a:cubicBezTo>
                    <a:pt x="435435" y="334332"/>
                    <a:pt x="391961" y="371599"/>
                    <a:pt x="356477" y="414492"/>
                  </a:cubicBezTo>
                  <a:lnTo>
                    <a:pt x="354894" y="416785"/>
                  </a:lnTo>
                  <a:lnTo>
                    <a:pt x="722722" y="629150"/>
                  </a:lnTo>
                  <a:lnTo>
                    <a:pt x="1090549" y="416785"/>
                  </a:lnTo>
                  <a:lnTo>
                    <a:pt x="1088965" y="414491"/>
                  </a:lnTo>
                  <a:cubicBezTo>
                    <a:pt x="1053482" y="371598"/>
                    <a:pt x="1010007" y="334331"/>
                    <a:pt x="959419" y="305124"/>
                  </a:cubicBezTo>
                  <a:lnTo>
                    <a:pt x="889490" y="272702"/>
                  </a:lnTo>
                  <a:lnTo>
                    <a:pt x="868541" y="265565"/>
                  </a:lnTo>
                  <a:lnTo>
                    <a:pt x="810064" y="250268"/>
                  </a:lnTo>
                  <a:lnTo>
                    <a:pt x="754795" y="243970"/>
                  </a:lnTo>
                  <a:close/>
                  <a:moveTo>
                    <a:pt x="682164" y="79631"/>
                  </a:moveTo>
                  <a:lnTo>
                    <a:pt x="715194" y="80926"/>
                  </a:lnTo>
                  <a:lnTo>
                    <a:pt x="763278" y="79632"/>
                  </a:lnTo>
                  <a:lnTo>
                    <a:pt x="789013" y="83820"/>
                  </a:lnTo>
                  <a:lnTo>
                    <a:pt x="808110" y="84569"/>
                  </a:lnTo>
                  <a:lnTo>
                    <a:pt x="838672" y="91902"/>
                  </a:lnTo>
                  <a:lnTo>
                    <a:pt x="891488" y="100497"/>
                  </a:lnTo>
                  <a:lnTo>
                    <a:pt x="920807" y="111609"/>
                  </a:lnTo>
                  <a:lnTo>
                    <a:pt x="928633" y="113487"/>
                  </a:lnTo>
                  <a:lnTo>
                    <a:pt x="942718" y="119913"/>
                  </a:lnTo>
                  <a:lnTo>
                    <a:pt x="1012954" y="146532"/>
                  </a:lnTo>
                  <a:cubicBezTo>
                    <a:pt x="1279744" y="279925"/>
                    <a:pt x="1425155" y="586568"/>
                    <a:pt x="1344947" y="885909"/>
                  </a:cubicBezTo>
                  <a:cubicBezTo>
                    <a:pt x="1299114" y="1056961"/>
                    <a:pt x="1188287" y="1193242"/>
                    <a:pt x="1046155" y="1275302"/>
                  </a:cubicBezTo>
                  <a:lnTo>
                    <a:pt x="1009291" y="1292121"/>
                  </a:lnTo>
                  <a:lnTo>
                    <a:pt x="1007374" y="1293331"/>
                  </a:lnTo>
                  <a:lnTo>
                    <a:pt x="1003042" y="1294973"/>
                  </a:lnTo>
                  <a:lnTo>
                    <a:pt x="934213" y="1326377"/>
                  </a:lnTo>
                  <a:lnTo>
                    <a:pt x="895971" y="1335552"/>
                  </a:lnTo>
                  <a:lnTo>
                    <a:pt x="885908" y="1339366"/>
                  </a:lnTo>
                  <a:lnTo>
                    <a:pt x="867781" y="1342316"/>
                  </a:lnTo>
                  <a:lnTo>
                    <a:pt x="813690" y="1355294"/>
                  </a:lnTo>
                  <a:lnTo>
                    <a:pt x="779891" y="1356620"/>
                  </a:lnTo>
                  <a:lnTo>
                    <a:pt x="757698" y="1360231"/>
                  </a:lnTo>
                  <a:lnTo>
                    <a:pt x="722734" y="1358861"/>
                  </a:lnTo>
                  <a:lnTo>
                    <a:pt x="687744" y="1360232"/>
                  </a:lnTo>
                  <a:lnTo>
                    <a:pt x="665535" y="1356618"/>
                  </a:lnTo>
                  <a:lnTo>
                    <a:pt x="631753" y="1355293"/>
                  </a:lnTo>
                  <a:lnTo>
                    <a:pt x="577688" y="1342321"/>
                  </a:lnTo>
                  <a:lnTo>
                    <a:pt x="559534" y="1339367"/>
                  </a:lnTo>
                  <a:lnTo>
                    <a:pt x="549457" y="1335548"/>
                  </a:lnTo>
                  <a:lnTo>
                    <a:pt x="511230" y="1326376"/>
                  </a:lnTo>
                  <a:lnTo>
                    <a:pt x="442426" y="1294984"/>
                  </a:lnTo>
                  <a:lnTo>
                    <a:pt x="438068" y="1293332"/>
                  </a:lnTo>
                  <a:lnTo>
                    <a:pt x="436140" y="1292115"/>
                  </a:lnTo>
                  <a:lnTo>
                    <a:pt x="399287" y="1275301"/>
                  </a:lnTo>
                  <a:cubicBezTo>
                    <a:pt x="257156" y="1193241"/>
                    <a:pt x="146329" y="1056960"/>
                    <a:pt x="100495" y="885908"/>
                  </a:cubicBezTo>
                  <a:cubicBezTo>
                    <a:pt x="8829" y="543804"/>
                    <a:pt x="211849" y="192163"/>
                    <a:pt x="553954" y="100496"/>
                  </a:cubicBezTo>
                  <a:lnTo>
                    <a:pt x="606756" y="91903"/>
                  </a:lnTo>
                  <a:lnTo>
                    <a:pt x="652844" y="82604"/>
                  </a:lnTo>
                  <a:lnTo>
                    <a:pt x="666087" y="82247"/>
                  </a:ln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90" name="グループ化 89">
            <a:extLst>
              <a:ext uri="{FF2B5EF4-FFF2-40B4-BE49-F238E27FC236}">
                <a16:creationId xmlns:a16="http://schemas.microsoft.com/office/drawing/2014/main" id="{067C09EC-618D-4368-9F46-58177565F446}"/>
              </a:ext>
            </a:extLst>
          </p:cNvPr>
          <p:cNvGrpSpPr/>
          <p:nvPr/>
        </p:nvGrpSpPr>
        <p:grpSpPr>
          <a:xfrm>
            <a:off x="8743434" y="5134100"/>
            <a:ext cx="1504125" cy="1335354"/>
            <a:chOff x="-1097751" y="1092440"/>
            <a:chExt cx="5704902" cy="5064780"/>
          </a:xfrm>
        </p:grpSpPr>
        <p:sp>
          <p:nvSpPr>
            <p:cNvPr id="91" name="フリーフォーム: 図形 90">
              <a:extLst>
                <a:ext uri="{FF2B5EF4-FFF2-40B4-BE49-F238E27FC236}">
                  <a16:creationId xmlns:a16="http://schemas.microsoft.com/office/drawing/2014/main" id="{FF4A8BBF-3C96-4D68-AB7C-A5EF2FEAF49B}"/>
                </a:ext>
              </a:extLst>
            </p:cNvPr>
            <p:cNvSpPr/>
            <p:nvPr/>
          </p:nvSpPr>
          <p:spPr bwMode="auto">
            <a:xfrm>
              <a:off x="-1097751" y="1092440"/>
              <a:ext cx="5704902" cy="5064780"/>
            </a:xfrm>
            <a:custGeom>
              <a:avLst/>
              <a:gdLst>
                <a:gd name="connsiteX0" fmla="*/ 1474572 w 5704902"/>
                <a:gd name="connsiteY0" fmla="*/ 1081546 h 5064780"/>
                <a:gd name="connsiteX1" fmla="*/ 2852450 w 5704902"/>
                <a:gd name="connsiteY1" fmla="*/ 3468101 h 5064780"/>
                <a:gd name="connsiteX2" fmla="*/ 4230328 w 5704902"/>
                <a:gd name="connsiteY2" fmla="*/ 1081547 h 5064780"/>
                <a:gd name="connsiteX3" fmla="*/ 5128359 w 5704902"/>
                <a:gd name="connsiteY3" fmla="*/ 1342 h 5064780"/>
                <a:gd name="connsiteX4" fmla="*/ 5435340 w 5704902"/>
                <a:gd name="connsiteY4" fmla="*/ 72295 h 5064780"/>
                <a:gd name="connsiteX5" fmla="*/ 5632607 w 5704902"/>
                <a:gd name="connsiteY5" fmla="*/ 808507 h 5064780"/>
                <a:gd name="connsiteX6" fmla="*/ 3330105 w 5704902"/>
                <a:gd name="connsiteY6" fmla="*/ 4796558 h 5064780"/>
                <a:gd name="connsiteX7" fmla="*/ 2900873 w 5704902"/>
                <a:gd name="connsiteY7" fmla="*/ 5064778 h 5064780"/>
                <a:gd name="connsiteX8" fmla="*/ 2852488 w 5704902"/>
                <a:gd name="connsiteY8" fmla="*/ 5063505 h 5064780"/>
                <a:gd name="connsiteX9" fmla="*/ 2804028 w 5704902"/>
                <a:gd name="connsiteY9" fmla="*/ 5064780 h 5064780"/>
                <a:gd name="connsiteX10" fmla="*/ 2374796 w 5704902"/>
                <a:gd name="connsiteY10" fmla="*/ 4796560 h 5064780"/>
                <a:gd name="connsiteX11" fmla="*/ 72294 w 5704902"/>
                <a:gd name="connsiteY11" fmla="*/ 808509 h 5064780"/>
                <a:gd name="connsiteX12" fmla="*/ 269562 w 5704902"/>
                <a:gd name="connsiteY12" fmla="*/ 72297 h 5064780"/>
                <a:gd name="connsiteX13" fmla="*/ 576542 w 5704902"/>
                <a:gd name="connsiteY13" fmla="*/ 1344 h 5064780"/>
                <a:gd name="connsiteX14" fmla="*/ 590315 w 5704902"/>
                <a:gd name="connsiteY14" fmla="*/ 3655 h 5064780"/>
                <a:gd name="connsiteX15" fmla="*/ 5114574 w 5704902"/>
                <a:gd name="connsiteY15" fmla="*/ 3655 h 50647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5704902" h="5064780">
                  <a:moveTo>
                    <a:pt x="1474572" y="1081546"/>
                  </a:moveTo>
                  <a:lnTo>
                    <a:pt x="2852450" y="3468101"/>
                  </a:lnTo>
                  <a:lnTo>
                    <a:pt x="4230328" y="1081547"/>
                  </a:lnTo>
                  <a:close/>
                  <a:moveTo>
                    <a:pt x="5128359" y="1342"/>
                  </a:moveTo>
                  <a:cubicBezTo>
                    <a:pt x="5231907" y="-5976"/>
                    <a:pt x="5338675" y="16485"/>
                    <a:pt x="5435340" y="72295"/>
                  </a:cubicBezTo>
                  <a:cubicBezTo>
                    <a:pt x="5693113" y="221120"/>
                    <a:pt x="5781433" y="550734"/>
                    <a:pt x="5632607" y="808507"/>
                  </a:cubicBezTo>
                  <a:lnTo>
                    <a:pt x="3330105" y="4796558"/>
                  </a:lnTo>
                  <a:cubicBezTo>
                    <a:pt x="3237089" y="4957666"/>
                    <a:pt x="3073453" y="5052582"/>
                    <a:pt x="2900873" y="5064778"/>
                  </a:cubicBezTo>
                  <a:lnTo>
                    <a:pt x="2852488" y="5063505"/>
                  </a:lnTo>
                  <a:lnTo>
                    <a:pt x="2804028" y="5064780"/>
                  </a:lnTo>
                  <a:cubicBezTo>
                    <a:pt x="2631448" y="5052584"/>
                    <a:pt x="2467812" y="4957668"/>
                    <a:pt x="2374796" y="4796560"/>
                  </a:cubicBezTo>
                  <a:lnTo>
                    <a:pt x="72294" y="808509"/>
                  </a:lnTo>
                  <a:cubicBezTo>
                    <a:pt x="-76531" y="550736"/>
                    <a:pt x="11788" y="221123"/>
                    <a:pt x="269562" y="72297"/>
                  </a:cubicBezTo>
                  <a:cubicBezTo>
                    <a:pt x="366227" y="16487"/>
                    <a:pt x="472994" y="-5974"/>
                    <a:pt x="576542" y="1344"/>
                  </a:cubicBezTo>
                  <a:lnTo>
                    <a:pt x="590315" y="3655"/>
                  </a:lnTo>
                  <a:lnTo>
                    <a:pt x="5114574" y="3655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2" name="フリーフォーム: 図形 91">
              <a:extLst>
                <a:ext uri="{FF2B5EF4-FFF2-40B4-BE49-F238E27FC236}">
                  <a16:creationId xmlns:a16="http://schemas.microsoft.com/office/drawing/2014/main" id="{EBA42B50-1B79-4826-A9E7-EBA3AA5FAD90}"/>
                </a:ext>
              </a:extLst>
            </p:cNvPr>
            <p:cNvSpPr/>
            <p:nvPr/>
          </p:nvSpPr>
          <p:spPr bwMode="auto">
            <a:xfrm flipH="1">
              <a:off x="-997504" y="1186962"/>
              <a:ext cx="5513910" cy="4879968"/>
            </a:xfrm>
            <a:custGeom>
              <a:avLst/>
              <a:gdLst>
                <a:gd name="connsiteX0" fmla="*/ 5028196 w 5513910"/>
                <a:gd name="connsiteY0" fmla="*/ 0 h 4896697"/>
                <a:gd name="connsiteX1" fmla="*/ 481713 w 5513910"/>
                <a:gd name="connsiteY1" fmla="*/ 0 h 4896697"/>
                <a:gd name="connsiteX2" fmla="*/ 222848 w 5513910"/>
                <a:gd name="connsiteY2" fmla="*/ 79072 h 4896697"/>
                <a:gd name="connsiteX3" fmla="*/ 205929 w 5513910"/>
                <a:gd name="connsiteY3" fmla="*/ 93032 h 4896697"/>
                <a:gd name="connsiteX4" fmla="*/ 155469 w 5513910"/>
                <a:gd name="connsiteY4" fmla="*/ 129366 h 4896697"/>
                <a:gd name="connsiteX5" fmla="*/ 62107 w 5513910"/>
                <a:gd name="connsiteY5" fmla="*/ 707028 h 4896697"/>
                <a:gd name="connsiteX6" fmla="*/ 2347979 w 5513910"/>
                <a:gd name="connsiteY6" fmla="*/ 4666275 h 4896697"/>
                <a:gd name="connsiteX7" fmla="*/ 2716722 w 5513910"/>
                <a:gd name="connsiteY7" fmla="*/ 4896697 h 4896697"/>
                <a:gd name="connsiteX8" fmla="*/ 2756974 w 5513910"/>
                <a:gd name="connsiteY8" fmla="*/ 4895637 h 4896697"/>
                <a:gd name="connsiteX9" fmla="*/ 2797188 w 5513910"/>
                <a:gd name="connsiteY9" fmla="*/ 4896696 h 4896697"/>
                <a:gd name="connsiteX10" fmla="*/ 3165931 w 5513910"/>
                <a:gd name="connsiteY10" fmla="*/ 4666274 h 4896697"/>
                <a:gd name="connsiteX11" fmla="*/ 5451803 w 5513910"/>
                <a:gd name="connsiteY11" fmla="*/ 707027 h 4896697"/>
                <a:gd name="connsiteX12" fmla="*/ 5282335 w 5513910"/>
                <a:gd name="connsiteY12" fmla="*/ 74565 h 4896697"/>
                <a:gd name="connsiteX13" fmla="*/ 5261318 w 5513910"/>
                <a:gd name="connsiteY13" fmla="*/ 65100 h 4896697"/>
                <a:gd name="connsiteX14" fmla="*/ 5208414 w 5513910"/>
                <a:gd name="connsiteY14" fmla="*/ 36385 h 4896697"/>
                <a:gd name="connsiteX15" fmla="*/ 5028196 w 5513910"/>
                <a:gd name="connsiteY15" fmla="*/ 0 h 48966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5513910" h="4896697">
                  <a:moveTo>
                    <a:pt x="5028196" y="0"/>
                  </a:moveTo>
                  <a:lnTo>
                    <a:pt x="481713" y="0"/>
                  </a:lnTo>
                  <a:cubicBezTo>
                    <a:pt x="385824" y="0"/>
                    <a:pt x="296743" y="29150"/>
                    <a:pt x="222848" y="79072"/>
                  </a:cubicBezTo>
                  <a:lnTo>
                    <a:pt x="205929" y="93032"/>
                  </a:lnTo>
                  <a:lnTo>
                    <a:pt x="155469" y="129366"/>
                  </a:lnTo>
                  <a:cubicBezTo>
                    <a:pt x="-5658" y="272245"/>
                    <a:pt x="-49765" y="513262"/>
                    <a:pt x="62107" y="707028"/>
                  </a:cubicBezTo>
                  <a:lnTo>
                    <a:pt x="2347979" y="4666275"/>
                  </a:lnTo>
                  <a:cubicBezTo>
                    <a:pt x="2427886" y="4804679"/>
                    <a:pt x="2568463" y="4886219"/>
                    <a:pt x="2716722" y="4896697"/>
                  </a:cubicBezTo>
                  <a:lnTo>
                    <a:pt x="2756974" y="4895637"/>
                  </a:lnTo>
                  <a:lnTo>
                    <a:pt x="2797188" y="4896696"/>
                  </a:lnTo>
                  <a:cubicBezTo>
                    <a:pt x="2945447" y="4886218"/>
                    <a:pt x="3086023" y="4804678"/>
                    <a:pt x="3165931" y="4666274"/>
                  </a:cubicBezTo>
                  <a:lnTo>
                    <a:pt x="5451803" y="707027"/>
                  </a:lnTo>
                  <a:cubicBezTo>
                    <a:pt x="5579656" y="485581"/>
                    <a:pt x="5503782" y="202417"/>
                    <a:pt x="5282335" y="74565"/>
                  </a:cubicBezTo>
                  <a:lnTo>
                    <a:pt x="5261318" y="65100"/>
                  </a:lnTo>
                  <a:lnTo>
                    <a:pt x="5208414" y="36385"/>
                  </a:lnTo>
                  <a:cubicBezTo>
                    <a:pt x="5153022" y="12956"/>
                    <a:pt x="5092122" y="0"/>
                    <a:pt x="5028196" y="0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47A5592A-39D1-42D7-B94E-B9D37A7372EA}"/>
                </a:ext>
              </a:extLst>
            </p:cNvPr>
            <p:cNvSpPr/>
            <p:nvPr/>
          </p:nvSpPr>
          <p:spPr bwMode="auto">
            <a:xfrm>
              <a:off x="-916390" y="1266092"/>
              <a:ext cx="5347714" cy="4703038"/>
            </a:xfrm>
            <a:custGeom>
              <a:avLst/>
              <a:gdLst>
                <a:gd name="connsiteX0" fmla="*/ 406551 w 5358273"/>
                <a:gd name="connsiteY0" fmla="*/ 0 h 4732016"/>
                <a:gd name="connsiteX1" fmla="*/ 4941977 w 5358273"/>
                <a:gd name="connsiteY1" fmla="*/ 0 h 4732016"/>
                <a:gd name="connsiteX2" fmla="*/ 5096868 w 5358273"/>
                <a:gd name="connsiteY2" fmla="*/ 31271 h 4732016"/>
                <a:gd name="connsiteX3" fmla="*/ 5131951 w 5358273"/>
                <a:gd name="connsiteY3" fmla="*/ 50314 h 4732016"/>
                <a:gd name="connsiteX4" fmla="*/ 5159243 w 5358273"/>
                <a:gd name="connsiteY4" fmla="*/ 62604 h 4732016"/>
                <a:gd name="connsiteX5" fmla="*/ 5304895 w 5358273"/>
                <a:gd name="connsiteY5" fmla="*/ 606182 h 4732016"/>
                <a:gd name="connsiteX6" fmla="*/ 3037182 w 5358273"/>
                <a:gd name="connsiteY6" fmla="*/ 4533977 h 4732016"/>
                <a:gd name="connsiteX7" fmla="*/ 2720260 w 5358273"/>
                <a:gd name="connsiteY7" fmla="*/ 4732016 h 4732016"/>
                <a:gd name="connsiteX8" fmla="*/ 2679136 w 5358273"/>
                <a:gd name="connsiteY8" fmla="*/ 4730933 h 4732016"/>
                <a:gd name="connsiteX9" fmla="*/ 2638012 w 5358273"/>
                <a:gd name="connsiteY9" fmla="*/ 4732016 h 4732016"/>
                <a:gd name="connsiteX10" fmla="*/ 2321091 w 5358273"/>
                <a:gd name="connsiteY10" fmla="*/ 4533977 h 4732016"/>
                <a:gd name="connsiteX11" fmla="*/ 53378 w 5358273"/>
                <a:gd name="connsiteY11" fmla="*/ 606183 h 4732016"/>
                <a:gd name="connsiteX12" fmla="*/ 80525 w 5358273"/>
                <a:gd name="connsiteY12" fmla="*/ 167131 h 4732016"/>
                <a:gd name="connsiteX13" fmla="*/ 107630 w 5358273"/>
                <a:gd name="connsiteY13" fmla="*/ 137814 h 4732016"/>
                <a:gd name="connsiteX14" fmla="*/ 125174 w 5358273"/>
                <a:gd name="connsiteY14" fmla="*/ 116550 h 4732016"/>
                <a:gd name="connsiteX15" fmla="*/ 406551 w 5358273"/>
                <a:gd name="connsiteY15" fmla="*/ 0 h 473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5358273" h="4732016">
                  <a:moveTo>
                    <a:pt x="406551" y="0"/>
                  </a:moveTo>
                  <a:lnTo>
                    <a:pt x="4941977" y="0"/>
                  </a:lnTo>
                  <a:cubicBezTo>
                    <a:pt x="4996919" y="0"/>
                    <a:pt x="5049261" y="11135"/>
                    <a:pt x="5096868" y="31271"/>
                  </a:cubicBezTo>
                  <a:lnTo>
                    <a:pt x="5131951" y="50314"/>
                  </a:lnTo>
                  <a:lnTo>
                    <a:pt x="5159243" y="62604"/>
                  </a:lnTo>
                  <a:cubicBezTo>
                    <a:pt x="5349569" y="172489"/>
                    <a:pt x="5414779" y="415857"/>
                    <a:pt x="5304895" y="606182"/>
                  </a:cubicBezTo>
                  <a:lnTo>
                    <a:pt x="3037182" y="4533977"/>
                  </a:lnTo>
                  <a:cubicBezTo>
                    <a:pt x="2968504" y="4652930"/>
                    <a:pt x="2847684" y="4723011"/>
                    <a:pt x="2720260" y="4732016"/>
                  </a:cubicBezTo>
                  <a:lnTo>
                    <a:pt x="2679136" y="4730933"/>
                  </a:lnTo>
                  <a:lnTo>
                    <a:pt x="2638012" y="4732016"/>
                  </a:lnTo>
                  <a:cubicBezTo>
                    <a:pt x="2510589" y="4723011"/>
                    <a:pt x="2389769" y="4652930"/>
                    <a:pt x="2321091" y="4533977"/>
                  </a:cubicBezTo>
                  <a:lnTo>
                    <a:pt x="53378" y="606183"/>
                  </a:lnTo>
                  <a:cubicBezTo>
                    <a:pt x="-29036" y="463438"/>
                    <a:pt x="-12958" y="290858"/>
                    <a:pt x="80525" y="167131"/>
                  </a:cubicBezTo>
                  <a:lnTo>
                    <a:pt x="107630" y="137814"/>
                  </a:lnTo>
                  <a:lnTo>
                    <a:pt x="125174" y="116550"/>
                  </a:lnTo>
                  <a:cubicBezTo>
                    <a:pt x="197185" y="44540"/>
                    <a:pt x="296667" y="0"/>
                    <a:pt x="406551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4" name="AutoShape 166">
              <a:extLst>
                <a:ext uri="{FF2B5EF4-FFF2-40B4-BE49-F238E27FC236}">
                  <a16:creationId xmlns:a16="http://schemas.microsoft.com/office/drawing/2014/main" id="{B3688EDF-B728-4A11-8BED-42D46F7B439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-172928" y="1745834"/>
              <a:ext cx="3845867" cy="3528028"/>
            </a:xfrm>
            <a:prstGeom prst="flowChartMerge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5" name="Text Box 167">
              <a:extLst>
                <a:ext uri="{FF2B5EF4-FFF2-40B4-BE49-F238E27FC236}">
                  <a16:creationId xmlns:a16="http://schemas.microsoft.com/office/drawing/2014/main" id="{A2429094-A4CC-4248-BDFF-77759BBD5ED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713267" y="2177143"/>
              <a:ext cx="2073476" cy="102546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rgbClr val="0070C0"/>
                  </a:solidFill>
                  <a:ea typeface="メイリオ" panose="020B0604030504040204" pitchFamily="50" charset="-128"/>
                </a:rPr>
                <a:t>徐行</a:t>
              </a:r>
            </a:p>
          </p:txBody>
        </p:sp>
      </p:grpSp>
      <p:grpSp>
        <p:nvGrpSpPr>
          <p:cNvPr id="96" name="グループ化 95">
            <a:extLst>
              <a:ext uri="{FF2B5EF4-FFF2-40B4-BE49-F238E27FC236}">
                <a16:creationId xmlns:a16="http://schemas.microsoft.com/office/drawing/2014/main" id="{BB78DA60-FEC9-4992-9598-36A973646D20}"/>
              </a:ext>
            </a:extLst>
          </p:cNvPr>
          <p:cNvGrpSpPr/>
          <p:nvPr/>
        </p:nvGrpSpPr>
        <p:grpSpPr>
          <a:xfrm>
            <a:off x="10411078" y="5141841"/>
            <a:ext cx="1296987" cy="1296988"/>
            <a:chOff x="9441553" y="2924174"/>
            <a:chExt cx="1296987" cy="1296988"/>
          </a:xfrm>
        </p:grpSpPr>
        <p:grpSp>
          <p:nvGrpSpPr>
            <p:cNvPr id="97" name="グループ化 96">
              <a:extLst>
                <a:ext uri="{FF2B5EF4-FFF2-40B4-BE49-F238E27FC236}">
                  <a16:creationId xmlns:a16="http://schemas.microsoft.com/office/drawing/2014/main" id="{847DA1CC-921A-4584-AFE7-EAD2A2D373F1}"/>
                </a:ext>
              </a:extLst>
            </p:cNvPr>
            <p:cNvGrpSpPr/>
            <p:nvPr/>
          </p:nvGrpSpPr>
          <p:grpSpPr>
            <a:xfrm>
              <a:off x="9441553" y="2924174"/>
              <a:ext cx="1296987" cy="1296988"/>
              <a:chOff x="9441553" y="2924174"/>
              <a:chExt cx="1296987" cy="1296988"/>
            </a:xfrm>
          </p:grpSpPr>
          <p:sp>
            <p:nvSpPr>
              <p:cNvPr id="101" name="AutoShape 190">
                <a:extLst>
                  <a:ext uri="{FF2B5EF4-FFF2-40B4-BE49-F238E27FC236}">
                    <a16:creationId xmlns:a16="http://schemas.microsoft.com/office/drawing/2014/main" id="{765D6B44-192B-4B4C-94A5-251D6EF565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452561" y="2935185"/>
                <a:ext cx="1274970" cy="1274970"/>
              </a:xfrm>
              <a:prstGeom prst="roundRect">
                <a:avLst>
                  <a:gd name="adj" fmla="val 2140"/>
                </a:avLst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2" name="フリーフォーム: 図形 101">
                <a:extLst>
                  <a:ext uri="{FF2B5EF4-FFF2-40B4-BE49-F238E27FC236}">
                    <a16:creationId xmlns:a16="http://schemas.microsoft.com/office/drawing/2014/main" id="{FDAE1CA8-1B29-440D-9319-52259B7C7C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441553" y="2924174"/>
                <a:ext cx="1296987" cy="1296988"/>
              </a:xfrm>
              <a:custGeom>
                <a:avLst/>
                <a:gdLst>
                  <a:gd name="connsiteX0" fmla="*/ 183513 w 1296987"/>
                  <a:gd name="connsiteY0" fmla="*/ 285663 h 1296988"/>
                  <a:gd name="connsiteX1" fmla="*/ 183513 w 1296987"/>
                  <a:gd name="connsiteY1" fmla="*/ 1081989 h 1296988"/>
                  <a:gd name="connsiteX2" fmla="*/ 225485 w 1296987"/>
                  <a:gd name="connsiteY2" fmla="*/ 1123961 h 1296988"/>
                  <a:gd name="connsiteX3" fmla="*/ 1021811 w 1296987"/>
                  <a:gd name="connsiteY3" fmla="*/ 1123961 h 1296988"/>
                  <a:gd name="connsiteX4" fmla="*/ 275178 w 1296987"/>
                  <a:gd name="connsiteY4" fmla="*/ 173027 h 1296988"/>
                  <a:gd name="connsiteX5" fmla="*/ 1123960 w 1296987"/>
                  <a:gd name="connsiteY5" fmla="*/ 1021809 h 1296988"/>
                  <a:gd name="connsiteX6" fmla="*/ 1123960 w 1296987"/>
                  <a:gd name="connsiteY6" fmla="*/ 214999 h 1296988"/>
                  <a:gd name="connsiteX7" fmla="*/ 1081988 w 1296987"/>
                  <a:gd name="connsiteY7" fmla="*/ 173027 h 1296988"/>
                  <a:gd name="connsiteX8" fmla="*/ 80116 w 1296987"/>
                  <a:gd name="connsiteY8" fmla="*/ 42899 h 1296988"/>
                  <a:gd name="connsiteX9" fmla="*/ 1216394 w 1296987"/>
                  <a:gd name="connsiteY9" fmla="*/ 42899 h 1296988"/>
                  <a:gd name="connsiteX10" fmla="*/ 1253611 w 1296987"/>
                  <a:gd name="connsiteY10" fmla="*/ 80116 h 1296988"/>
                  <a:gd name="connsiteX11" fmla="*/ 1253611 w 1296987"/>
                  <a:gd name="connsiteY11" fmla="*/ 1216871 h 1296988"/>
                  <a:gd name="connsiteX12" fmla="*/ 1216394 w 1296987"/>
                  <a:gd name="connsiteY12" fmla="*/ 1254088 h 1296988"/>
                  <a:gd name="connsiteX13" fmla="*/ 80116 w 1296987"/>
                  <a:gd name="connsiteY13" fmla="*/ 1254088 h 1296988"/>
                  <a:gd name="connsiteX14" fmla="*/ 42899 w 1296987"/>
                  <a:gd name="connsiteY14" fmla="*/ 1216871 h 1296988"/>
                  <a:gd name="connsiteX15" fmla="*/ 42899 w 1296987"/>
                  <a:gd name="connsiteY15" fmla="*/ 80116 h 1296988"/>
                  <a:gd name="connsiteX16" fmla="*/ 80116 w 1296987"/>
                  <a:gd name="connsiteY16" fmla="*/ 42899 h 1296988"/>
                  <a:gd name="connsiteX17" fmla="*/ 60001 w 1296987"/>
                  <a:gd name="connsiteY17" fmla="*/ 21450 h 1296988"/>
                  <a:gd name="connsiteX18" fmla="*/ 21450 w 1296987"/>
                  <a:gd name="connsiteY18" fmla="*/ 60001 h 1296988"/>
                  <a:gd name="connsiteX19" fmla="*/ 21450 w 1296987"/>
                  <a:gd name="connsiteY19" fmla="*/ 1236988 h 1296988"/>
                  <a:gd name="connsiteX20" fmla="*/ 60001 w 1296987"/>
                  <a:gd name="connsiteY20" fmla="*/ 1275539 h 1296988"/>
                  <a:gd name="connsiteX21" fmla="*/ 1236987 w 1296987"/>
                  <a:gd name="connsiteY21" fmla="*/ 1275539 h 1296988"/>
                  <a:gd name="connsiteX22" fmla="*/ 1275538 w 1296987"/>
                  <a:gd name="connsiteY22" fmla="*/ 1236988 h 1296988"/>
                  <a:gd name="connsiteX23" fmla="*/ 1275538 w 1296987"/>
                  <a:gd name="connsiteY23" fmla="*/ 60001 h 1296988"/>
                  <a:gd name="connsiteX24" fmla="*/ 1236987 w 1296987"/>
                  <a:gd name="connsiteY24" fmla="*/ 21450 h 1296988"/>
                  <a:gd name="connsiteX25" fmla="*/ 39869 w 1296987"/>
                  <a:gd name="connsiteY25" fmla="*/ 0 h 1296988"/>
                  <a:gd name="connsiteX26" fmla="*/ 1257118 w 1296987"/>
                  <a:gd name="connsiteY26" fmla="*/ 0 h 1296988"/>
                  <a:gd name="connsiteX27" fmla="*/ 1296987 w 1296987"/>
                  <a:gd name="connsiteY27" fmla="*/ 39869 h 1296988"/>
                  <a:gd name="connsiteX28" fmla="*/ 1296987 w 1296987"/>
                  <a:gd name="connsiteY28" fmla="*/ 1257119 h 1296988"/>
                  <a:gd name="connsiteX29" fmla="*/ 1257118 w 1296987"/>
                  <a:gd name="connsiteY29" fmla="*/ 1296988 h 1296988"/>
                  <a:gd name="connsiteX30" fmla="*/ 39869 w 1296987"/>
                  <a:gd name="connsiteY30" fmla="*/ 1296988 h 1296988"/>
                  <a:gd name="connsiteX31" fmla="*/ 0 w 1296987"/>
                  <a:gd name="connsiteY31" fmla="*/ 1257119 h 1296988"/>
                  <a:gd name="connsiteX32" fmla="*/ 0 w 1296987"/>
                  <a:gd name="connsiteY32" fmla="*/ 39869 h 1296988"/>
                  <a:gd name="connsiteX33" fmla="*/ 39869 w 1296987"/>
                  <a:gd name="connsiteY33" fmla="*/ 0 h 1296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296987" h="1296988">
                    <a:moveTo>
                      <a:pt x="183513" y="285663"/>
                    </a:moveTo>
                    <a:lnTo>
                      <a:pt x="183513" y="1081989"/>
                    </a:lnTo>
                    <a:cubicBezTo>
                      <a:pt x="183513" y="1105169"/>
                      <a:pt x="202305" y="1123961"/>
                      <a:pt x="225485" y="1123961"/>
                    </a:cubicBezTo>
                    <a:lnTo>
                      <a:pt x="1021811" y="1123961"/>
                    </a:lnTo>
                    <a:close/>
                    <a:moveTo>
                      <a:pt x="275178" y="173027"/>
                    </a:moveTo>
                    <a:lnTo>
                      <a:pt x="1123960" y="1021809"/>
                    </a:lnTo>
                    <a:lnTo>
                      <a:pt x="1123960" y="214999"/>
                    </a:lnTo>
                    <a:cubicBezTo>
                      <a:pt x="1123960" y="191819"/>
                      <a:pt x="1105168" y="173027"/>
                      <a:pt x="1081988" y="173027"/>
                    </a:cubicBezTo>
                    <a:close/>
                    <a:moveTo>
                      <a:pt x="80116" y="42899"/>
                    </a:moveTo>
                    <a:lnTo>
                      <a:pt x="1216394" y="42899"/>
                    </a:lnTo>
                    <a:cubicBezTo>
                      <a:pt x="1236948" y="42899"/>
                      <a:pt x="1253611" y="59562"/>
                      <a:pt x="1253611" y="80116"/>
                    </a:cubicBezTo>
                    <a:lnTo>
                      <a:pt x="1253611" y="1216871"/>
                    </a:lnTo>
                    <a:cubicBezTo>
                      <a:pt x="1253611" y="1237425"/>
                      <a:pt x="1236948" y="1254088"/>
                      <a:pt x="1216394" y="1254088"/>
                    </a:cubicBezTo>
                    <a:lnTo>
                      <a:pt x="80116" y="1254088"/>
                    </a:lnTo>
                    <a:cubicBezTo>
                      <a:pt x="59562" y="1254088"/>
                      <a:pt x="42899" y="1237425"/>
                      <a:pt x="42899" y="1216871"/>
                    </a:cubicBezTo>
                    <a:lnTo>
                      <a:pt x="42899" y="80116"/>
                    </a:lnTo>
                    <a:cubicBezTo>
                      <a:pt x="42899" y="59562"/>
                      <a:pt x="59562" y="42899"/>
                      <a:pt x="80116" y="42899"/>
                    </a:cubicBezTo>
                    <a:close/>
                    <a:moveTo>
                      <a:pt x="60001" y="21450"/>
                    </a:moveTo>
                    <a:cubicBezTo>
                      <a:pt x="38710" y="21450"/>
                      <a:pt x="21450" y="38710"/>
                      <a:pt x="21450" y="60001"/>
                    </a:cubicBezTo>
                    <a:lnTo>
                      <a:pt x="21450" y="1236988"/>
                    </a:lnTo>
                    <a:cubicBezTo>
                      <a:pt x="21450" y="1258279"/>
                      <a:pt x="38710" y="1275539"/>
                      <a:pt x="60001" y="1275539"/>
                    </a:cubicBezTo>
                    <a:lnTo>
                      <a:pt x="1236987" y="1275539"/>
                    </a:lnTo>
                    <a:cubicBezTo>
                      <a:pt x="1258278" y="1275539"/>
                      <a:pt x="1275538" y="1258279"/>
                      <a:pt x="1275538" y="1236988"/>
                    </a:cubicBezTo>
                    <a:lnTo>
                      <a:pt x="1275538" y="60001"/>
                    </a:lnTo>
                    <a:cubicBezTo>
                      <a:pt x="1275538" y="38710"/>
                      <a:pt x="1258278" y="21450"/>
                      <a:pt x="1236987" y="21450"/>
                    </a:cubicBezTo>
                    <a:close/>
                    <a:moveTo>
                      <a:pt x="39869" y="0"/>
                    </a:moveTo>
                    <a:lnTo>
                      <a:pt x="1257118" y="0"/>
                    </a:lnTo>
                    <a:cubicBezTo>
                      <a:pt x="1279137" y="0"/>
                      <a:pt x="1296987" y="17850"/>
                      <a:pt x="1296987" y="39869"/>
                    </a:cubicBezTo>
                    <a:lnTo>
                      <a:pt x="1296987" y="1257119"/>
                    </a:lnTo>
                    <a:cubicBezTo>
                      <a:pt x="1296987" y="1279138"/>
                      <a:pt x="1279137" y="1296988"/>
                      <a:pt x="1257118" y="1296988"/>
                    </a:cubicBezTo>
                    <a:lnTo>
                      <a:pt x="39869" y="1296988"/>
                    </a:lnTo>
                    <a:cubicBezTo>
                      <a:pt x="17850" y="1296988"/>
                      <a:pt x="0" y="1279138"/>
                      <a:pt x="0" y="1257119"/>
                    </a:cubicBezTo>
                    <a:lnTo>
                      <a:pt x="0" y="39869"/>
                    </a:lnTo>
                    <a:cubicBezTo>
                      <a:pt x="0" y="17850"/>
                      <a:pt x="17850" y="0"/>
                      <a:pt x="3986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98" name="Text Box 234">
              <a:extLst>
                <a:ext uri="{FF2B5EF4-FFF2-40B4-BE49-F238E27FC236}">
                  <a16:creationId xmlns:a16="http://schemas.microsoft.com/office/drawing/2014/main" id="{D7B38D42-AEBD-443A-8A50-0F87699CB05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9666288" y="3854357"/>
              <a:ext cx="411153" cy="16154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prstTxWarp prst="textPlain">
                <a:avLst/>
              </a:prstTxWarp>
              <a:spAutoFit/>
            </a:bodyPr>
            <a:lstStyle/>
            <a:p>
              <a:pPr algn="ctr"/>
              <a:r>
                <a:rPr lang="ja-JP" altLang="en-US" sz="1200" b="1" dirty="0">
                  <a:solidFill>
                    <a:srgbClr val="0070C0"/>
                  </a:solidFill>
                  <a:ea typeface="メイリオ" panose="020B0604030504040204" pitchFamily="50" charset="-128"/>
                </a:rPr>
                <a:t>通行止</a:t>
              </a:r>
            </a:p>
          </p:txBody>
        </p:sp>
        <p:sp>
          <p:nvSpPr>
            <p:cNvPr id="99" name="Freeform 236">
              <a:extLst>
                <a:ext uri="{FF2B5EF4-FFF2-40B4-BE49-F238E27FC236}">
                  <a16:creationId xmlns:a16="http://schemas.microsoft.com/office/drawing/2014/main" id="{3EA6802B-BB8D-4E3F-848A-8EC1D3FC0BA5}"/>
                </a:ext>
              </a:extLst>
            </p:cNvPr>
            <p:cNvSpPr>
              <a:spLocks/>
            </p:cNvSpPr>
            <p:nvPr/>
          </p:nvSpPr>
          <p:spPr bwMode="auto">
            <a:xfrm>
              <a:off x="9913514" y="3131344"/>
              <a:ext cx="374650" cy="774700"/>
            </a:xfrm>
            <a:custGeom>
              <a:avLst/>
              <a:gdLst>
                <a:gd name="T0" fmla="*/ 327 w 1685"/>
                <a:gd name="T1" fmla="*/ 318 h 3490"/>
                <a:gd name="T2" fmla="*/ 541 w 1685"/>
                <a:gd name="T3" fmla="*/ 60 h 3490"/>
                <a:gd name="T4" fmla="*/ 920 w 1685"/>
                <a:gd name="T5" fmla="*/ 26 h 3490"/>
                <a:gd name="T6" fmla="*/ 1169 w 1685"/>
                <a:gd name="T7" fmla="*/ 138 h 3490"/>
                <a:gd name="T8" fmla="*/ 971 w 1685"/>
                <a:gd name="T9" fmla="*/ 267 h 3490"/>
                <a:gd name="T10" fmla="*/ 963 w 1685"/>
                <a:gd name="T11" fmla="*/ 516 h 3490"/>
                <a:gd name="T12" fmla="*/ 971 w 1685"/>
                <a:gd name="T13" fmla="*/ 731 h 3490"/>
                <a:gd name="T14" fmla="*/ 1479 w 1685"/>
                <a:gd name="T15" fmla="*/ 1109 h 3490"/>
                <a:gd name="T16" fmla="*/ 1659 w 1685"/>
                <a:gd name="T17" fmla="*/ 1608 h 3490"/>
                <a:gd name="T18" fmla="*/ 1625 w 1685"/>
                <a:gd name="T19" fmla="*/ 1977 h 3490"/>
                <a:gd name="T20" fmla="*/ 1504 w 1685"/>
                <a:gd name="T21" fmla="*/ 1831 h 3490"/>
                <a:gd name="T22" fmla="*/ 1487 w 1685"/>
                <a:gd name="T23" fmla="*/ 1496 h 3490"/>
                <a:gd name="T24" fmla="*/ 1272 w 1685"/>
                <a:gd name="T25" fmla="*/ 1092 h 3490"/>
                <a:gd name="T26" fmla="*/ 1152 w 1685"/>
                <a:gd name="T27" fmla="*/ 1178 h 3490"/>
                <a:gd name="T28" fmla="*/ 1315 w 1685"/>
                <a:gd name="T29" fmla="*/ 1737 h 3490"/>
                <a:gd name="T30" fmla="*/ 1246 w 1685"/>
                <a:gd name="T31" fmla="*/ 2184 h 3490"/>
                <a:gd name="T32" fmla="*/ 1427 w 1685"/>
                <a:gd name="T33" fmla="*/ 2691 h 3490"/>
                <a:gd name="T34" fmla="*/ 1633 w 1685"/>
                <a:gd name="T35" fmla="*/ 3164 h 3490"/>
                <a:gd name="T36" fmla="*/ 1298 w 1685"/>
                <a:gd name="T37" fmla="*/ 3490 h 3490"/>
                <a:gd name="T38" fmla="*/ 1315 w 1685"/>
                <a:gd name="T39" fmla="*/ 3215 h 3490"/>
                <a:gd name="T40" fmla="*/ 1401 w 1685"/>
                <a:gd name="T41" fmla="*/ 2949 h 3490"/>
                <a:gd name="T42" fmla="*/ 1066 w 1685"/>
                <a:gd name="T43" fmla="*/ 2364 h 3490"/>
                <a:gd name="T44" fmla="*/ 799 w 1685"/>
                <a:gd name="T45" fmla="*/ 2416 h 3490"/>
                <a:gd name="T46" fmla="*/ 713 w 1685"/>
                <a:gd name="T47" fmla="*/ 2949 h 3490"/>
                <a:gd name="T48" fmla="*/ 541 w 1685"/>
                <a:gd name="T49" fmla="*/ 3121 h 3490"/>
                <a:gd name="T50" fmla="*/ 309 w 1685"/>
                <a:gd name="T51" fmla="*/ 3061 h 3490"/>
                <a:gd name="T52" fmla="*/ 473 w 1685"/>
                <a:gd name="T53" fmla="*/ 2562 h 3490"/>
                <a:gd name="T54" fmla="*/ 696 w 1685"/>
                <a:gd name="T55" fmla="*/ 2063 h 3490"/>
                <a:gd name="T56" fmla="*/ 662 w 1685"/>
                <a:gd name="T57" fmla="*/ 1419 h 3490"/>
                <a:gd name="T58" fmla="*/ 232 w 1685"/>
                <a:gd name="T59" fmla="*/ 1840 h 3490"/>
                <a:gd name="T60" fmla="*/ 8 w 1685"/>
                <a:gd name="T61" fmla="*/ 1909 h 3490"/>
                <a:gd name="T62" fmla="*/ 69 w 1685"/>
                <a:gd name="T63" fmla="*/ 1659 h 3490"/>
                <a:gd name="T64" fmla="*/ 412 w 1685"/>
                <a:gd name="T65" fmla="*/ 1444 h 3490"/>
                <a:gd name="T66" fmla="*/ 610 w 1685"/>
                <a:gd name="T67" fmla="*/ 954 h 3490"/>
                <a:gd name="T68" fmla="*/ 713 w 1685"/>
                <a:gd name="T69" fmla="*/ 731 h 3490"/>
                <a:gd name="T70" fmla="*/ 731 w 1685"/>
                <a:gd name="T71" fmla="*/ 619 h 3490"/>
                <a:gd name="T72" fmla="*/ 559 w 1685"/>
                <a:gd name="T73" fmla="*/ 507 h 3490"/>
                <a:gd name="T74" fmla="*/ 516 w 1685"/>
                <a:gd name="T75" fmla="*/ 352 h 34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685" h="3490">
                  <a:moveTo>
                    <a:pt x="516" y="352"/>
                  </a:moveTo>
                  <a:lnTo>
                    <a:pt x="327" y="318"/>
                  </a:lnTo>
                  <a:lnTo>
                    <a:pt x="464" y="224"/>
                  </a:lnTo>
                  <a:lnTo>
                    <a:pt x="541" y="60"/>
                  </a:lnTo>
                  <a:lnTo>
                    <a:pt x="696" y="0"/>
                  </a:lnTo>
                  <a:lnTo>
                    <a:pt x="920" y="26"/>
                  </a:lnTo>
                  <a:lnTo>
                    <a:pt x="980" y="95"/>
                  </a:lnTo>
                  <a:lnTo>
                    <a:pt x="1169" y="138"/>
                  </a:lnTo>
                  <a:lnTo>
                    <a:pt x="1117" y="215"/>
                  </a:lnTo>
                  <a:lnTo>
                    <a:pt x="971" y="267"/>
                  </a:lnTo>
                  <a:lnTo>
                    <a:pt x="963" y="378"/>
                  </a:lnTo>
                  <a:lnTo>
                    <a:pt x="963" y="516"/>
                  </a:lnTo>
                  <a:lnTo>
                    <a:pt x="911" y="628"/>
                  </a:lnTo>
                  <a:lnTo>
                    <a:pt x="971" y="731"/>
                  </a:lnTo>
                  <a:lnTo>
                    <a:pt x="1246" y="834"/>
                  </a:lnTo>
                  <a:lnTo>
                    <a:pt x="1479" y="1109"/>
                  </a:lnTo>
                  <a:lnTo>
                    <a:pt x="1607" y="1324"/>
                  </a:lnTo>
                  <a:lnTo>
                    <a:pt x="1659" y="1608"/>
                  </a:lnTo>
                  <a:lnTo>
                    <a:pt x="1685" y="1831"/>
                  </a:lnTo>
                  <a:lnTo>
                    <a:pt x="1625" y="1977"/>
                  </a:lnTo>
                  <a:lnTo>
                    <a:pt x="1522" y="1952"/>
                  </a:lnTo>
                  <a:lnTo>
                    <a:pt x="1504" y="1831"/>
                  </a:lnTo>
                  <a:lnTo>
                    <a:pt x="1522" y="1737"/>
                  </a:lnTo>
                  <a:lnTo>
                    <a:pt x="1487" y="1496"/>
                  </a:lnTo>
                  <a:lnTo>
                    <a:pt x="1418" y="1358"/>
                  </a:lnTo>
                  <a:lnTo>
                    <a:pt x="1272" y="1092"/>
                  </a:lnTo>
                  <a:lnTo>
                    <a:pt x="1152" y="1057"/>
                  </a:lnTo>
                  <a:lnTo>
                    <a:pt x="1152" y="1178"/>
                  </a:lnTo>
                  <a:lnTo>
                    <a:pt x="1238" y="1401"/>
                  </a:lnTo>
                  <a:lnTo>
                    <a:pt x="1315" y="1737"/>
                  </a:lnTo>
                  <a:lnTo>
                    <a:pt x="1246" y="2012"/>
                  </a:lnTo>
                  <a:lnTo>
                    <a:pt x="1246" y="2184"/>
                  </a:lnTo>
                  <a:lnTo>
                    <a:pt x="1358" y="2390"/>
                  </a:lnTo>
                  <a:lnTo>
                    <a:pt x="1427" y="2691"/>
                  </a:lnTo>
                  <a:lnTo>
                    <a:pt x="1659" y="3061"/>
                  </a:lnTo>
                  <a:lnTo>
                    <a:pt x="1633" y="3164"/>
                  </a:lnTo>
                  <a:lnTo>
                    <a:pt x="1470" y="3336"/>
                  </a:lnTo>
                  <a:lnTo>
                    <a:pt x="1298" y="3490"/>
                  </a:lnTo>
                  <a:lnTo>
                    <a:pt x="1255" y="3439"/>
                  </a:lnTo>
                  <a:lnTo>
                    <a:pt x="1315" y="3215"/>
                  </a:lnTo>
                  <a:lnTo>
                    <a:pt x="1444" y="3069"/>
                  </a:lnTo>
                  <a:lnTo>
                    <a:pt x="1401" y="2949"/>
                  </a:lnTo>
                  <a:lnTo>
                    <a:pt x="1178" y="2596"/>
                  </a:lnTo>
                  <a:lnTo>
                    <a:pt x="1066" y="2364"/>
                  </a:lnTo>
                  <a:lnTo>
                    <a:pt x="1006" y="2175"/>
                  </a:lnTo>
                  <a:lnTo>
                    <a:pt x="799" y="2416"/>
                  </a:lnTo>
                  <a:lnTo>
                    <a:pt x="705" y="2631"/>
                  </a:lnTo>
                  <a:lnTo>
                    <a:pt x="713" y="2949"/>
                  </a:lnTo>
                  <a:lnTo>
                    <a:pt x="705" y="3035"/>
                  </a:lnTo>
                  <a:lnTo>
                    <a:pt x="541" y="3121"/>
                  </a:lnTo>
                  <a:lnTo>
                    <a:pt x="309" y="3129"/>
                  </a:lnTo>
                  <a:lnTo>
                    <a:pt x="309" y="3061"/>
                  </a:lnTo>
                  <a:lnTo>
                    <a:pt x="473" y="2949"/>
                  </a:lnTo>
                  <a:lnTo>
                    <a:pt x="473" y="2562"/>
                  </a:lnTo>
                  <a:lnTo>
                    <a:pt x="533" y="2295"/>
                  </a:lnTo>
                  <a:lnTo>
                    <a:pt x="696" y="2063"/>
                  </a:lnTo>
                  <a:lnTo>
                    <a:pt x="722" y="1874"/>
                  </a:lnTo>
                  <a:lnTo>
                    <a:pt x="662" y="1419"/>
                  </a:lnTo>
                  <a:lnTo>
                    <a:pt x="490" y="1668"/>
                  </a:lnTo>
                  <a:lnTo>
                    <a:pt x="232" y="1840"/>
                  </a:lnTo>
                  <a:lnTo>
                    <a:pt x="129" y="1926"/>
                  </a:lnTo>
                  <a:lnTo>
                    <a:pt x="8" y="1909"/>
                  </a:lnTo>
                  <a:lnTo>
                    <a:pt x="0" y="1805"/>
                  </a:lnTo>
                  <a:lnTo>
                    <a:pt x="69" y="1659"/>
                  </a:lnTo>
                  <a:lnTo>
                    <a:pt x="206" y="1633"/>
                  </a:lnTo>
                  <a:lnTo>
                    <a:pt x="412" y="1444"/>
                  </a:lnTo>
                  <a:lnTo>
                    <a:pt x="550" y="1109"/>
                  </a:lnTo>
                  <a:lnTo>
                    <a:pt x="610" y="954"/>
                  </a:lnTo>
                  <a:lnTo>
                    <a:pt x="610" y="817"/>
                  </a:lnTo>
                  <a:lnTo>
                    <a:pt x="713" y="731"/>
                  </a:lnTo>
                  <a:lnTo>
                    <a:pt x="774" y="696"/>
                  </a:lnTo>
                  <a:lnTo>
                    <a:pt x="731" y="619"/>
                  </a:lnTo>
                  <a:cubicBezTo>
                    <a:pt x="624" y="602"/>
                    <a:pt x="627" y="637"/>
                    <a:pt x="627" y="593"/>
                  </a:cubicBezTo>
                  <a:lnTo>
                    <a:pt x="559" y="507"/>
                  </a:lnTo>
                  <a:lnTo>
                    <a:pt x="541" y="395"/>
                  </a:lnTo>
                  <a:lnTo>
                    <a:pt x="516" y="352"/>
                  </a:lnTo>
                  <a:close/>
                </a:path>
              </a:pathLst>
            </a:custGeom>
            <a:solidFill>
              <a:schemeClr val="bg1"/>
            </a:solidFill>
            <a:ln w="31750">
              <a:solidFill>
                <a:srgbClr val="FFFFFF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0" name="Freeform 237">
              <a:extLst>
                <a:ext uri="{FF2B5EF4-FFF2-40B4-BE49-F238E27FC236}">
                  <a16:creationId xmlns:a16="http://schemas.microsoft.com/office/drawing/2014/main" id="{324439FA-E017-4A1F-8920-C9A25FCD1C3D}"/>
                </a:ext>
              </a:extLst>
            </p:cNvPr>
            <p:cNvSpPr>
              <a:spLocks/>
            </p:cNvSpPr>
            <p:nvPr/>
          </p:nvSpPr>
          <p:spPr bwMode="auto">
            <a:xfrm>
              <a:off x="9913514" y="3131344"/>
              <a:ext cx="374650" cy="774700"/>
            </a:xfrm>
            <a:custGeom>
              <a:avLst/>
              <a:gdLst>
                <a:gd name="T0" fmla="*/ 327 w 1685"/>
                <a:gd name="T1" fmla="*/ 318 h 3490"/>
                <a:gd name="T2" fmla="*/ 541 w 1685"/>
                <a:gd name="T3" fmla="*/ 60 h 3490"/>
                <a:gd name="T4" fmla="*/ 920 w 1685"/>
                <a:gd name="T5" fmla="*/ 26 h 3490"/>
                <a:gd name="T6" fmla="*/ 1169 w 1685"/>
                <a:gd name="T7" fmla="*/ 138 h 3490"/>
                <a:gd name="T8" fmla="*/ 971 w 1685"/>
                <a:gd name="T9" fmla="*/ 267 h 3490"/>
                <a:gd name="T10" fmla="*/ 963 w 1685"/>
                <a:gd name="T11" fmla="*/ 516 h 3490"/>
                <a:gd name="T12" fmla="*/ 971 w 1685"/>
                <a:gd name="T13" fmla="*/ 731 h 3490"/>
                <a:gd name="T14" fmla="*/ 1479 w 1685"/>
                <a:gd name="T15" fmla="*/ 1109 h 3490"/>
                <a:gd name="T16" fmla="*/ 1659 w 1685"/>
                <a:gd name="T17" fmla="*/ 1608 h 3490"/>
                <a:gd name="T18" fmla="*/ 1625 w 1685"/>
                <a:gd name="T19" fmla="*/ 1977 h 3490"/>
                <a:gd name="T20" fmla="*/ 1504 w 1685"/>
                <a:gd name="T21" fmla="*/ 1831 h 3490"/>
                <a:gd name="T22" fmla="*/ 1487 w 1685"/>
                <a:gd name="T23" fmla="*/ 1496 h 3490"/>
                <a:gd name="T24" fmla="*/ 1272 w 1685"/>
                <a:gd name="T25" fmla="*/ 1092 h 3490"/>
                <a:gd name="T26" fmla="*/ 1152 w 1685"/>
                <a:gd name="T27" fmla="*/ 1178 h 3490"/>
                <a:gd name="T28" fmla="*/ 1315 w 1685"/>
                <a:gd name="T29" fmla="*/ 1737 h 3490"/>
                <a:gd name="T30" fmla="*/ 1246 w 1685"/>
                <a:gd name="T31" fmla="*/ 2184 h 3490"/>
                <a:gd name="T32" fmla="*/ 1427 w 1685"/>
                <a:gd name="T33" fmla="*/ 2691 h 3490"/>
                <a:gd name="T34" fmla="*/ 1633 w 1685"/>
                <a:gd name="T35" fmla="*/ 3164 h 3490"/>
                <a:gd name="T36" fmla="*/ 1298 w 1685"/>
                <a:gd name="T37" fmla="*/ 3490 h 3490"/>
                <a:gd name="T38" fmla="*/ 1315 w 1685"/>
                <a:gd name="T39" fmla="*/ 3215 h 3490"/>
                <a:gd name="T40" fmla="*/ 1401 w 1685"/>
                <a:gd name="T41" fmla="*/ 2949 h 3490"/>
                <a:gd name="T42" fmla="*/ 1066 w 1685"/>
                <a:gd name="T43" fmla="*/ 2364 h 3490"/>
                <a:gd name="T44" fmla="*/ 799 w 1685"/>
                <a:gd name="T45" fmla="*/ 2416 h 3490"/>
                <a:gd name="T46" fmla="*/ 713 w 1685"/>
                <a:gd name="T47" fmla="*/ 2949 h 3490"/>
                <a:gd name="T48" fmla="*/ 541 w 1685"/>
                <a:gd name="T49" fmla="*/ 3121 h 3490"/>
                <a:gd name="T50" fmla="*/ 309 w 1685"/>
                <a:gd name="T51" fmla="*/ 3061 h 3490"/>
                <a:gd name="T52" fmla="*/ 473 w 1685"/>
                <a:gd name="T53" fmla="*/ 2562 h 3490"/>
                <a:gd name="T54" fmla="*/ 696 w 1685"/>
                <a:gd name="T55" fmla="*/ 2063 h 3490"/>
                <a:gd name="T56" fmla="*/ 662 w 1685"/>
                <a:gd name="T57" fmla="*/ 1419 h 3490"/>
                <a:gd name="T58" fmla="*/ 232 w 1685"/>
                <a:gd name="T59" fmla="*/ 1840 h 3490"/>
                <a:gd name="T60" fmla="*/ 8 w 1685"/>
                <a:gd name="T61" fmla="*/ 1909 h 3490"/>
                <a:gd name="T62" fmla="*/ 69 w 1685"/>
                <a:gd name="T63" fmla="*/ 1659 h 3490"/>
                <a:gd name="T64" fmla="*/ 412 w 1685"/>
                <a:gd name="T65" fmla="*/ 1444 h 3490"/>
                <a:gd name="T66" fmla="*/ 610 w 1685"/>
                <a:gd name="T67" fmla="*/ 954 h 3490"/>
                <a:gd name="T68" fmla="*/ 713 w 1685"/>
                <a:gd name="T69" fmla="*/ 731 h 3490"/>
                <a:gd name="T70" fmla="*/ 731 w 1685"/>
                <a:gd name="T71" fmla="*/ 619 h 3490"/>
                <a:gd name="T72" fmla="*/ 559 w 1685"/>
                <a:gd name="T73" fmla="*/ 507 h 3490"/>
                <a:gd name="T74" fmla="*/ 516 w 1685"/>
                <a:gd name="T75" fmla="*/ 352 h 34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685" h="3490">
                  <a:moveTo>
                    <a:pt x="516" y="352"/>
                  </a:moveTo>
                  <a:lnTo>
                    <a:pt x="327" y="318"/>
                  </a:lnTo>
                  <a:lnTo>
                    <a:pt x="464" y="224"/>
                  </a:lnTo>
                  <a:lnTo>
                    <a:pt x="541" y="60"/>
                  </a:lnTo>
                  <a:lnTo>
                    <a:pt x="696" y="0"/>
                  </a:lnTo>
                  <a:lnTo>
                    <a:pt x="920" y="26"/>
                  </a:lnTo>
                  <a:lnTo>
                    <a:pt x="980" y="95"/>
                  </a:lnTo>
                  <a:lnTo>
                    <a:pt x="1169" y="138"/>
                  </a:lnTo>
                  <a:lnTo>
                    <a:pt x="1117" y="215"/>
                  </a:lnTo>
                  <a:lnTo>
                    <a:pt x="971" y="267"/>
                  </a:lnTo>
                  <a:lnTo>
                    <a:pt x="963" y="378"/>
                  </a:lnTo>
                  <a:lnTo>
                    <a:pt x="963" y="516"/>
                  </a:lnTo>
                  <a:lnTo>
                    <a:pt x="911" y="628"/>
                  </a:lnTo>
                  <a:lnTo>
                    <a:pt x="971" y="731"/>
                  </a:lnTo>
                  <a:lnTo>
                    <a:pt x="1246" y="834"/>
                  </a:lnTo>
                  <a:lnTo>
                    <a:pt x="1479" y="1109"/>
                  </a:lnTo>
                  <a:lnTo>
                    <a:pt x="1607" y="1324"/>
                  </a:lnTo>
                  <a:lnTo>
                    <a:pt x="1659" y="1608"/>
                  </a:lnTo>
                  <a:lnTo>
                    <a:pt x="1685" y="1831"/>
                  </a:lnTo>
                  <a:lnTo>
                    <a:pt x="1625" y="1977"/>
                  </a:lnTo>
                  <a:lnTo>
                    <a:pt x="1522" y="1952"/>
                  </a:lnTo>
                  <a:lnTo>
                    <a:pt x="1504" y="1831"/>
                  </a:lnTo>
                  <a:lnTo>
                    <a:pt x="1522" y="1737"/>
                  </a:lnTo>
                  <a:lnTo>
                    <a:pt x="1487" y="1496"/>
                  </a:lnTo>
                  <a:lnTo>
                    <a:pt x="1418" y="1358"/>
                  </a:lnTo>
                  <a:lnTo>
                    <a:pt x="1272" y="1092"/>
                  </a:lnTo>
                  <a:lnTo>
                    <a:pt x="1152" y="1057"/>
                  </a:lnTo>
                  <a:lnTo>
                    <a:pt x="1152" y="1178"/>
                  </a:lnTo>
                  <a:lnTo>
                    <a:pt x="1238" y="1401"/>
                  </a:lnTo>
                  <a:lnTo>
                    <a:pt x="1315" y="1737"/>
                  </a:lnTo>
                  <a:lnTo>
                    <a:pt x="1246" y="2012"/>
                  </a:lnTo>
                  <a:lnTo>
                    <a:pt x="1246" y="2184"/>
                  </a:lnTo>
                  <a:lnTo>
                    <a:pt x="1358" y="2390"/>
                  </a:lnTo>
                  <a:lnTo>
                    <a:pt x="1427" y="2691"/>
                  </a:lnTo>
                  <a:lnTo>
                    <a:pt x="1659" y="3061"/>
                  </a:lnTo>
                  <a:lnTo>
                    <a:pt x="1633" y="3164"/>
                  </a:lnTo>
                  <a:lnTo>
                    <a:pt x="1470" y="3336"/>
                  </a:lnTo>
                  <a:lnTo>
                    <a:pt x="1298" y="3490"/>
                  </a:lnTo>
                  <a:lnTo>
                    <a:pt x="1255" y="3439"/>
                  </a:lnTo>
                  <a:lnTo>
                    <a:pt x="1315" y="3215"/>
                  </a:lnTo>
                  <a:lnTo>
                    <a:pt x="1444" y="3069"/>
                  </a:lnTo>
                  <a:lnTo>
                    <a:pt x="1401" y="2949"/>
                  </a:lnTo>
                  <a:lnTo>
                    <a:pt x="1178" y="2596"/>
                  </a:lnTo>
                  <a:lnTo>
                    <a:pt x="1066" y="2364"/>
                  </a:lnTo>
                  <a:lnTo>
                    <a:pt x="1006" y="2175"/>
                  </a:lnTo>
                  <a:lnTo>
                    <a:pt x="799" y="2416"/>
                  </a:lnTo>
                  <a:lnTo>
                    <a:pt x="705" y="2631"/>
                  </a:lnTo>
                  <a:lnTo>
                    <a:pt x="713" y="2949"/>
                  </a:lnTo>
                  <a:lnTo>
                    <a:pt x="705" y="3035"/>
                  </a:lnTo>
                  <a:lnTo>
                    <a:pt x="541" y="3121"/>
                  </a:lnTo>
                  <a:lnTo>
                    <a:pt x="309" y="3129"/>
                  </a:lnTo>
                  <a:lnTo>
                    <a:pt x="309" y="3061"/>
                  </a:lnTo>
                  <a:lnTo>
                    <a:pt x="473" y="2949"/>
                  </a:lnTo>
                  <a:lnTo>
                    <a:pt x="473" y="2562"/>
                  </a:lnTo>
                  <a:lnTo>
                    <a:pt x="533" y="2295"/>
                  </a:lnTo>
                  <a:lnTo>
                    <a:pt x="696" y="2063"/>
                  </a:lnTo>
                  <a:lnTo>
                    <a:pt x="722" y="1874"/>
                  </a:lnTo>
                  <a:lnTo>
                    <a:pt x="662" y="1419"/>
                  </a:lnTo>
                  <a:lnTo>
                    <a:pt x="490" y="1668"/>
                  </a:lnTo>
                  <a:lnTo>
                    <a:pt x="232" y="1840"/>
                  </a:lnTo>
                  <a:lnTo>
                    <a:pt x="129" y="1926"/>
                  </a:lnTo>
                  <a:lnTo>
                    <a:pt x="8" y="1909"/>
                  </a:lnTo>
                  <a:lnTo>
                    <a:pt x="0" y="1805"/>
                  </a:lnTo>
                  <a:lnTo>
                    <a:pt x="69" y="1659"/>
                  </a:lnTo>
                  <a:lnTo>
                    <a:pt x="206" y="1633"/>
                  </a:lnTo>
                  <a:lnTo>
                    <a:pt x="412" y="1444"/>
                  </a:lnTo>
                  <a:lnTo>
                    <a:pt x="550" y="1109"/>
                  </a:lnTo>
                  <a:lnTo>
                    <a:pt x="610" y="954"/>
                  </a:lnTo>
                  <a:lnTo>
                    <a:pt x="610" y="817"/>
                  </a:lnTo>
                  <a:lnTo>
                    <a:pt x="713" y="731"/>
                  </a:lnTo>
                  <a:lnTo>
                    <a:pt x="774" y="696"/>
                  </a:lnTo>
                  <a:lnTo>
                    <a:pt x="731" y="619"/>
                  </a:lnTo>
                  <a:cubicBezTo>
                    <a:pt x="624" y="602"/>
                    <a:pt x="627" y="637"/>
                    <a:pt x="627" y="593"/>
                  </a:cubicBezTo>
                  <a:lnTo>
                    <a:pt x="559" y="507"/>
                  </a:lnTo>
                  <a:lnTo>
                    <a:pt x="541" y="395"/>
                  </a:lnTo>
                  <a:lnTo>
                    <a:pt x="516" y="352"/>
                  </a:ln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  <a:effectLst/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56F3D81A-F081-4220-B3E5-BA098AA7EF73}"/>
              </a:ext>
            </a:extLst>
          </p:cNvPr>
          <p:cNvSpPr txBox="1"/>
          <p:nvPr/>
        </p:nvSpPr>
        <p:spPr>
          <a:xfrm rot="20700000">
            <a:off x="9512433" y="3480431"/>
            <a:ext cx="1939735" cy="724608"/>
          </a:xfrm>
          <a:prstGeom prst="rect">
            <a:avLst/>
          </a:prstGeom>
          <a:solidFill>
            <a:srgbClr val="003300"/>
          </a:solidFill>
          <a:ln>
            <a:solidFill>
              <a:srgbClr val="FFFFFF"/>
            </a:solidFill>
          </a:ln>
        </p:spPr>
        <p:txBody>
          <a:bodyPr wrap="none" lIns="108000" tIns="72000" rIns="108000" bIns="36000" rtlCol="0" anchor="ctr" anchorCtr="0">
            <a:spAutoFit/>
          </a:bodyPr>
          <a:lstStyle/>
          <a:p>
            <a:r>
              <a:rPr lang="ja-JP" altLang="en-US" sz="4000" b="1" dirty="0">
                <a:solidFill>
                  <a:schemeClr val="bg1"/>
                </a:solidFill>
                <a:latin typeface="+mj-ea"/>
                <a:ea typeface="+mj-ea"/>
              </a:rPr>
              <a:t>全</a:t>
            </a:r>
            <a:r>
              <a:rPr lang="en-US" altLang="ja-JP" sz="4000" b="1" dirty="0">
                <a:solidFill>
                  <a:schemeClr val="bg1"/>
                </a:solidFill>
                <a:latin typeface="+mj-ea"/>
                <a:ea typeface="+mj-ea"/>
              </a:rPr>
              <a:t>20</a:t>
            </a:r>
            <a:r>
              <a:rPr lang="ja-JP" altLang="en-US" sz="4000" b="1" dirty="0">
                <a:solidFill>
                  <a:schemeClr val="bg1"/>
                </a:solidFill>
                <a:latin typeface="+mj-ea"/>
                <a:ea typeface="+mj-ea"/>
              </a:rPr>
              <a:t>問</a:t>
            </a:r>
            <a:endParaRPr kumimoji="1" lang="ja-JP" altLang="en-US" sz="400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テキスト ボックス 160">
            <a:extLst>
              <a:ext uri="{FF2B5EF4-FFF2-40B4-BE49-F238E27FC236}">
                <a16:creationId xmlns:a16="http://schemas.microsoft.com/office/drawing/2014/main" id="{AA3D31B5-8F29-42FF-B0FC-44299823DD19}"/>
              </a:ext>
            </a:extLst>
          </p:cNvPr>
          <p:cNvSpPr txBox="1"/>
          <p:nvPr/>
        </p:nvSpPr>
        <p:spPr>
          <a:xfrm>
            <a:off x="1953524" y="657906"/>
            <a:ext cx="634019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800" dirty="0">
                <a:ea typeface="メイリオ" panose="020B0604030504040204" pitchFamily="50" charset="-128"/>
              </a:rPr>
              <a:t>正しい標識はどっち？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3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DEAE1C68-9939-4069-94C6-8EAC4307B5E2}"/>
              </a:ext>
            </a:extLst>
          </p:cNvPr>
          <p:cNvSpPr txBox="1"/>
          <p:nvPr/>
        </p:nvSpPr>
        <p:spPr>
          <a:xfrm>
            <a:off x="1958494" y="196241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存在しない標識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5B929586-2E4F-D603-02F4-D843CAFEBCA5}"/>
              </a:ext>
            </a:extLst>
          </p:cNvPr>
          <p:cNvGrpSpPr/>
          <p:nvPr/>
        </p:nvGrpSpPr>
        <p:grpSpPr>
          <a:xfrm>
            <a:off x="6977026" y="2843935"/>
            <a:ext cx="2775748" cy="2775748"/>
            <a:chOff x="6977026" y="2843935"/>
            <a:chExt cx="2775748" cy="2775748"/>
          </a:xfrm>
        </p:grpSpPr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20B4967C-FF84-45CF-8FCF-7F8C03849C64}"/>
                </a:ext>
              </a:extLst>
            </p:cNvPr>
            <p:cNvGrpSpPr/>
            <p:nvPr/>
          </p:nvGrpSpPr>
          <p:grpSpPr>
            <a:xfrm>
              <a:off x="6977026" y="2843935"/>
              <a:ext cx="2775748" cy="2775748"/>
              <a:chOff x="-990943" y="938506"/>
              <a:chExt cx="1374189" cy="1374189"/>
            </a:xfrm>
          </p:grpSpPr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AE3852FE-282B-4802-9497-BB6BEC74D74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73C2C79B-A626-4382-936C-2B860C246F34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3FB92EED-D26D-4B25-9617-EA2B61BFF305}"/>
                </a:ext>
              </a:extLst>
            </p:cNvPr>
            <p:cNvSpPr>
              <a:spLocks/>
            </p:cNvSpPr>
            <p:nvPr/>
          </p:nvSpPr>
          <p:spPr bwMode="auto">
            <a:xfrm>
              <a:off x="7947166" y="3657824"/>
              <a:ext cx="872200" cy="1016497"/>
            </a:xfrm>
            <a:custGeom>
              <a:avLst/>
              <a:gdLst>
                <a:gd name="connsiteX0" fmla="*/ 259080 w 431800"/>
                <a:gd name="connsiteY0" fmla="*/ 0 h 503237"/>
                <a:gd name="connsiteX1" fmla="*/ 345440 w 431800"/>
                <a:gd name="connsiteY1" fmla="*/ 0 h 503237"/>
                <a:gd name="connsiteX2" fmla="*/ 345440 w 431800"/>
                <a:gd name="connsiteY2" fmla="*/ 167252 h 503237"/>
                <a:gd name="connsiteX3" fmla="*/ 431800 w 431800"/>
                <a:gd name="connsiteY3" fmla="*/ 267900 h 503237"/>
                <a:gd name="connsiteX4" fmla="*/ 431800 w 431800"/>
                <a:gd name="connsiteY4" fmla="*/ 503237 h 503237"/>
                <a:gd name="connsiteX5" fmla="*/ 345440 w 431800"/>
                <a:gd name="connsiteY5" fmla="*/ 503237 h 503237"/>
                <a:gd name="connsiteX6" fmla="*/ 345440 w 431800"/>
                <a:gd name="connsiteY6" fmla="*/ 301942 h 503237"/>
                <a:gd name="connsiteX7" fmla="*/ 259080 w 431800"/>
                <a:gd name="connsiteY7" fmla="*/ 201295 h 503237"/>
                <a:gd name="connsiteX8" fmla="*/ 86360 w 431800"/>
                <a:gd name="connsiteY8" fmla="*/ 0 h 503237"/>
                <a:gd name="connsiteX9" fmla="*/ 172720 w 431800"/>
                <a:gd name="connsiteY9" fmla="*/ 0 h 503237"/>
                <a:gd name="connsiteX10" fmla="*/ 172720 w 431800"/>
                <a:gd name="connsiteY10" fmla="*/ 201295 h 503237"/>
                <a:gd name="connsiteX11" fmla="*/ 86360 w 431800"/>
                <a:gd name="connsiteY11" fmla="*/ 301942 h 503237"/>
                <a:gd name="connsiteX12" fmla="*/ 86360 w 431800"/>
                <a:gd name="connsiteY12" fmla="*/ 503237 h 503237"/>
                <a:gd name="connsiteX13" fmla="*/ 0 w 431800"/>
                <a:gd name="connsiteY13" fmla="*/ 503237 h 503237"/>
                <a:gd name="connsiteX14" fmla="*/ 0 w 431800"/>
                <a:gd name="connsiteY14" fmla="*/ 267900 h 503237"/>
                <a:gd name="connsiteX15" fmla="*/ 86360 w 431800"/>
                <a:gd name="connsiteY15" fmla="*/ 167252 h 5032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431800" h="503237">
                  <a:moveTo>
                    <a:pt x="259080" y="0"/>
                  </a:moveTo>
                  <a:lnTo>
                    <a:pt x="345440" y="0"/>
                  </a:lnTo>
                  <a:lnTo>
                    <a:pt x="345440" y="167252"/>
                  </a:lnTo>
                  <a:lnTo>
                    <a:pt x="431800" y="267900"/>
                  </a:lnTo>
                  <a:lnTo>
                    <a:pt x="431800" y="503237"/>
                  </a:lnTo>
                  <a:lnTo>
                    <a:pt x="345440" y="503237"/>
                  </a:lnTo>
                  <a:lnTo>
                    <a:pt x="345440" y="301942"/>
                  </a:lnTo>
                  <a:lnTo>
                    <a:pt x="259080" y="201295"/>
                  </a:lnTo>
                  <a:close/>
                  <a:moveTo>
                    <a:pt x="86360" y="0"/>
                  </a:moveTo>
                  <a:lnTo>
                    <a:pt x="172720" y="0"/>
                  </a:lnTo>
                  <a:lnTo>
                    <a:pt x="172720" y="201295"/>
                  </a:lnTo>
                  <a:lnTo>
                    <a:pt x="86360" y="301942"/>
                  </a:lnTo>
                  <a:lnTo>
                    <a:pt x="86360" y="503237"/>
                  </a:lnTo>
                  <a:lnTo>
                    <a:pt x="0" y="503237"/>
                  </a:lnTo>
                  <a:lnTo>
                    <a:pt x="0" y="267900"/>
                  </a:lnTo>
                  <a:lnTo>
                    <a:pt x="86360" y="16725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82314DB7-ADC7-04B4-7F03-84375337483E}"/>
              </a:ext>
            </a:extLst>
          </p:cNvPr>
          <p:cNvGrpSpPr/>
          <p:nvPr/>
        </p:nvGrpSpPr>
        <p:grpSpPr>
          <a:xfrm>
            <a:off x="2270575" y="2843935"/>
            <a:ext cx="2775748" cy="2775748"/>
            <a:chOff x="2270575" y="2843935"/>
            <a:chExt cx="2775748" cy="2775748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7294D835-1A8F-4D20-AFE5-DD45C4021C3A}"/>
                </a:ext>
              </a:extLst>
            </p:cNvPr>
            <p:cNvGrpSpPr/>
            <p:nvPr/>
          </p:nvGrpSpPr>
          <p:grpSpPr>
            <a:xfrm>
              <a:off x="2270575" y="2843935"/>
              <a:ext cx="2775748" cy="2775748"/>
              <a:chOff x="-990943" y="938506"/>
              <a:chExt cx="1374189" cy="1374189"/>
            </a:xfrm>
          </p:grpSpPr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99BCDD4D-28A6-4312-BD93-C5BF37735D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6983D991-6C42-436F-8C83-E04E46F79A0F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2" name="フリーフォーム: 図形 1">
              <a:extLst>
                <a:ext uri="{FF2B5EF4-FFF2-40B4-BE49-F238E27FC236}">
                  <a16:creationId xmlns:a16="http://schemas.microsoft.com/office/drawing/2014/main" id="{9FC559A7-8F16-B13A-7AF1-52B01C804CE5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3219891" y="3758168"/>
              <a:ext cx="872200" cy="1016497"/>
            </a:xfrm>
            <a:custGeom>
              <a:avLst/>
              <a:gdLst>
                <a:gd name="connsiteX0" fmla="*/ 259080 w 431800"/>
                <a:gd name="connsiteY0" fmla="*/ 0 h 503237"/>
                <a:gd name="connsiteX1" fmla="*/ 345440 w 431800"/>
                <a:gd name="connsiteY1" fmla="*/ 0 h 503237"/>
                <a:gd name="connsiteX2" fmla="*/ 345440 w 431800"/>
                <a:gd name="connsiteY2" fmla="*/ 167252 h 503237"/>
                <a:gd name="connsiteX3" fmla="*/ 431800 w 431800"/>
                <a:gd name="connsiteY3" fmla="*/ 267900 h 503237"/>
                <a:gd name="connsiteX4" fmla="*/ 431800 w 431800"/>
                <a:gd name="connsiteY4" fmla="*/ 503237 h 503237"/>
                <a:gd name="connsiteX5" fmla="*/ 345440 w 431800"/>
                <a:gd name="connsiteY5" fmla="*/ 503237 h 503237"/>
                <a:gd name="connsiteX6" fmla="*/ 345440 w 431800"/>
                <a:gd name="connsiteY6" fmla="*/ 301942 h 503237"/>
                <a:gd name="connsiteX7" fmla="*/ 259080 w 431800"/>
                <a:gd name="connsiteY7" fmla="*/ 201295 h 503237"/>
                <a:gd name="connsiteX8" fmla="*/ 86360 w 431800"/>
                <a:gd name="connsiteY8" fmla="*/ 0 h 503237"/>
                <a:gd name="connsiteX9" fmla="*/ 172720 w 431800"/>
                <a:gd name="connsiteY9" fmla="*/ 0 h 503237"/>
                <a:gd name="connsiteX10" fmla="*/ 172720 w 431800"/>
                <a:gd name="connsiteY10" fmla="*/ 201295 h 503237"/>
                <a:gd name="connsiteX11" fmla="*/ 86360 w 431800"/>
                <a:gd name="connsiteY11" fmla="*/ 301942 h 503237"/>
                <a:gd name="connsiteX12" fmla="*/ 86360 w 431800"/>
                <a:gd name="connsiteY12" fmla="*/ 503237 h 503237"/>
                <a:gd name="connsiteX13" fmla="*/ 0 w 431800"/>
                <a:gd name="connsiteY13" fmla="*/ 503237 h 503237"/>
                <a:gd name="connsiteX14" fmla="*/ 0 w 431800"/>
                <a:gd name="connsiteY14" fmla="*/ 267900 h 503237"/>
                <a:gd name="connsiteX15" fmla="*/ 86360 w 431800"/>
                <a:gd name="connsiteY15" fmla="*/ 167252 h 5032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431800" h="503237">
                  <a:moveTo>
                    <a:pt x="259080" y="0"/>
                  </a:moveTo>
                  <a:lnTo>
                    <a:pt x="345440" y="0"/>
                  </a:lnTo>
                  <a:lnTo>
                    <a:pt x="345440" y="167252"/>
                  </a:lnTo>
                  <a:lnTo>
                    <a:pt x="431800" y="267900"/>
                  </a:lnTo>
                  <a:lnTo>
                    <a:pt x="431800" y="503237"/>
                  </a:lnTo>
                  <a:lnTo>
                    <a:pt x="345440" y="503237"/>
                  </a:lnTo>
                  <a:lnTo>
                    <a:pt x="345440" y="301942"/>
                  </a:lnTo>
                  <a:lnTo>
                    <a:pt x="259080" y="201295"/>
                  </a:lnTo>
                  <a:close/>
                  <a:moveTo>
                    <a:pt x="86360" y="0"/>
                  </a:moveTo>
                  <a:lnTo>
                    <a:pt x="172720" y="0"/>
                  </a:lnTo>
                  <a:lnTo>
                    <a:pt x="172720" y="201295"/>
                  </a:lnTo>
                  <a:lnTo>
                    <a:pt x="86360" y="301942"/>
                  </a:lnTo>
                  <a:lnTo>
                    <a:pt x="86360" y="503237"/>
                  </a:lnTo>
                  <a:lnTo>
                    <a:pt x="0" y="503237"/>
                  </a:lnTo>
                  <a:lnTo>
                    <a:pt x="0" y="267900"/>
                  </a:lnTo>
                  <a:lnTo>
                    <a:pt x="86360" y="16725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>
              <a:noAutofit/>
            </a:bodyPr>
            <a:lstStyle/>
            <a:p>
              <a:endParaRPr lang="ja-JP" altLang="en-US"/>
            </a:p>
          </p:txBody>
        </p:sp>
      </p:grp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C094482A-343C-4D02-A73D-4BA3CE1EE707}"/>
              </a:ext>
            </a:extLst>
          </p:cNvPr>
          <p:cNvSpPr txBox="1"/>
          <p:nvPr/>
        </p:nvSpPr>
        <p:spPr>
          <a:xfrm>
            <a:off x="3270500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FC0448A6-AC92-4465-A625-47EB39499811}"/>
              </a:ext>
            </a:extLst>
          </p:cNvPr>
          <p:cNvSpPr txBox="1"/>
          <p:nvPr/>
        </p:nvSpPr>
        <p:spPr>
          <a:xfrm>
            <a:off x="800574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E89199CA-0AAD-4325-AF19-C2A57B285C6D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40808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グループ化 35">
            <a:extLst>
              <a:ext uri="{FF2B5EF4-FFF2-40B4-BE49-F238E27FC236}">
                <a16:creationId xmlns:a16="http://schemas.microsoft.com/office/drawing/2014/main" id="{21994B8E-1D18-636E-3F75-0877191C3C60}"/>
              </a:ext>
            </a:extLst>
          </p:cNvPr>
          <p:cNvGrpSpPr/>
          <p:nvPr/>
        </p:nvGrpSpPr>
        <p:grpSpPr>
          <a:xfrm>
            <a:off x="6977026" y="2843935"/>
            <a:ext cx="2775748" cy="2775748"/>
            <a:chOff x="6977026" y="2843935"/>
            <a:chExt cx="2775748" cy="2775748"/>
          </a:xfrm>
        </p:grpSpPr>
        <p:grpSp>
          <p:nvGrpSpPr>
            <p:cNvPr id="37" name="グループ化 36">
              <a:extLst>
                <a:ext uri="{FF2B5EF4-FFF2-40B4-BE49-F238E27FC236}">
                  <a16:creationId xmlns:a16="http://schemas.microsoft.com/office/drawing/2014/main" id="{F76C3A17-75EB-E742-B7A0-6F6352DD66C0}"/>
                </a:ext>
              </a:extLst>
            </p:cNvPr>
            <p:cNvGrpSpPr/>
            <p:nvPr/>
          </p:nvGrpSpPr>
          <p:grpSpPr>
            <a:xfrm>
              <a:off x="6977026" y="2843935"/>
              <a:ext cx="2775748" cy="2775748"/>
              <a:chOff x="-990943" y="938506"/>
              <a:chExt cx="1374189" cy="1374189"/>
            </a:xfrm>
          </p:grpSpPr>
          <p:sp>
            <p:nvSpPr>
              <p:cNvPr id="40" name="フリーフォーム: 図形 39">
                <a:extLst>
                  <a:ext uri="{FF2B5EF4-FFF2-40B4-BE49-F238E27FC236}">
                    <a16:creationId xmlns:a16="http://schemas.microsoft.com/office/drawing/2014/main" id="{3D42B110-156A-9F7A-D00C-883DEDCBA35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B54BD9E1-A4C6-84F6-95C1-82BC0BE098D8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0B25E8BB-34B7-5E6B-1722-8E6A2B6913CD}"/>
                </a:ext>
              </a:extLst>
            </p:cNvPr>
            <p:cNvSpPr>
              <a:spLocks/>
            </p:cNvSpPr>
            <p:nvPr/>
          </p:nvSpPr>
          <p:spPr bwMode="auto">
            <a:xfrm>
              <a:off x="7947166" y="3657824"/>
              <a:ext cx="872200" cy="1016497"/>
            </a:xfrm>
            <a:custGeom>
              <a:avLst/>
              <a:gdLst>
                <a:gd name="connsiteX0" fmla="*/ 259080 w 431800"/>
                <a:gd name="connsiteY0" fmla="*/ 0 h 503237"/>
                <a:gd name="connsiteX1" fmla="*/ 345440 w 431800"/>
                <a:gd name="connsiteY1" fmla="*/ 0 h 503237"/>
                <a:gd name="connsiteX2" fmla="*/ 345440 w 431800"/>
                <a:gd name="connsiteY2" fmla="*/ 167252 h 503237"/>
                <a:gd name="connsiteX3" fmla="*/ 431800 w 431800"/>
                <a:gd name="connsiteY3" fmla="*/ 267900 h 503237"/>
                <a:gd name="connsiteX4" fmla="*/ 431800 w 431800"/>
                <a:gd name="connsiteY4" fmla="*/ 503237 h 503237"/>
                <a:gd name="connsiteX5" fmla="*/ 345440 w 431800"/>
                <a:gd name="connsiteY5" fmla="*/ 503237 h 503237"/>
                <a:gd name="connsiteX6" fmla="*/ 345440 w 431800"/>
                <a:gd name="connsiteY6" fmla="*/ 301942 h 503237"/>
                <a:gd name="connsiteX7" fmla="*/ 259080 w 431800"/>
                <a:gd name="connsiteY7" fmla="*/ 201295 h 503237"/>
                <a:gd name="connsiteX8" fmla="*/ 86360 w 431800"/>
                <a:gd name="connsiteY8" fmla="*/ 0 h 503237"/>
                <a:gd name="connsiteX9" fmla="*/ 172720 w 431800"/>
                <a:gd name="connsiteY9" fmla="*/ 0 h 503237"/>
                <a:gd name="connsiteX10" fmla="*/ 172720 w 431800"/>
                <a:gd name="connsiteY10" fmla="*/ 201295 h 503237"/>
                <a:gd name="connsiteX11" fmla="*/ 86360 w 431800"/>
                <a:gd name="connsiteY11" fmla="*/ 301942 h 503237"/>
                <a:gd name="connsiteX12" fmla="*/ 86360 w 431800"/>
                <a:gd name="connsiteY12" fmla="*/ 503237 h 503237"/>
                <a:gd name="connsiteX13" fmla="*/ 0 w 431800"/>
                <a:gd name="connsiteY13" fmla="*/ 503237 h 503237"/>
                <a:gd name="connsiteX14" fmla="*/ 0 w 431800"/>
                <a:gd name="connsiteY14" fmla="*/ 267900 h 503237"/>
                <a:gd name="connsiteX15" fmla="*/ 86360 w 431800"/>
                <a:gd name="connsiteY15" fmla="*/ 167252 h 5032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431800" h="503237">
                  <a:moveTo>
                    <a:pt x="259080" y="0"/>
                  </a:moveTo>
                  <a:lnTo>
                    <a:pt x="345440" y="0"/>
                  </a:lnTo>
                  <a:lnTo>
                    <a:pt x="345440" y="167252"/>
                  </a:lnTo>
                  <a:lnTo>
                    <a:pt x="431800" y="267900"/>
                  </a:lnTo>
                  <a:lnTo>
                    <a:pt x="431800" y="503237"/>
                  </a:lnTo>
                  <a:lnTo>
                    <a:pt x="345440" y="503237"/>
                  </a:lnTo>
                  <a:lnTo>
                    <a:pt x="345440" y="301942"/>
                  </a:lnTo>
                  <a:lnTo>
                    <a:pt x="259080" y="201295"/>
                  </a:lnTo>
                  <a:close/>
                  <a:moveTo>
                    <a:pt x="86360" y="0"/>
                  </a:moveTo>
                  <a:lnTo>
                    <a:pt x="172720" y="0"/>
                  </a:lnTo>
                  <a:lnTo>
                    <a:pt x="172720" y="201295"/>
                  </a:lnTo>
                  <a:lnTo>
                    <a:pt x="86360" y="301942"/>
                  </a:lnTo>
                  <a:lnTo>
                    <a:pt x="86360" y="503237"/>
                  </a:lnTo>
                  <a:lnTo>
                    <a:pt x="0" y="503237"/>
                  </a:lnTo>
                  <a:lnTo>
                    <a:pt x="0" y="267900"/>
                  </a:lnTo>
                  <a:lnTo>
                    <a:pt x="86360" y="16725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42" name="グループ化 41">
            <a:extLst>
              <a:ext uri="{FF2B5EF4-FFF2-40B4-BE49-F238E27FC236}">
                <a16:creationId xmlns:a16="http://schemas.microsoft.com/office/drawing/2014/main" id="{B7842D0A-0AE9-01C5-F41D-A2643DDD52E8}"/>
              </a:ext>
            </a:extLst>
          </p:cNvPr>
          <p:cNvGrpSpPr/>
          <p:nvPr/>
        </p:nvGrpSpPr>
        <p:grpSpPr>
          <a:xfrm>
            <a:off x="2270575" y="2843935"/>
            <a:ext cx="2775748" cy="2775748"/>
            <a:chOff x="2270575" y="2843935"/>
            <a:chExt cx="2775748" cy="2775748"/>
          </a:xfrm>
        </p:grpSpPr>
        <p:grpSp>
          <p:nvGrpSpPr>
            <p:cNvPr id="43" name="グループ化 42">
              <a:extLst>
                <a:ext uri="{FF2B5EF4-FFF2-40B4-BE49-F238E27FC236}">
                  <a16:creationId xmlns:a16="http://schemas.microsoft.com/office/drawing/2014/main" id="{B4577F8C-2EF4-CBA4-C67A-B999F1D7F853}"/>
                </a:ext>
              </a:extLst>
            </p:cNvPr>
            <p:cNvGrpSpPr/>
            <p:nvPr/>
          </p:nvGrpSpPr>
          <p:grpSpPr>
            <a:xfrm>
              <a:off x="2270575" y="2843935"/>
              <a:ext cx="2775748" cy="2775748"/>
              <a:chOff x="-990943" y="938506"/>
              <a:chExt cx="1374189" cy="1374189"/>
            </a:xfrm>
          </p:grpSpPr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EB626A89-CDD2-265E-5487-333BB4D443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6" name="フリーフォーム: 図形 45">
                <a:extLst>
                  <a:ext uri="{FF2B5EF4-FFF2-40B4-BE49-F238E27FC236}">
                    <a16:creationId xmlns:a16="http://schemas.microsoft.com/office/drawing/2014/main" id="{E0830C90-E371-9334-142A-77D8302F6C32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D3297E7F-2761-3168-421A-1109A3E7D031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3219891" y="3758168"/>
              <a:ext cx="872200" cy="1016497"/>
            </a:xfrm>
            <a:custGeom>
              <a:avLst/>
              <a:gdLst>
                <a:gd name="connsiteX0" fmla="*/ 259080 w 431800"/>
                <a:gd name="connsiteY0" fmla="*/ 0 h 503237"/>
                <a:gd name="connsiteX1" fmla="*/ 345440 w 431800"/>
                <a:gd name="connsiteY1" fmla="*/ 0 h 503237"/>
                <a:gd name="connsiteX2" fmla="*/ 345440 w 431800"/>
                <a:gd name="connsiteY2" fmla="*/ 167252 h 503237"/>
                <a:gd name="connsiteX3" fmla="*/ 431800 w 431800"/>
                <a:gd name="connsiteY3" fmla="*/ 267900 h 503237"/>
                <a:gd name="connsiteX4" fmla="*/ 431800 w 431800"/>
                <a:gd name="connsiteY4" fmla="*/ 503237 h 503237"/>
                <a:gd name="connsiteX5" fmla="*/ 345440 w 431800"/>
                <a:gd name="connsiteY5" fmla="*/ 503237 h 503237"/>
                <a:gd name="connsiteX6" fmla="*/ 345440 w 431800"/>
                <a:gd name="connsiteY6" fmla="*/ 301942 h 503237"/>
                <a:gd name="connsiteX7" fmla="*/ 259080 w 431800"/>
                <a:gd name="connsiteY7" fmla="*/ 201295 h 503237"/>
                <a:gd name="connsiteX8" fmla="*/ 86360 w 431800"/>
                <a:gd name="connsiteY8" fmla="*/ 0 h 503237"/>
                <a:gd name="connsiteX9" fmla="*/ 172720 w 431800"/>
                <a:gd name="connsiteY9" fmla="*/ 0 h 503237"/>
                <a:gd name="connsiteX10" fmla="*/ 172720 w 431800"/>
                <a:gd name="connsiteY10" fmla="*/ 201295 h 503237"/>
                <a:gd name="connsiteX11" fmla="*/ 86360 w 431800"/>
                <a:gd name="connsiteY11" fmla="*/ 301942 h 503237"/>
                <a:gd name="connsiteX12" fmla="*/ 86360 w 431800"/>
                <a:gd name="connsiteY12" fmla="*/ 503237 h 503237"/>
                <a:gd name="connsiteX13" fmla="*/ 0 w 431800"/>
                <a:gd name="connsiteY13" fmla="*/ 503237 h 503237"/>
                <a:gd name="connsiteX14" fmla="*/ 0 w 431800"/>
                <a:gd name="connsiteY14" fmla="*/ 267900 h 503237"/>
                <a:gd name="connsiteX15" fmla="*/ 86360 w 431800"/>
                <a:gd name="connsiteY15" fmla="*/ 167252 h 5032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431800" h="503237">
                  <a:moveTo>
                    <a:pt x="259080" y="0"/>
                  </a:moveTo>
                  <a:lnTo>
                    <a:pt x="345440" y="0"/>
                  </a:lnTo>
                  <a:lnTo>
                    <a:pt x="345440" y="167252"/>
                  </a:lnTo>
                  <a:lnTo>
                    <a:pt x="431800" y="267900"/>
                  </a:lnTo>
                  <a:lnTo>
                    <a:pt x="431800" y="503237"/>
                  </a:lnTo>
                  <a:lnTo>
                    <a:pt x="345440" y="503237"/>
                  </a:lnTo>
                  <a:lnTo>
                    <a:pt x="345440" y="301942"/>
                  </a:lnTo>
                  <a:lnTo>
                    <a:pt x="259080" y="201295"/>
                  </a:lnTo>
                  <a:close/>
                  <a:moveTo>
                    <a:pt x="86360" y="0"/>
                  </a:moveTo>
                  <a:lnTo>
                    <a:pt x="172720" y="0"/>
                  </a:lnTo>
                  <a:lnTo>
                    <a:pt x="172720" y="201295"/>
                  </a:lnTo>
                  <a:lnTo>
                    <a:pt x="86360" y="301942"/>
                  </a:lnTo>
                  <a:lnTo>
                    <a:pt x="86360" y="503237"/>
                  </a:lnTo>
                  <a:lnTo>
                    <a:pt x="0" y="503237"/>
                  </a:lnTo>
                  <a:lnTo>
                    <a:pt x="0" y="267900"/>
                  </a:lnTo>
                  <a:lnTo>
                    <a:pt x="86360" y="16725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>
              <a:noAutofit/>
            </a:bodyPr>
            <a:lstStyle/>
            <a:p>
              <a:endParaRPr lang="ja-JP" altLang="en-US"/>
            </a:p>
          </p:txBody>
        </p:sp>
      </p:grp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３</a:t>
            </a: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8C24F5D1-EBE5-406B-A894-0306A3AADE72}"/>
              </a:ext>
            </a:extLst>
          </p:cNvPr>
          <p:cNvSpPr txBox="1"/>
          <p:nvPr/>
        </p:nvSpPr>
        <p:spPr>
          <a:xfrm>
            <a:off x="1958494" y="196241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存在しない標識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E2D9300B-0283-4FB3-AA27-B529B93490F4}"/>
              </a:ext>
            </a:extLst>
          </p:cNvPr>
          <p:cNvSpPr txBox="1"/>
          <p:nvPr/>
        </p:nvSpPr>
        <p:spPr>
          <a:xfrm>
            <a:off x="1953524" y="657906"/>
            <a:ext cx="634019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800" dirty="0">
                <a:ea typeface="メイリオ" panose="020B0604030504040204" pitchFamily="50" charset="-128"/>
              </a:rPr>
              <a:t>正しい標識はどっち？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7D2E7D62-5EAF-480E-99CD-30DE3281D409}"/>
              </a:ext>
            </a:extLst>
          </p:cNvPr>
          <p:cNvSpPr txBox="1"/>
          <p:nvPr/>
        </p:nvSpPr>
        <p:spPr>
          <a:xfrm>
            <a:off x="3270500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D88256D8-0804-4E22-8D14-787E127D1829}"/>
              </a:ext>
            </a:extLst>
          </p:cNvPr>
          <p:cNvSpPr txBox="1"/>
          <p:nvPr/>
        </p:nvSpPr>
        <p:spPr>
          <a:xfrm>
            <a:off x="7983299" y="1994832"/>
            <a:ext cx="74732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B90CD895-A0E1-43B6-AF3C-CC0F4ED01911}"/>
              </a:ext>
            </a:extLst>
          </p:cNvPr>
          <p:cNvSpPr txBox="1"/>
          <p:nvPr/>
        </p:nvSpPr>
        <p:spPr>
          <a:xfrm>
            <a:off x="7238705" y="5962447"/>
            <a:ext cx="223651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000" b="1" dirty="0">
                <a:solidFill>
                  <a:srgbClr val="FF0000"/>
                </a:solidFill>
                <a:latin typeface="+mj-ea"/>
                <a:ea typeface="+mj-ea"/>
              </a:rPr>
              <a:t>幅員減少</a:t>
            </a:r>
          </a:p>
        </p:txBody>
      </p:sp>
      <p:sp>
        <p:nvSpPr>
          <p:cNvPr id="21" name="円: 塗りつぶしなし 20">
            <a:extLst>
              <a:ext uri="{FF2B5EF4-FFF2-40B4-BE49-F238E27FC236}">
                <a16:creationId xmlns:a16="http://schemas.microsoft.com/office/drawing/2014/main" id="{3623F373-E148-4FAB-9777-D8F29FB62EAC}"/>
              </a:ext>
            </a:extLst>
          </p:cNvPr>
          <p:cNvSpPr/>
          <p:nvPr/>
        </p:nvSpPr>
        <p:spPr bwMode="auto">
          <a:xfrm>
            <a:off x="7398184" y="1656677"/>
            <a:ext cx="1905000" cy="1905000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DD179109-3D9E-4A5F-7905-58CF0C06A2D6}"/>
              </a:ext>
            </a:extLst>
          </p:cNvPr>
          <p:cNvSpPr/>
          <p:nvPr/>
        </p:nvSpPr>
        <p:spPr bwMode="auto">
          <a:xfrm>
            <a:off x="2058265" y="1901419"/>
            <a:ext cx="3246711" cy="3889646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06438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4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6805271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テキスト ボックス 160">
            <a:extLst>
              <a:ext uri="{FF2B5EF4-FFF2-40B4-BE49-F238E27FC236}">
                <a16:creationId xmlns:a16="http://schemas.microsoft.com/office/drawing/2014/main" id="{AA3D31B5-8F29-42FF-B0FC-44299823DD19}"/>
              </a:ext>
            </a:extLst>
          </p:cNvPr>
          <p:cNvSpPr txBox="1"/>
          <p:nvPr/>
        </p:nvSpPr>
        <p:spPr>
          <a:xfrm>
            <a:off x="1958494" y="657906"/>
            <a:ext cx="572464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正しい標識はどれ？</a:t>
            </a: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4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DEAE1C68-9939-4069-94C6-8EAC4307B5E2}"/>
              </a:ext>
            </a:extLst>
          </p:cNvPr>
          <p:cNvSpPr txBox="1"/>
          <p:nvPr/>
        </p:nvSpPr>
        <p:spPr>
          <a:xfrm>
            <a:off x="1958494" y="196241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存在しない標識</a:t>
            </a:r>
          </a:p>
        </p:txBody>
      </p: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E92339CF-AEA3-4EFA-BA92-1D075C38E05E}"/>
              </a:ext>
            </a:extLst>
          </p:cNvPr>
          <p:cNvGrpSpPr/>
          <p:nvPr/>
        </p:nvGrpSpPr>
        <p:grpSpPr>
          <a:xfrm>
            <a:off x="4646854" y="2851839"/>
            <a:ext cx="2750577" cy="2750577"/>
            <a:chOff x="2386738" y="4821531"/>
            <a:chExt cx="1374189" cy="1374189"/>
          </a:xfrm>
        </p:grpSpPr>
        <p:grpSp>
          <p:nvGrpSpPr>
            <p:cNvPr id="28" name="グループ化 27">
              <a:extLst>
                <a:ext uri="{FF2B5EF4-FFF2-40B4-BE49-F238E27FC236}">
                  <a16:creationId xmlns:a16="http://schemas.microsoft.com/office/drawing/2014/main" id="{56A02307-AD4D-4BF6-AE91-45AE48D5AA58}"/>
                </a:ext>
              </a:extLst>
            </p:cNvPr>
            <p:cNvGrpSpPr/>
            <p:nvPr/>
          </p:nvGrpSpPr>
          <p:grpSpPr>
            <a:xfrm>
              <a:off x="2386738" y="4821531"/>
              <a:ext cx="1374189" cy="1374189"/>
              <a:chOff x="-990943" y="938506"/>
              <a:chExt cx="1374189" cy="1374189"/>
            </a:xfrm>
          </p:grpSpPr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EEF1F2EA-DE68-4E29-B67E-5D85779657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F59AA024-52D7-4333-9AF8-01BC4A3375EB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DD7CDD96-88C5-4179-9E42-CC18315A68C2}"/>
                </a:ext>
              </a:extLst>
            </p:cNvPr>
            <p:cNvSpPr/>
            <p:nvPr/>
          </p:nvSpPr>
          <p:spPr>
            <a:xfrm>
              <a:off x="2636359" y="5122871"/>
              <a:ext cx="811722" cy="759565"/>
            </a:xfrm>
            <a:custGeom>
              <a:avLst/>
              <a:gdLst>
                <a:gd name="connsiteX0" fmla="*/ 769980 w 811722"/>
                <a:gd name="connsiteY0" fmla="*/ 206761 h 759565"/>
                <a:gd name="connsiteX1" fmla="*/ 789559 w 811722"/>
                <a:gd name="connsiteY1" fmla="*/ 507908 h 759565"/>
                <a:gd name="connsiteX2" fmla="*/ 651361 w 811722"/>
                <a:gd name="connsiteY2" fmla="*/ 690248 h 759565"/>
                <a:gd name="connsiteX3" fmla="*/ 620110 w 811722"/>
                <a:gd name="connsiteY3" fmla="*/ 707897 h 759565"/>
                <a:gd name="connsiteX4" fmla="*/ 633530 w 811722"/>
                <a:gd name="connsiteY4" fmla="*/ 751545 h 759565"/>
                <a:gd name="connsiteX5" fmla="*/ 439843 w 811722"/>
                <a:gd name="connsiteY5" fmla="*/ 720445 h 759565"/>
                <a:gd name="connsiteX6" fmla="*/ 582600 w 811722"/>
                <a:gd name="connsiteY6" fmla="*/ 585900 h 759565"/>
                <a:gd name="connsiteX7" fmla="*/ 596891 w 811722"/>
                <a:gd name="connsiteY7" fmla="*/ 632379 h 759565"/>
                <a:gd name="connsiteX8" fmla="*/ 606534 w 811722"/>
                <a:gd name="connsiteY8" fmla="*/ 626935 h 759565"/>
                <a:gd name="connsiteX9" fmla="*/ 716501 w 811722"/>
                <a:gd name="connsiteY9" fmla="*/ 481847 h 759565"/>
                <a:gd name="connsiteX10" fmla="*/ 700928 w 811722"/>
                <a:gd name="connsiteY10" fmla="*/ 242158 h 759565"/>
                <a:gd name="connsiteX11" fmla="*/ 132263 w 811722"/>
                <a:gd name="connsiteY11" fmla="*/ 199145 h 759565"/>
                <a:gd name="connsiteX12" fmla="*/ 166333 w 811722"/>
                <a:gd name="connsiteY12" fmla="*/ 392399 h 759565"/>
                <a:gd name="connsiteX13" fmla="*/ 133977 w 811722"/>
                <a:gd name="connsiteY13" fmla="*/ 383006 h 759565"/>
                <a:gd name="connsiteX14" fmla="*/ 133418 w 811722"/>
                <a:gd name="connsiteY14" fmla="*/ 402226 h 759565"/>
                <a:gd name="connsiteX15" fmla="*/ 201093 w 811722"/>
                <a:gd name="connsiteY15" fmla="*/ 570554 h 759565"/>
                <a:gd name="connsiteX16" fmla="*/ 414522 w 811722"/>
                <a:gd name="connsiteY16" fmla="*/ 678851 h 759565"/>
                <a:gd name="connsiteX17" fmla="*/ 409854 w 811722"/>
                <a:gd name="connsiteY17" fmla="*/ 759565 h 759565"/>
                <a:gd name="connsiteX18" fmla="*/ 138801 w 811722"/>
                <a:gd name="connsiteY18" fmla="*/ 622022 h 759565"/>
                <a:gd name="connsiteX19" fmla="*/ 52809 w 811722"/>
                <a:gd name="connsiteY19" fmla="*/ 408194 h 759565"/>
                <a:gd name="connsiteX20" fmla="*/ 54207 w 811722"/>
                <a:gd name="connsiteY20" fmla="*/ 359847 h 759565"/>
                <a:gd name="connsiteX21" fmla="*/ 0 w 811722"/>
                <a:gd name="connsiteY21" fmla="*/ 344109 h 759565"/>
                <a:gd name="connsiteX22" fmla="*/ 452740 w 811722"/>
                <a:gd name="connsiteY22" fmla="*/ 583 h 759565"/>
                <a:gd name="connsiteX23" fmla="*/ 618985 w 811722"/>
                <a:gd name="connsiteY23" fmla="*/ 49394 h 759565"/>
                <a:gd name="connsiteX24" fmla="*/ 628152 w 811722"/>
                <a:gd name="connsiteY24" fmla="*/ 55575 h 759565"/>
                <a:gd name="connsiteX25" fmla="*/ 672018 w 811722"/>
                <a:gd name="connsiteY25" fmla="*/ 17934 h 759565"/>
                <a:gd name="connsiteX26" fmla="*/ 720968 w 811722"/>
                <a:gd name="connsiteY26" fmla="*/ 207968 h 759565"/>
                <a:gd name="connsiteX27" fmla="*/ 540575 w 811722"/>
                <a:gd name="connsiteY27" fmla="*/ 130723 h 759565"/>
                <a:gd name="connsiteX28" fmla="*/ 566575 w 811722"/>
                <a:gd name="connsiteY28" fmla="*/ 108413 h 759565"/>
                <a:gd name="connsiteX29" fmla="*/ 509623 w 811722"/>
                <a:gd name="connsiteY29" fmla="*/ 86839 h 759565"/>
                <a:gd name="connsiteX30" fmla="*/ 386084 w 811722"/>
                <a:gd name="connsiteY30" fmla="*/ 80113 h 759565"/>
                <a:gd name="connsiteX31" fmla="*/ 181071 w 811722"/>
                <a:gd name="connsiteY31" fmla="*/ 209239 h 759565"/>
                <a:gd name="connsiteX32" fmla="*/ 117744 w 811722"/>
                <a:gd name="connsiteY32" fmla="*/ 166081 h 759565"/>
                <a:gd name="connsiteX33" fmla="*/ 374510 w 811722"/>
                <a:gd name="connsiteY33" fmla="*/ 4331 h 759565"/>
                <a:gd name="connsiteX34" fmla="*/ 452740 w 811722"/>
                <a:gd name="connsiteY34" fmla="*/ 583 h 7595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811722" h="759565">
                  <a:moveTo>
                    <a:pt x="769980" y="206761"/>
                  </a:moveTo>
                  <a:cubicBezTo>
                    <a:pt x="817766" y="300117"/>
                    <a:pt x="824844" y="409132"/>
                    <a:pt x="789559" y="507908"/>
                  </a:cubicBezTo>
                  <a:cubicBezTo>
                    <a:pt x="763085" y="582016"/>
                    <a:pt x="714533" y="645460"/>
                    <a:pt x="651361" y="690248"/>
                  </a:cubicBezTo>
                  <a:lnTo>
                    <a:pt x="620110" y="707897"/>
                  </a:lnTo>
                  <a:lnTo>
                    <a:pt x="633530" y="751545"/>
                  </a:lnTo>
                  <a:lnTo>
                    <a:pt x="439843" y="720445"/>
                  </a:lnTo>
                  <a:lnTo>
                    <a:pt x="582600" y="585900"/>
                  </a:lnTo>
                  <a:lnTo>
                    <a:pt x="596891" y="632379"/>
                  </a:lnTo>
                  <a:lnTo>
                    <a:pt x="606534" y="626935"/>
                  </a:lnTo>
                  <a:cubicBezTo>
                    <a:pt x="656808" y="591301"/>
                    <a:pt x="695435" y="540815"/>
                    <a:pt x="716501" y="481847"/>
                  </a:cubicBezTo>
                  <a:cubicBezTo>
                    <a:pt x="744598" y="403190"/>
                    <a:pt x="738977" y="316450"/>
                    <a:pt x="700928" y="242158"/>
                  </a:cubicBezTo>
                  <a:close/>
                  <a:moveTo>
                    <a:pt x="132263" y="199145"/>
                  </a:moveTo>
                  <a:lnTo>
                    <a:pt x="166333" y="392399"/>
                  </a:lnTo>
                  <a:lnTo>
                    <a:pt x="133977" y="383006"/>
                  </a:lnTo>
                  <a:lnTo>
                    <a:pt x="133418" y="402226"/>
                  </a:lnTo>
                  <a:cubicBezTo>
                    <a:pt x="137982" y="463486"/>
                    <a:pt x="161347" y="522407"/>
                    <a:pt x="201093" y="570554"/>
                  </a:cubicBezTo>
                  <a:cubicBezTo>
                    <a:pt x="254109" y="634776"/>
                    <a:pt x="331427" y="674009"/>
                    <a:pt x="414522" y="678851"/>
                  </a:cubicBezTo>
                  <a:lnTo>
                    <a:pt x="409854" y="759565"/>
                  </a:lnTo>
                  <a:cubicBezTo>
                    <a:pt x="304316" y="753396"/>
                    <a:pt x="206113" y="703562"/>
                    <a:pt x="138801" y="622022"/>
                  </a:cubicBezTo>
                  <a:cubicBezTo>
                    <a:pt x="88300" y="560846"/>
                    <a:pt x="58616" y="486003"/>
                    <a:pt x="52809" y="408194"/>
                  </a:cubicBezTo>
                  <a:lnTo>
                    <a:pt x="54207" y="359847"/>
                  </a:lnTo>
                  <a:lnTo>
                    <a:pt x="0" y="344109"/>
                  </a:lnTo>
                  <a:close/>
                  <a:moveTo>
                    <a:pt x="452740" y="583"/>
                  </a:moveTo>
                  <a:cubicBezTo>
                    <a:pt x="511081" y="3823"/>
                    <a:pt x="568005" y="20494"/>
                    <a:pt x="618985" y="49394"/>
                  </a:cubicBezTo>
                  <a:lnTo>
                    <a:pt x="628152" y="55575"/>
                  </a:lnTo>
                  <a:lnTo>
                    <a:pt x="672018" y="17934"/>
                  </a:lnTo>
                  <a:lnTo>
                    <a:pt x="720968" y="207968"/>
                  </a:lnTo>
                  <a:lnTo>
                    <a:pt x="540575" y="130723"/>
                  </a:lnTo>
                  <a:lnTo>
                    <a:pt x="566575" y="108413"/>
                  </a:lnTo>
                  <a:lnTo>
                    <a:pt x="509623" y="86839"/>
                  </a:lnTo>
                  <a:cubicBezTo>
                    <a:pt x="469756" y="76237"/>
                    <a:pt x="427730" y="73771"/>
                    <a:pt x="386084" y="80113"/>
                  </a:cubicBezTo>
                  <a:cubicBezTo>
                    <a:pt x="302758" y="92801"/>
                    <a:pt x="228499" y="139568"/>
                    <a:pt x="181071" y="209239"/>
                  </a:cubicBezTo>
                  <a:lnTo>
                    <a:pt x="117744" y="166081"/>
                  </a:lnTo>
                  <a:cubicBezTo>
                    <a:pt x="177154" y="78814"/>
                    <a:pt x="270178" y="20217"/>
                    <a:pt x="374510" y="4331"/>
                  </a:cubicBezTo>
                  <a:cubicBezTo>
                    <a:pt x="400601" y="357"/>
                    <a:pt x="426811" y="-856"/>
                    <a:pt x="452740" y="583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937A3AD6-5945-4AD2-A003-05F65F121F80}"/>
              </a:ext>
            </a:extLst>
          </p:cNvPr>
          <p:cNvSpPr txBox="1"/>
          <p:nvPr/>
        </p:nvSpPr>
        <p:spPr>
          <a:xfrm>
            <a:off x="2098925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C33611ED-F150-40CC-B210-97D0CA905F95}"/>
              </a:ext>
            </a:extLst>
          </p:cNvPr>
          <p:cNvSpPr txBox="1"/>
          <p:nvPr/>
        </p:nvSpPr>
        <p:spPr>
          <a:xfrm>
            <a:off x="566259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266A1CC2-21BB-4BBC-A6E7-7C5A4EFEADC9}"/>
              </a:ext>
            </a:extLst>
          </p:cNvPr>
          <p:cNvSpPr txBox="1"/>
          <p:nvPr/>
        </p:nvSpPr>
        <p:spPr>
          <a:xfrm>
            <a:off x="935829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B9A3C340-9A0C-487C-93FE-24A03854113A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B8233058-12A0-4A76-05BE-8565223E7B87}"/>
              </a:ext>
            </a:extLst>
          </p:cNvPr>
          <p:cNvGrpSpPr/>
          <p:nvPr/>
        </p:nvGrpSpPr>
        <p:grpSpPr>
          <a:xfrm>
            <a:off x="1084144" y="2851839"/>
            <a:ext cx="2750577" cy="2750577"/>
            <a:chOff x="2386738" y="4821531"/>
            <a:chExt cx="1374189" cy="1374189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FEF3EC7B-DAB9-772D-6B0E-89A8CBCD75A5}"/>
                </a:ext>
              </a:extLst>
            </p:cNvPr>
            <p:cNvGrpSpPr/>
            <p:nvPr/>
          </p:nvGrpSpPr>
          <p:grpSpPr>
            <a:xfrm>
              <a:off x="2386738" y="4821531"/>
              <a:ext cx="1374189" cy="1374189"/>
              <a:chOff x="-990943" y="938506"/>
              <a:chExt cx="1374189" cy="1374189"/>
            </a:xfrm>
          </p:grpSpPr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E4B5C1F7-1851-E337-FC1C-CF6317C1249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E18D55AA-735E-5DC9-B9B6-2D12A0DE3CC1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FA443710-593C-ED15-55E7-D6AB30E76463}"/>
                </a:ext>
              </a:extLst>
            </p:cNvPr>
            <p:cNvSpPr/>
            <p:nvPr/>
          </p:nvSpPr>
          <p:spPr>
            <a:xfrm flipH="1">
              <a:off x="2686375" y="5122871"/>
              <a:ext cx="811722" cy="759565"/>
            </a:xfrm>
            <a:custGeom>
              <a:avLst/>
              <a:gdLst>
                <a:gd name="connsiteX0" fmla="*/ 769980 w 811722"/>
                <a:gd name="connsiteY0" fmla="*/ 206761 h 759565"/>
                <a:gd name="connsiteX1" fmla="*/ 789559 w 811722"/>
                <a:gd name="connsiteY1" fmla="*/ 507908 h 759565"/>
                <a:gd name="connsiteX2" fmla="*/ 651361 w 811722"/>
                <a:gd name="connsiteY2" fmla="*/ 690248 h 759565"/>
                <a:gd name="connsiteX3" fmla="*/ 620110 w 811722"/>
                <a:gd name="connsiteY3" fmla="*/ 707897 h 759565"/>
                <a:gd name="connsiteX4" fmla="*/ 633530 w 811722"/>
                <a:gd name="connsiteY4" fmla="*/ 751545 h 759565"/>
                <a:gd name="connsiteX5" fmla="*/ 439843 w 811722"/>
                <a:gd name="connsiteY5" fmla="*/ 720445 h 759565"/>
                <a:gd name="connsiteX6" fmla="*/ 582600 w 811722"/>
                <a:gd name="connsiteY6" fmla="*/ 585900 h 759565"/>
                <a:gd name="connsiteX7" fmla="*/ 596891 w 811722"/>
                <a:gd name="connsiteY7" fmla="*/ 632379 h 759565"/>
                <a:gd name="connsiteX8" fmla="*/ 606534 w 811722"/>
                <a:gd name="connsiteY8" fmla="*/ 626935 h 759565"/>
                <a:gd name="connsiteX9" fmla="*/ 716501 w 811722"/>
                <a:gd name="connsiteY9" fmla="*/ 481847 h 759565"/>
                <a:gd name="connsiteX10" fmla="*/ 700928 w 811722"/>
                <a:gd name="connsiteY10" fmla="*/ 242158 h 759565"/>
                <a:gd name="connsiteX11" fmla="*/ 132263 w 811722"/>
                <a:gd name="connsiteY11" fmla="*/ 199145 h 759565"/>
                <a:gd name="connsiteX12" fmla="*/ 166333 w 811722"/>
                <a:gd name="connsiteY12" fmla="*/ 392399 h 759565"/>
                <a:gd name="connsiteX13" fmla="*/ 133977 w 811722"/>
                <a:gd name="connsiteY13" fmla="*/ 383006 h 759565"/>
                <a:gd name="connsiteX14" fmla="*/ 133418 w 811722"/>
                <a:gd name="connsiteY14" fmla="*/ 402226 h 759565"/>
                <a:gd name="connsiteX15" fmla="*/ 201093 w 811722"/>
                <a:gd name="connsiteY15" fmla="*/ 570554 h 759565"/>
                <a:gd name="connsiteX16" fmla="*/ 414522 w 811722"/>
                <a:gd name="connsiteY16" fmla="*/ 678851 h 759565"/>
                <a:gd name="connsiteX17" fmla="*/ 409854 w 811722"/>
                <a:gd name="connsiteY17" fmla="*/ 759565 h 759565"/>
                <a:gd name="connsiteX18" fmla="*/ 138801 w 811722"/>
                <a:gd name="connsiteY18" fmla="*/ 622022 h 759565"/>
                <a:gd name="connsiteX19" fmla="*/ 52809 w 811722"/>
                <a:gd name="connsiteY19" fmla="*/ 408194 h 759565"/>
                <a:gd name="connsiteX20" fmla="*/ 54207 w 811722"/>
                <a:gd name="connsiteY20" fmla="*/ 359847 h 759565"/>
                <a:gd name="connsiteX21" fmla="*/ 0 w 811722"/>
                <a:gd name="connsiteY21" fmla="*/ 344109 h 759565"/>
                <a:gd name="connsiteX22" fmla="*/ 452740 w 811722"/>
                <a:gd name="connsiteY22" fmla="*/ 583 h 759565"/>
                <a:gd name="connsiteX23" fmla="*/ 618985 w 811722"/>
                <a:gd name="connsiteY23" fmla="*/ 49394 h 759565"/>
                <a:gd name="connsiteX24" fmla="*/ 628152 w 811722"/>
                <a:gd name="connsiteY24" fmla="*/ 55575 h 759565"/>
                <a:gd name="connsiteX25" fmla="*/ 672018 w 811722"/>
                <a:gd name="connsiteY25" fmla="*/ 17934 h 759565"/>
                <a:gd name="connsiteX26" fmla="*/ 720968 w 811722"/>
                <a:gd name="connsiteY26" fmla="*/ 207968 h 759565"/>
                <a:gd name="connsiteX27" fmla="*/ 540575 w 811722"/>
                <a:gd name="connsiteY27" fmla="*/ 130723 h 759565"/>
                <a:gd name="connsiteX28" fmla="*/ 566575 w 811722"/>
                <a:gd name="connsiteY28" fmla="*/ 108413 h 759565"/>
                <a:gd name="connsiteX29" fmla="*/ 509623 w 811722"/>
                <a:gd name="connsiteY29" fmla="*/ 86839 h 759565"/>
                <a:gd name="connsiteX30" fmla="*/ 386084 w 811722"/>
                <a:gd name="connsiteY30" fmla="*/ 80113 h 759565"/>
                <a:gd name="connsiteX31" fmla="*/ 181071 w 811722"/>
                <a:gd name="connsiteY31" fmla="*/ 209239 h 759565"/>
                <a:gd name="connsiteX32" fmla="*/ 117744 w 811722"/>
                <a:gd name="connsiteY32" fmla="*/ 166081 h 759565"/>
                <a:gd name="connsiteX33" fmla="*/ 374510 w 811722"/>
                <a:gd name="connsiteY33" fmla="*/ 4331 h 759565"/>
                <a:gd name="connsiteX34" fmla="*/ 452740 w 811722"/>
                <a:gd name="connsiteY34" fmla="*/ 583 h 7595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811722" h="759565">
                  <a:moveTo>
                    <a:pt x="769980" y="206761"/>
                  </a:moveTo>
                  <a:cubicBezTo>
                    <a:pt x="817766" y="300117"/>
                    <a:pt x="824844" y="409132"/>
                    <a:pt x="789559" y="507908"/>
                  </a:cubicBezTo>
                  <a:cubicBezTo>
                    <a:pt x="763085" y="582016"/>
                    <a:pt x="714533" y="645460"/>
                    <a:pt x="651361" y="690248"/>
                  </a:cubicBezTo>
                  <a:lnTo>
                    <a:pt x="620110" y="707897"/>
                  </a:lnTo>
                  <a:lnTo>
                    <a:pt x="633530" y="751545"/>
                  </a:lnTo>
                  <a:lnTo>
                    <a:pt x="439843" y="720445"/>
                  </a:lnTo>
                  <a:lnTo>
                    <a:pt x="582600" y="585900"/>
                  </a:lnTo>
                  <a:lnTo>
                    <a:pt x="596891" y="632379"/>
                  </a:lnTo>
                  <a:lnTo>
                    <a:pt x="606534" y="626935"/>
                  </a:lnTo>
                  <a:cubicBezTo>
                    <a:pt x="656808" y="591301"/>
                    <a:pt x="695435" y="540815"/>
                    <a:pt x="716501" y="481847"/>
                  </a:cubicBezTo>
                  <a:cubicBezTo>
                    <a:pt x="744598" y="403190"/>
                    <a:pt x="738977" y="316450"/>
                    <a:pt x="700928" y="242158"/>
                  </a:cubicBezTo>
                  <a:close/>
                  <a:moveTo>
                    <a:pt x="132263" y="199145"/>
                  </a:moveTo>
                  <a:lnTo>
                    <a:pt x="166333" y="392399"/>
                  </a:lnTo>
                  <a:lnTo>
                    <a:pt x="133977" y="383006"/>
                  </a:lnTo>
                  <a:lnTo>
                    <a:pt x="133418" y="402226"/>
                  </a:lnTo>
                  <a:cubicBezTo>
                    <a:pt x="137982" y="463486"/>
                    <a:pt x="161347" y="522407"/>
                    <a:pt x="201093" y="570554"/>
                  </a:cubicBezTo>
                  <a:cubicBezTo>
                    <a:pt x="254109" y="634776"/>
                    <a:pt x="331427" y="674009"/>
                    <a:pt x="414522" y="678851"/>
                  </a:cubicBezTo>
                  <a:lnTo>
                    <a:pt x="409854" y="759565"/>
                  </a:lnTo>
                  <a:cubicBezTo>
                    <a:pt x="304316" y="753396"/>
                    <a:pt x="206113" y="703562"/>
                    <a:pt x="138801" y="622022"/>
                  </a:cubicBezTo>
                  <a:cubicBezTo>
                    <a:pt x="88300" y="560846"/>
                    <a:pt x="58616" y="486003"/>
                    <a:pt x="52809" y="408194"/>
                  </a:cubicBezTo>
                  <a:lnTo>
                    <a:pt x="54207" y="359847"/>
                  </a:lnTo>
                  <a:lnTo>
                    <a:pt x="0" y="344109"/>
                  </a:lnTo>
                  <a:close/>
                  <a:moveTo>
                    <a:pt x="452740" y="583"/>
                  </a:moveTo>
                  <a:cubicBezTo>
                    <a:pt x="511081" y="3823"/>
                    <a:pt x="568005" y="20494"/>
                    <a:pt x="618985" y="49394"/>
                  </a:cubicBezTo>
                  <a:lnTo>
                    <a:pt x="628152" y="55575"/>
                  </a:lnTo>
                  <a:lnTo>
                    <a:pt x="672018" y="17934"/>
                  </a:lnTo>
                  <a:lnTo>
                    <a:pt x="720968" y="207968"/>
                  </a:lnTo>
                  <a:lnTo>
                    <a:pt x="540575" y="130723"/>
                  </a:lnTo>
                  <a:lnTo>
                    <a:pt x="566575" y="108413"/>
                  </a:lnTo>
                  <a:lnTo>
                    <a:pt x="509623" y="86839"/>
                  </a:lnTo>
                  <a:cubicBezTo>
                    <a:pt x="469756" y="76237"/>
                    <a:pt x="427730" y="73771"/>
                    <a:pt x="386084" y="80113"/>
                  </a:cubicBezTo>
                  <a:cubicBezTo>
                    <a:pt x="302758" y="92801"/>
                    <a:pt x="228499" y="139568"/>
                    <a:pt x="181071" y="209239"/>
                  </a:cubicBezTo>
                  <a:lnTo>
                    <a:pt x="117744" y="166081"/>
                  </a:lnTo>
                  <a:cubicBezTo>
                    <a:pt x="177154" y="78814"/>
                    <a:pt x="270178" y="20217"/>
                    <a:pt x="374510" y="4331"/>
                  </a:cubicBezTo>
                  <a:cubicBezTo>
                    <a:pt x="400601" y="357"/>
                    <a:pt x="426811" y="-856"/>
                    <a:pt x="452740" y="583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19D407FB-5CFD-EE87-A846-49269A08E5F1}"/>
              </a:ext>
            </a:extLst>
          </p:cNvPr>
          <p:cNvGrpSpPr/>
          <p:nvPr/>
        </p:nvGrpSpPr>
        <p:grpSpPr>
          <a:xfrm>
            <a:off x="8338959" y="2851839"/>
            <a:ext cx="2750577" cy="2750577"/>
            <a:chOff x="8338959" y="2851839"/>
            <a:chExt cx="2750577" cy="2750577"/>
          </a:xfrm>
        </p:grpSpPr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E8A301C3-DF19-EE08-2CAA-CB8333115485}"/>
                </a:ext>
              </a:extLst>
            </p:cNvPr>
            <p:cNvGrpSpPr/>
            <p:nvPr/>
          </p:nvGrpSpPr>
          <p:grpSpPr>
            <a:xfrm>
              <a:off x="8338959" y="2851839"/>
              <a:ext cx="2750577" cy="2750577"/>
              <a:chOff x="-990943" y="938506"/>
              <a:chExt cx="1374189" cy="1374189"/>
            </a:xfrm>
          </p:grpSpPr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E1CD9124-FC43-3DA7-1248-AD0602BB656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460462FA-2862-0676-BFB5-3F78CAFBED88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51" name="フリーフォーム: 図形 50">
              <a:extLst>
                <a:ext uri="{FF2B5EF4-FFF2-40B4-BE49-F238E27FC236}">
                  <a16:creationId xmlns:a16="http://schemas.microsoft.com/office/drawing/2014/main" id="{95D99180-849B-EBD0-131D-29A24BDE9EB8}"/>
                </a:ext>
              </a:extLst>
            </p:cNvPr>
            <p:cNvSpPr/>
            <p:nvPr/>
          </p:nvSpPr>
          <p:spPr>
            <a:xfrm flipH="1">
              <a:off x="9113422" y="3424717"/>
              <a:ext cx="1207413" cy="418813"/>
            </a:xfrm>
            <a:custGeom>
              <a:avLst/>
              <a:gdLst>
                <a:gd name="connsiteX0" fmla="*/ 592357 w 1207413"/>
                <a:gd name="connsiteY0" fmla="*/ 855 h 418813"/>
                <a:gd name="connsiteX1" fmla="*/ 670528 w 1207413"/>
                <a:gd name="connsiteY1" fmla="*/ 1167 h 418813"/>
                <a:gd name="connsiteX2" fmla="*/ 1003284 w 1207413"/>
                <a:gd name="connsiteY2" fmla="*/ 98867 h 418813"/>
                <a:gd name="connsiteX3" fmla="*/ 1021632 w 1207413"/>
                <a:gd name="connsiteY3" fmla="*/ 111239 h 418813"/>
                <a:gd name="connsiteX4" fmla="*/ 1109435 w 1207413"/>
                <a:gd name="connsiteY4" fmla="*/ 35897 h 418813"/>
                <a:gd name="connsiteX5" fmla="*/ 1207413 w 1207413"/>
                <a:gd name="connsiteY5" fmla="*/ 416269 h 418813"/>
                <a:gd name="connsiteX6" fmla="*/ 846338 w 1207413"/>
                <a:gd name="connsiteY6" fmla="*/ 261655 h 418813"/>
                <a:gd name="connsiteX7" fmla="*/ 898380 w 1207413"/>
                <a:gd name="connsiteY7" fmla="*/ 217000 h 418813"/>
                <a:gd name="connsiteX8" fmla="*/ 784385 w 1207413"/>
                <a:gd name="connsiteY8" fmla="*/ 173817 h 418813"/>
                <a:gd name="connsiteX9" fmla="*/ 537109 w 1207413"/>
                <a:gd name="connsiteY9" fmla="*/ 160354 h 418813"/>
                <a:gd name="connsiteX10" fmla="*/ 126755 w 1207413"/>
                <a:gd name="connsiteY10" fmla="*/ 418813 h 418813"/>
                <a:gd name="connsiteX11" fmla="*/ 0 w 1207413"/>
                <a:gd name="connsiteY11" fmla="*/ 332428 h 418813"/>
                <a:gd name="connsiteX12" fmla="*/ 513943 w 1207413"/>
                <a:gd name="connsiteY12" fmla="*/ 8669 h 418813"/>
                <a:gd name="connsiteX13" fmla="*/ 592357 w 1207413"/>
                <a:gd name="connsiteY13" fmla="*/ 855 h 4188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07413" h="418813">
                  <a:moveTo>
                    <a:pt x="592357" y="855"/>
                  </a:moveTo>
                  <a:cubicBezTo>
                    <a:pt x="618488" y="-386"/>
                    <a:pt x="644578" y="-273"/>
                    <a:pt x="670528" y="1167"/>
                  </a:cubicBezTo>
                  <a:cubicBezTo>
                    <a:pt x="787303" y="7652"/>
                    <a:pt x="901242" y="41021"/>
                    <a:pt x="1003284" y="98867"/>
                  </a:cubicBezTo>
                  <a:lnTo>
                    <a:pt x="1021632" y="111239"/>
                  </a:lnTo>
                  <a:lnTo>
                    <a:pt x="1109435" y="35897"/>
                  </a:lnTo>
                  <a:lnTo>
                    <a:pt x="1207413" y="416269"/>
                  </a:lnTo>
                  <a:lnTo>
                    <a:pt x="846338" y="261655"/>
                  </a:lnTo>
                  <a:lnTo>
                    <a:pt x="898380" y="217000"/>
                  </a:lnTo>
                  <a:lnTo>
                    <a:pt x="784385" y="173817"/>
                  </a:lnTo>
                  <a:cubicBezTo>
                    <a:pt x="704587" y="152596"/>
                    <a:pt x="620468" y="147660"/>
                    <a:pt x="537109" y="160354"/>
                  </a:cubicBezTo>
                  <a:cubicBezTo>
                    <a:pt x="370324" y="185751"/>
                    <a:pt x="221687" y="279359"/>
                    <a:pt x="126755" y="418813"/>
                  </a:cubicBezTo>
                  <a:lnTo>
                    <a:pt x="0" y="332428"/>
                  </a:lnTo>
                  <a:cubicBezTo>
                    <a:pt x="118915" y="157754"/>
                    <a:pt x="305112" y="40466"/>
                    <a:pt x="513943" y="8669"/>
                  </a:cubicBezTo>
                  <a:cubicBezTo>
                    <a:pt x="540055" y="4692"/>
                    <a:pt x="566226" y="2097"/>
                    <a:pt x="592357" y="855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CCC089AD-1790-A2B7-B753-001E81ADE595}"/>
                </a:ext>
              </a:extLst>
            </p:cNvPr>
            <p:cNvSpPr/>
            <p:nvPr/>
          </p:nvSpPr>
          <p:spPr>
            <a:xfrm>
              <a:off x="8838600" y="3853610"/>
              <a:ext cx="1624743" cy="1121736"/>
            </a:xfrm>
            <a:custGeom>
              <a:avLst/>
              <a:gdLst>
                <a:gd name="connsiteX0" fmla="*/ 1541192 w 1624743"/>
                <a:gd name="connsiteY0" fmla="*/ 15244 h 1121736"/>
                <a:gd name="connsiteX1" fmla="*/ 1580382 w 1624743"/>
                <a:gd name="connsiteY1" fmla="*/ 618020 h 1121736"/>
                <a:gd name="connsiteX2" fmla="*/ 1303764 w 1624743"/>
                <a:gd name="connsiteY2" fmla="*/ 982991 h 1121736"/>
                <a:gd name="connsiteX3" fmla="*/ 1241212 w 1624743"/>
                <a:gd name="connsiteY3" fmla="*/ 1018318 h 1121736"/>
                <a:gd name="connsiteX4" fmla="*/ 1268074 w 1624743"/>
                <a:gd name="connsiteY4" fmla="*/ 1105683 h 1121736"/>
                <a:gd name="connsiteX5" fmla="*/ 880390 w 1624743"/>
                <a:gd name="connsiteY5" fmla="*/ 1043434 h 1121736"/>
                <a:gd name="connsiteX6" fmla="*/ 1166132 w 1624743"/>
                <a:gd name="connsiteY6" fmla="*/ 774128 h 1121736"/>
                <a:gd name="connsiteX7" fmla="*/ 1194737 w 1624743"/>
                <a:gd name="connsiteY7" fmla="*/ 867161 h 1121736"/>
                <a:gd name="connsiteX8" fmla="*/ 1214039 w 1624743"/>
                <a:gd name="connsiteY8" fmla="*/ 856264 h 1121736"/>
                <a:gd name="connsiteX9" fmla="*/ 1434149 w 1624743"/>
                <a:gd name="connsiteY9" fmla="*/ 565856 h 1121736"/>
                <a:gd name="connsiteX10" fmla="*/ 1402978 w 1624743"/>
                <a:gd name="connsiteY10" fmla="*/ 86094 h 1121736"/>
                <a:gd name="connsiteX11" fmla="*/ 1442201 w 1624743"/>
                <a:gd name="connsiteY11" fmla="*/ 14208 h 1121736"/>
                <a:gd name="connsiteX12" fmla="*/ 1443090 w 1624743"/>
                <a:gd name="connsiteY12" fmla="*/ 17660 h 1121736"/>
                <a:gd name="connsiteX13" fmla="*/ 1438763 w 1624743"/>
                <a:gd name="connsiteY13" fmla="*/ 15807 h 1121736"/>
                <a:gd name="connsiteX14" fmla="*/ 264738 w 1624743"/>
                <a:gd name="connsiteY14" fmla="*/ 0 h 1121736"/>
                <a:gd name="connsiteX15" fmla="*/ 332932 w 1624743"/>
                <a:gd name="connsiteY15" fmla="*/ 386817 h 1121736"/>
                <a:gd name="connsiteX16" fmla="*/ 268168 w 1624743"/>
                <a:gd name="connsiteY16" fmla="*/ 368016 h 1121736"/>
                <a:gd name="connsiteX17" fmla="*/ 267050 w 1624743"/>
                <a:gd name="connsiteY17" fmla="*/ 406487 h 1121736"/>
                <a:gd name="connsiteX18" fmla="*/ 402508 w 1624743"/>
                <a:gd name="connsiteY18" fmla="*/ 743412 h 1121736"/>
                <a:gd name="connsiteX19" fmla="*/ 829707 w 1624743"/>
                <a:gd name="connsiteY19" fmla="*/ 960179 h 1121736"/>
                <a:gd name="connsiteX20" fmla="*/ 820364 w 1624743"/>
                <a:gd name="connsiteY20" fmla="*/ 1121736 h 1121736"/>
                <a:gd name="connsiteX21" fmla="*/ 277824 w 1624743"/>
                <a:gd name="connsiteY21" fmla="*/ 846430 h 1121736"/>
                <a:gd name="connsiteX22" fmla="*/ 105703 w 1624743"/>
                <a:gd name="connsiteY22" fmla="*/ 418432 h 1121736"/>
                <a:gd name="connsiteX23" fmla="*/ 108501 w 1624743"/>
                <a:gd name="connsiteY23" fmla="*/ 321661 h 1121736"/>
                <a:gd name="connsiteX24" fmla="*/ 0 w 1624743"/>
                <a:gd name="connsiteY24" fmla="*/ 290160 h 11217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1624743" h="1121736">
                  <a:moveTo>
                    <a:pt x="1541192" y="15244"/>
                  </a:moveTo>
                  <a:cubicBezTo>
                    <a:pt x="1636841" y="202105"/>
                    <a:pt x="1651008" y="420310"/>
                    <a:pt x="1580382" y="618020"/>
                  </a:cubicBezTo>
                  <a:cubicBezTo>
                    <a:pt x="1527391" y="766354"/>
                    <a:pt x="1430210" y="893344"/>
                    <a:pt x="1303764" y="982991"/>
                  </a:cubicBezTo>
                  <a:lnTo>
                    <a:pt x="1241212" y="1018318"/>
                  </a:lnTo>
                  <a:lnTo>
                    <a:pt x="1268074" y="1105683"/>
                  </a:lnTo>
                  <a:lnTo>
                    <a:pt x="880390" y="1043434"/>
                  </a:lnTo>
                  <a:lnTo>
                    <a:pt x="1166132" y="774128"/>
                  </a:lnTo>
                  <a:lnTo>
                    <a:pt x="1194737" y="867161"/>
                  </a:lnTo>
                  <a:lnTo>
                    <a:pt x="1214039" y="856264"/>
                  </a:lnTo>
                  <a:cubicBezTo>
                    <a:pt x="1314667" y="784939"/>
                    <a:pt x="1391983" y="683886"/>
                    <a:pt x="1434149" y="565856"/>
                  </a:cubicBezTo>
                  <a:cubicBezTo>
                    <a:pt x="1490388" y="408416"/>
                    <a:pt x="1479137" y="234797"/>
                    <a:pt x="1402978" y="86094"/>
                  </a:cubicBezTo>
                  <a:close/>
                  <a:moveTo>
                    <a:pt x="1442201" y="14208"/>
                  </a:moveTo>
                  <a:lnTo>
                    <a:pt x="1443090" y="17660"/>
                  </a:lnTo>
                  <a:lnTo>
                    <a:pt x="1438763" y="15807"/>
                  </a:lnTo>
                  <a:close/>
                  <a:moveTo>
                    <a:pt x="264738" y="0"/>
                  </a:moveTo>
                  <a:lnTo>
                    <a:pt x="332932" y="386817"/>
                  </a:lnTo>
                  <a:lnTo>
                    <a:pt x="268168" y="368016"/>
                  </a:lnTo>
                  <a:lnTo>
                    <a:pt x="267050" y="406487"/>
                  </a:lnTo>
                  <a:cubicBezTo>
                    <a:pt x="276185" y="529105"/>
                    <a:pt x="322952" y="647041"/>
                    <a:pt x="402508" y="743412"/>
                  </a:cubicBezTo>
                  <a:cubicBezTo>
                    <a:pt x="508625" y="871959"/>
                    <a:pt x="663384" y="950487"/>
                    <a:pt x="829707" y="960179"/>
                  </a:cubicBezTo>
                  <a:lnTo>
                    <a:pt x="820364" y="1121736"/>
                  </a:lnTo>
                  <a:cubicBezTo>
                    <a:pt x="609119" y="1109388"/>
                    <a:pt x="412556" y="1009641"/>
                    <a:pt x="277824" y="846430"/>
                  </a:cubicBezTo>
                  <a:cubicBezTo>
                    <a:pt x="176741" y="723980"/>
                    <a:pt x="117326" y="574175"/>
                    <a:pt x="105703" y="418432"/>
                  </a:cubicBezTo>
                  <a:lnTo>
                    <a:pt x="108501" y="321661"/>
                  </a:lnTo>
                  <a:lnTo>
                    <a:pt x="0" y="29016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 dirty="0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688813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9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7" name="グループ化 166">
            <a:extLst>
              <a:ext uri="{FF2B5EF4-FFF2-40B4-BE49-F238E27FC236}">
                <a16:creationId xmlns:a16="http://schemas.microsoft.com/office/drawing/2014/main" id="{EF6F9473-FD96-C418-7A24-840F4658BC5F}"/>
              </a:ext>
            </a:extLst>
          </p:cNvPr>
          <p:cNvGrpSpPr/>
          <p:nvPr/>
        </p:nvGrpSpPr>
        <p:grpSpPr>
          <a:xfrm>
            <a:off x="4646854" y="2851839"/>
            <a:ext cx="2750577" cy="2750577"/>
            <a:chOff x="2386738" y="4821531"/>
            <a:chExt cx="1374189" cy="1374189"/>
          </a:xfrm>
        </p:grpSpPr>
        <p:grpSp>
          <p:nvGrpSpPr>
            <p:cNvPr id="168" name="グループ化 167">
              <a:extLst>
                <a:ext uri="{FF2B5EF4-FFF2-40B4-BE49-F238E27FC236}">
                  <a16:creationId xmlns:a16="http://schemas.microsoft.com/office/drawing/2014/main" id="{65C75A06-AD23-4A9A-6586-49468A3DEA84}"/>
                </a:ext>
              </a:extLst>
            </p:cNvPr>
            <p:cNvGrpSpPr/>
            <p:nvPr/>
          </p:nvGrpSpPr>
          <p:grpSpPr>
            <a:xfrm>
              <a:off x="2386738" y="4821531"/>
              <a:ext cx="1374189" cy="1374189"/>
              <a:chOff x="-990943" y="938506"/>
              <a:chExt cx="1374189" cy="1374189"/>
            </a:xfrm>
          </p:grpSpPr>
          <p:sp>
            <p:nvSpPr>
              <p:cNvPr id="170" name="フリーフォーム: 図形 169">
                <a:extLst>
                  <a:ext uri="{FF2B5EF4-FFF2-40B4-BE49-F238E27FC236}">
                    <a16:creationId xmlns:a16="http://schemas.microsoft.com/office/drawing/2014/main" id="{39A53A30-8180-F515-DAD3-82579F28FE2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71" name="フリーフォーム: 図形 170">
                <a:extLst>
                  <a:ext uri="{FF2B5EF4-FFF2-40B4-BE49-F238E27FC236}">
                    <a16:creationId xmlns:a16="http://schemas.microsoft.com/office/drawing/2014/main" id="{87EA97DD-3003-10B9-74AD-88AFE872EFA9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69" name="フリーフォーム: 図形 168">
              <a:extLst>
                <a:ext uri="{FF2B5EF4-FFF2-40B4-BE49-F238E27FC236}">
                  <a16:creationId xmlns:a16="http://schemas.microsoft.com/office/drawing/2014/main" id="{AA747E30-0BB7-916D-6463-6E20A364694E}"/>
                </a:ext>
              </a:extLst>
            </p:cNvPr>
            <p:cNvSpPr/>
            <p:nvPr/>
          </p:nvSpPr>
          <p:spPr>
            <a:xfrm>
              <a:off x="2636359" y="5122871"/>
              <a:ext cx="811722" cy="759565"/>
            </a:xfrm>
            <a:custGeom>
              <a:avLst/>
              <a:gdLst>
                <a:gd name="connsiteX0" fmla="*/ 769980 w 811722"/>
                <a:gd name="connsiteY0" fmla="*/ 206761 h 759565"/>
                <a:gd name="connsiteX1" fmla="*/ 789559 w 811722"/>
                <a:gd name="connsiteY1" fmla="*/ 507908 h 759565"/>
                <a:gd name="connsiteX2" fmla="*/ 651361 w 811722"/>
                <a:gd name="connsiteY2" fmla="*/ 690248 h 759565"/>
                <a:gd name="connsiteX3" fmla="*/ 620110 w 811722"/>
                <a:gd name="connsiteY3" fmla="*/ 707897 h 759565"/>
                <a:gd name="connsiteX4" fmla="*/ 633530 w 811722"/>
                <a:gd name="connsiteY4" fmla="*/ 751545 h 759565"/>
                <a:gd name="connsiteX5" fmla="*/ 439843 w 811722"/>
                <a:gd name="connsiteY5" fmla="*/ 720445 h 759565"/>
                <a:gd name="connsiteX6" fmla="*/ 582600 w 811722"/>
                <a:gd name="connsiteY6" fmla="*/ 585900 h 759565"/>
                <a:gd name="connsiteX7" fmla="*/ 596891 w 811722"/>
                <a:gd name="connsiteY7" fmla="*/ 632379 h 759565"/>
                <a:gd name="connsiteX8" fmla="*/ 606534 w 811722"/>
                <a:gd name="connsiteY8" fmla="*/ 626935 h 759565"/>
                <a:gd name="connsiteX9" fmla="*/ 716501 w 811722"/>
                <a:gd name="connsiteY9" fmla="*/ 481847 h 759565"/>
                <a:gd name="connsiteX10" fmla="*/ 700928 w 811722"/>
                <a:gd name="connsiteY10" fmla="*/ 242158 h 759565"/>
                <a:gd name="connsiteX11" fmla="*/ 132263 w 811722"/>
                <a:gd name="connsiteY11" fmla="*/ 199145 h 759565"/>
                <a:gd name="connsiteX12" fmla="*/ 166333 w 811722"/>
                <a:gd name="connsiteY12" fmla="*/ 392399 h 759565"/>
                <a:gd name="connsiteX13" fmla="*/ 133977 w 811722"/>
                <a:gd name="connsiteY13" fmla="*/ 383006 h 759565"/>
                <a:gd name="connsiteX14" fmla="*/ 133418 w 811722"/>
                <a:gd name="connsiteY14" fmla="*/ 402226 h 759565"/>
                <a:gd name="connsiteX15" fmla="*/ 201093 w 811722"/>
                <a:gd name="connsiteY15" fmla="*/ 570554 h 759565"/>
                <a:gd name="connsiteX16" fmla="*/ 414522 w 811722"/>
                <a:gd name="connsiteY16" fmla="*/ 678851 h 759565"/>
                <a:gd name="connsiteX17" fmla="*/ 409854 w 811722"/>
                <a:gd name="connsiteY17" fmla="*/ 759565 h 759565"/>
                <a:gd name="connsiteX18" fmla="*/ 138801 w 811722"/>
                <a:gd name="connsiteY18" fmla="*/ 622022 h 759565"/>
                <a:gd name="connsiteX19" fmla="*/ 52809 w 811722"/>
                <a:gd name="connsiteY19" fmla="*/ 408194 h 759565"/>
                <a:gd name="connsiteX20" fmla="*/ 54207 w 811722"/>
                <a:gd name="connsiteY20" fmla="*/ 359847 h 759565"/>
                <a:gd name="connsiteX21" fmla="*/ 0 w 811722"/>
                <a:gd name="connsiteY21" fmla="*/ 344109 h 759565"/>
                <a:gd name="connsiteX22" fmla="*/ 452740 w 811722"/>
                <a:gd name="connsiteY22" fmla="*/ 583 h 759565"/>
                <a:gd name="connsiteX23" fmla="*/ 618985 w 811722"/>
                <a:gd name="connsiteY23" fmla="*/ 49394 h 759565"/>
                <a:gd name="connsiteX24" fmla="*/ 628152 w 811722"/>
                <a:gd name="connsiteY24" fmla="*/ 55575 h 759565"/>
                <a:gd name="connsiteX25" fmla="*/ 672018 w 811722"/>
                <a:gd name="connsiteY25" fmla="*/ 17934 h 759565"/>
                <a:gd name="connsiteX26" fmla="*/ 720968 w 811722"/>
                <a:gd name="connsiteY26" fmla="*/ 207968 h 759565"/>
                <a:gd name="connsiteX27" fmla="*/ 540575 w 811722"/>
                <a:gd name="connsiteY27" fmla="*/ 130723 h 759565"/>
                <a:gd name="connsiteX28" fmla="*/ 566575 w 811722"/>
                <a:gd name="connsiteY28" fmla="*/ 108413 h 759565"/>
                <a:gd name="connsiteX29" fmla="*/ 509623 w 811722"/>
                <a:gd name="connsiteY29" fmla="*/ 86839 h 759565"/>
                <a:gd name="connsiteX30" fmla="*/ 386084 w 811722"/>
                <a:gd name="connsiteY30" fmla="*/ 80113 h 759565"/>
                <a:gd name="connsiteX31" fmla="*/ 181071 w 811722"/>
                <a:gd name="connsiteY31" fmla="*/ 209239 h 759565"/>
                <a:gd name="connsiteX32" fmla="*/ 117744 w 811722"/>
                <a:gd name="connsiteY32" fmla="*/ 166081 h 759565"/>
                <a:gd name="connsiteX33" fmla="*/ 374510 w 811722"/>
                <a:gd name="connsiteY33" fmla="*/ 4331 h 759565"/>
                <a:gd name="connsiteX34" fmla="*/ 452740 w 811722"/>
                <a:gd name="connsiteY34" fmla="*/ 583 h 7595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811722" h="759565">
                  <a:moveTo>
                    <a:pt x="769980" y="206761"/>
                  </a:moveTo>
                  <a:cubicBezTo>
                    <a:pt x="817766" y="300117"/>
                    <a:pt x="824844" y="409132"/>
                    <a:pt x="789559" y="507908"/>
                  </a:cubicBezTo>
                  <a:cubicBezTo>
                    <a:pt x="763085" y="582016"/>
                    <a:pt x="714533" y="645460"/>
                    <a:pt x="651361" y="690248"/>
                  </a:cubicBezTo>
                  <a:lnTo>
                    <a:pt x="620110" y="707897"/>
                  </a:lnTo>
                  <a:lnTo>
                    <a:pt x="633530" y="751545"/>
                  </a:lnTo>
                  <a:lnTo>
                    <a:pt x="439843" y="720445"/>
                  </a:lnTo>
                  <a:lnTo>
                    <a:pt x="582600" y="585900"/>
                  </a:lnTo>
                  <a:lnTo>
                    <a:pt x="596891" y="632379"/>
                  </a:lnTo>
                  <a:lnTo>
                    <a:pt x="606534" y="626935"/>
                  </a:lnTo>
                  <a:cubicBezTo>
                    <a:pt x="656808" y="591301"/>
                    <a:pt x="695435" y="540815"/>
                    <a:pt x="716501" y="481847"/>
                  </a:cubicBezTo>
                  <a:cubicBezTo>
                    <a:pt x="744598" y="403190"/>
                    <a:pt x="738977" y="316450"/>
                    <a:pt x="700928" y="242158"/>
                  </a:cubicBezTo>
                  <a:close/>
                  <a:moveTo>
                    <a:pt x="132263" y="199145"/>
                  </a:moveTo>
                  <a:lnTo>
                    <a:pt x="166333" y="392399"/>
                  </a:lnTo>
                  <a:lnTo>
                    <a:pt x="133977" y="383006"/>
                  </a:lnTo>
                  <a:lnTo>
                    <a:pt x="133418" y="402226"/>
                  </a:lnTo>
                  <a:cubicBezTo>
                    <a:pt x="137982" y="463486"/>
                    <a:pt x="161347" y="522407"/>
                    <a:pt x="201093" y="570554"/>
                  </a:cubicBezTo>
                  <a:cubicBezTo>
                    <a:pt x="254109" y="634776"/>
                    <a:pt x="331427" y="674009"/>
                    <a:pt x="414522" y="678851"/>
                  </a:cubicBezTo>
                  <a:lnTo>
                    <a:pt x="409854" y="759565"/>
                  </a:lnTo>
                  <a:cubicBezTo>
                    <a:pt x="304316" y="753396"/>
                    <a:pt x="206113" y="703562"/>
                    <a:pt x="138801" y="622022"/>
                  </a:cubicBezTo>
                  <a:cubicBezTo>
                    <a:pt x="88300" y="560846"/>
                    <a:pt x="58616" y="486003"/>
                    <a:pt x="52809" y="408194"/>
                  </a:cubicBezTo>
                  <a:lnTo>
                    <a:pt x="54207" y="359847"/>
                  </a:lnTo>
                  <a:lnTo>
                    <a:pt x="0" y="344109"/>
                  </a:lnTo>
                  <a:close/>
                  <a:moveTo>
                    <a:pt x="452740" y="583"/>
                  </a:moveTo>
                  <a:cubicBezTo>
                    <a:pt x="511081" y="3823"/>
                    <a:pt x="568005" y="20494"/>
                    <a:pt x="618985" y="49394"/>
                  </a:cubicBezTo>
                  <a:lnTo>
                    <a:pt x="628152" y="55575"/>
                  </a:lnTo>
                  <a:lnTo>
                    <a:pt x="672018" y="17934"/>
                  </a:lnTo>
                  <a:lnTo>
                    <a:pt x="720968" y="207968"/>
                  </a:lnTo>
                  <a:lnTo>
                    <a:pt x="540575" y="130723"/>
                  </a:lnTo>
                  <a:lnTo>
                    <a:pt x="566575" y="108413"/>
                  </a:lnTo>
                  <a:lnTo>
                    <a:pt x="509623" y="86839"/>
                  </a:lnTo>
                  <a:cubicBezTo>
                    <a:pt x="469756" y="76237"/>
                    <a:pt x="427730" y="73771"/>
                    <a:pt x="386084" y="80113"/>
                  </a:cubicBezTo>
                  <a:cubicBezTo>
                    <a:pt x="302758" y="92801"/>
                    <a:pt x="228499" y="139568"/>
                    <a:pt x="181071" y="209239"/>
                  </a:cubicBezTo>
                  <a:lnTo>
                    <a:pt x="117744" y="166081"/>
                  </a:lnTo>
                  <a:cubicBezTo>
                    <a:pt x="177154" y="78814"/>
                    <a:pt x="270178" y="20217"/>
                    <a:pt x="374510" y="4331"/>
                  </a:cubicBezTo>
                  <a:cubicBezTo>
                    <a:pt x="400601" y="357"/>
                    <a:pt x="426811" y="-856"/>
                    <a:pt x="452740" y="583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72" name="グループ化 171">
            <a:extLst>
              <a:ext uri="{FF2B5EF4-FFF2-40B4-BE49-F238E27FC236}">
                <a16:creationId xmlns:a16="http://schemas.microsoft.com/office/drawing/2014/main" id="{31AB35CC-FEEC-7369-5CB0-441069AC8C41}"/>
              </a:ext>
            </a:extLst>
          </p:cNvPr>
          <p:cNvGrpSpPr/>
          <p:nvPr/>
        </p:nvGrpSpPr>
        <p:grpSpPr>
          <a:xfrm>
            <a:off x="1084144" y="2851839"/>
            <a:ext cx="2750577" cy="2750577"/>
            <a:chOff x="2386738" y="4821531"/>
            <a:chExt cx="1374189" cy="1374189"/>
          </a:xfrm>
        </p:grpSpPr>
        <p:grpSp>
          <p:nvGrpSpPr>
            <p:cNvPr id="173" name="グループ化 172">
              <a:extLst>
                <a:ext uri="{FF2B5EF4-FFF2-40B4-BE49-F238E27FC236}">
                  <a16:creationId xmlns:a16="http://schemas.microsoft.com/office/drawing/2014/main" id="{6C7408FA-4755-600C-6D1E-A65800B8D951}"/>
                </a:ext>
              </a:extLst>
            </p:cNvPr>
            <p:cNvGrpSpPr/>
            <p:nvPr/>
          </p:nvGrpSpPr>
          <p:grpSpPr>
            <a:xfrm>
              <a:off x="2386738" y="4821531"/>
              <a:ext cx="1374189" cy="1374189"/>
              <a:chOff x="-990943" y="938506"/>
              <a:chExt cx="1374189" cy="1374189"/>
            </a:xfrm>
          </p:grpSpPr>
          <p:sp>
            <p:nvSpPr>
              <p:cNvPr id="175" name="フリーフォーム: 図形 174">
                <a:extLst>
                  <a:ext uri="{FF2B5EF4-FFF2-40B4-BE49-F238E27FC236}">
                    <a16:creationId xmlns:a16="http://schemas.microsoft.com/office/drawing/2014/main" id="{DE67BDC6-CFE4-AAE9-3845-8109A228551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76" name="フリーフォーム: 図形 175">
                <a:extLst>
                  <a:ext uri="{FF2B5EF4-FFF2-40B4-BE49-F238E27FC236}">
                    <a16:creationId xmlns:a16="http://schemas.microsoft.com/office/drawing/2014/main" id="{49CF8E97-9AD4-0005-68EE-9D0A0395EEBC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74" name="フリーフォーム: 図形 173">
              <a:extLst>
                <a:ext uri="{FF2B5EF4-FFF2-40B4-BE49-F238E27FC236}">
                  <a16:creationId xmlns:a16="http://schemas.microsoft.com/office/drawing/2014/main" id="{CF227022-993F-912F-954F-4303C24E36E9}"/>
                </a:ext>
              </a:extLst>
            </p:cNvPr>
            <p:cNvSpPr/>
            <p:nvPr/>
          </p:nvSpPr>
          <p:spPr>
            <a:xfrm flipH="1">
              <a:off x="2686375" y="5122871"/>
              <a:ext cx="811722" cy="759565"/>
            </a:xfrm>
            <a:custGeom>
              <a:avLst/>
              <a:gdLst>
                <a:gd name="connsiteX0" fmla="*/ 769980 w 811722"/>
                <a:gd name="connsiteY0" fmla="*/ 206761 h 759565"/>
                <a:gd name="connsiteX1" fmla="*/ 789559 w 811722"/>
                <a:gd name="connsiteY1" fmla="*/ 507908 h 759565"/>
                <a:gd name="connsiteX2" fmla="*/ 651361 w 811722"/>
                <a:gd name="connsiteY2" fmla="*/ 690248 h 759565"/>
                <a:gd name="connsiteX3" fmla="*/ 620110 w 811722"/>
                <a:gd name="connsiteY3" fmla="*/ 707897 h 759565"/>
                <a:gd name="connsiteX4" fmla="*/ 633530 w 811722"/>
                <a:gd name="connsiteY4" fmla="*/ 751545 h 759565"/>
                <a:gd name="connsiteX5" fmla="*/ 439843 w 811722"/>
                <a:gd name="connsiteY5" fmla="*/ 720445 h 759565"/>
                <a:gd name="connsiteX6" fmla="*/ 582600 w 811722"/>
                <a:gd name="connsiteY6" fmla="*/ 585900 h 759565"/>
                <a:gd name="connsiteX7" fmla="*/ 596891 w 811722"/>
                <a:gd name="connsiteY7" fmla="*/ 632379 h 759565"/>
                <a:gd name="connsiteX8" fmla="*/ 606534 w 811722"/>
                <a:gd name="connsiteY8" fmla="*/ 626935 h 759565"/>
                <a:gd name="connsiteX9" fmla="*/ 716501 w 811722"/>
                <a:gd name="connsiteY9" fmla="*/ 481847 h 759565"/>
                <a:gd name="connsiteX10" fmla="*/ 700928 w 811722"/>
                <a:gd name="connsiteY10" fmla="*/ 242158 h 759565"/>
                <a:gd name="connsiteX11" fmla="*/ 132263 w 811722"/>
                <a:gd name="connsiteY11" fmla="*/ 199145 h 759565"/>
                <a:gd name="connsiteX12" fmla="*/ 166333 w 811722"/>
                <a:gd name="connsiteY12" fmla="*/ 392399 h 759565"/>
                <a:gd name="connsiteX13" fmla="*/ 133977 w 811722"/>
                <a:gd name="connsiteY13" fmla="*/ 383006 h 759565"/>
                <a:gd name="connsiteX14" fmla="*/ 133418 w 811722"/>
                <a:gd name="connsiteY14" fmla="*/ 402226 h 759565"/>
                <a:gd name="connsiteX15" fmla="*/ 201093 w 811722"/>
                <a:gd name="connsiteY15" fmla="*/ 570554 h 759565"/>
                <a:gd name="connsiteX16" fmla="*/ 414522 w 811722"/>
                <a:gd name="connsiteY16" fmla="*/ 678851 h 759565"/>
                <a:gd name="connsiteX17" fmla="*/ 409854 w 811722"/>
                <a:gd name="connsiteY17" fmla="*/ 759565 h 759565"/>
                <a:gd name="connsiteX18" fmla="*/ 138801 w 811722"/>
                <a:gd name="connsiteY18" fmla="*/ 622022 h 759565"/>
                <a:gd name="connsiteX19" fmla="*/ 52809 w 811722"/>
                <a:gd name="connsiteY19" fmla="*/ 408194 h 759565"/>
                <a:gd name="connsiteX20" fmla="*/ 54207 w 811722"/>
                <a:gd name="connsiteY20" fmla="*/ 359847 h 759565"/>
                <a:gd name="connsiteX21" fmla="*/ 0 w 811722"/>
                <a:gd name="connsiteY21" fmla="*/ 344109 h 759565"/>
                <a:gd name="connsiteX22" fmla="*/ 452740 w 811722"/>
                <a:gd name="connsiteY22" fmla="*/ 583 h 759565"/>
                <a:gd name="connsiteX23" fmla="*/ 618985 w 811722"/>
                <a:gd name="connsiteY23" fmla="*/ 49394 h 759565"/>
                <a:gd name="connsiteX24" fmla="*/ 628152 w 811722"/>
                <a:gd name="connsiteY24" fmla="*/ 55575 h 759565"/>
                <a:gd name="connsiteX25" fmla="*/ 672018 w 811722"/>
                <a:gd name="connsiteY25" fmla="*/ 17934 h 759565"/>
                <a:gd name="connsiteX26" fmla="*/ 720968 w 811722"/>
                <a:gd name="connsiteY26" fmla="*/ 207968 h 759565"/>
                <a:gd name="connsiteX27" fmla="*/ 540575 w 811722"/>
                <a:gd name="connsiteY27" fmla="*/ 130723 h 759565"/>
                <a:gd name="connsiteX28" fmla="*/ 566575 w 811722"/>
                <a:gd name="connsiteY28" fmla="*/ 108413 h 759565"/>
                <a:gd name="connsiteX29" fmla="*/ 509623 w 811722"/>
                <a:gd name="connsiteY29" fmla="*/ 86839 h 759565"/>
                <a:gd name="connsiteX30" fmla="*/ 386084 w 811722"/>
                <a:gd name="connsiteY30" fmla="*/ 80113 h 759565"/>
                <a:gd name="connsiteX31" fmla="*/ 181071 w 811722"/>
                <a:gd name="connsiteY31" fmla="*/ 209239 h 759565"/>
                <a:gd name="connsiteX32" fmla="*/ 117744 w 811722"/>
                <a:gd name="connsiteY32" fmla="*/ 166081 h 759565"/>
                <a:gd name="connsiteX33" fmla="*/ 374510 w 811722"/>
                <a:gd name="connsiteY33" fmla="*/ 4331 h 759565"/>
                <a:gd name="connsiteX34" fmla="*/ 452740 w 811722"/>
                <a:gd name="connsiteY34" fmla="*/ 583 h 7595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811722" h="759565">
                  <a:moveTo>
                    <a:pt x="769980" y="206761"/>
                  </a:moveTo>
                  <a:cubicBezTo>
                    <a:pt x="817766" y="300117"/>
                    <a:pt x="824844" y="409132"/>
                    <a:pt x="789559" y="507908"/>
                  </a:cubicBezTo>
                  <a:cubicBezTo>
                    <a:pt x="763085" y="582016"/>
                    <a:pt x="714533" y="645460"/>
                    <a:pt x="651361" y="690248"/>
                  </a:cubicBezTo>
                  <a:lnTo>
                    <a:pt x="620110" y="707897"/>
                  </a:lnTo>
                  <a:lnTo>
                    <a:pt x="633530" y="751545"/>
                  </a:lnTo>
                  <a:lnTo>
                    <a:pt x="439843" y="720445"/>
                  </a:lnTo>
                  <a:lnTo>
                    <a:pt x="582600" y="585900"/>
                  </a:lnTo>
                  <a:lnTo>
                    <a:pt x="596891" y="632379"/>
                  </a:lnTo>
                  <a:lnTo>
                    <a:pt x="606534" y="626935"/>
                  </a:lnTo>
                  <a:cubicBezTo>
                    <a:pt x="656808" y="591301"/>
                    <a:pt x="695435" y="540815"/>
                    <a:pt x="716501" y="481847"/>
                  </a:cubicBezTo>
                  <a:cubicBezTo>
                    <a:pt x="744598" y="403190"/>
                    <a:pt x="738977" y="316450"/>
                    <a:pt x="700928" y="242158"/>
                  </a:cubicBezTo>
                  <a:close/>
                  <a:moveTo>
                    <a:pt x="132263" y="199145"/>
                  </a:moveTo>
                  <a:lnTo>
                    <a:pt x="166333" y="392399"/>
                  </a:lnTo>
                  <a:lnTo>
                    <a:pt x="133977" y="383006"/>
                  </a:lnTo>
                  <a:lnTo>
                    <a:pt x="133418" y="402226"/>
                  </a:lnTo>
                  <a:cubicBezTo>
                    <a:pt x="137982" y="463486"/>
                    <a:pt x="161347" y="522407"/>
                    <a:pt x="201093" y="570554"/>
                  </a:cubicBezTo>
                  <a:cubicBezTo>
                    <a:pt x="254109" y="634776"/>
                    <a:pt x="331427" y="674009"/>
                    <a:pt x="414522" y="678851"/>
                  </a:cubicBezTo>
                  <a:lnTo>
                    <a:pt x="409854" y="759565"/>
                  </a:lnTo>
                  <a:cubicBezTo>
                    <a:pt x="304316" y="753396"/>
                    <a:pt x="206113" y="703562"/>
                    <a:pt x="138801" y="622022"/>
                  </a:cubicBezTo>
                  <a:cubicBezTo>
                    <a:pt x="88300" y="560846"/>
                    <a:pt x="58616" y="486003"/>
                    <a:pt x="52809" y="408194"/>
                  </a:cubicBezTo>
                  <a:lnTo>
                    <a:pt x="54207" y="359847"/>
                  </a:lnTo>
                  <a:lnTo>
                    <a:pt x="0" y="344109"/>
                  </a:lnTo>
                  <a:close/>
                  <a:moveTo>
                    <a:pt x="452740" y="583"/>
                  </a:moveTo>
                  <a:cubicBezTo>
                    <a:pt x="511081" y="3823"/>
                    <a:pt x="568005" y="20494"/>
                    <a:pt x="618985" y="49394"/>
                  </a:cubicBezTo>
                  <a:lnTo>
                    <a:pt x="628152" y="55575"/>
                  </a:lnTo>
                  <a:lnTo>
                    <a:pt x="672018" y="17934"/>
                  </a:lnTo>
                  <a:lnTo>
                    <a:pt x="720968" y="207968"/>
                  </a:lnTo>
                  <a:lnTo>
                    <a:pt x="540575" y="130723"/>
                  </a:lnTo>
                  <a:lnTo>
                    <a:pt x="566575" y="108413"/>
                  </a:lnTo>
                  <a:lnTo>
                    <a:pt x="509623" y="86839"/>
                  </a:lnTo>
                  <a:cubicBezTo>
                    <a:pt x="469756" y="76237"/>
                    <a:pt x="427730" y="73771"/>
                    <a:pt x="386084" y="80113"/>
                  </a:cubicBezTo>
                  <a:cubicBezTo>
                    <a:pt x="302758" y="92801"/>
                    <a:pt x="228499" y="139568"/>
                    <a:pt x="181071" y="209239"/>
                  </a:cubicBezTo>
                  <a:lnTo>
                    <a:pt x="117744" y="166081"/>
                  </a:lnTo>
                  <a:cubicBezTo>
                    <a:pt x="177154" y="78814"/>
                    <a:pt x="270178" y="20217"/>
                    <a:pt x="374510" y="4331"/>
                  </a:cubicBezTo>
                  <a:cubicBezTo>
                    <a:pt x="400601" y="357"/>
                    <a:pt x="426811" y="-856"/>
                    <a:pt x="452740" y="583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77" name="グループ化 176">
            <a:extLst>
              <a:ext uri="{FF2B5EF4-FFF2-40B4-BE49-F238E27FC236}">
                <a16:creationId xmlns:a16="http://schemas.microsoft.com/office/drawing/2014/main" id="{67A047BE-9844-BEE3-0168-748CAB2780FB}"/>
              </a:ext>
            </a:extLst>
          </p:cNvPr>
          <p:cNvGrpSpPr/>
          <p:nvPr/>
        </p:nvGrpSpPr>
        <p:grpSpPr>
          <a:xfrm>
            <a:off x="8338959" y="2851839"/>
            <a:ext cx="2750577" cy="2750577"/>
            <a:chOff x="8338959" y="2851839"/>
            <a:chExt cx="2750577" cy="2750577"/>
          </a:xfrm>
        </p:grpSpPr>
        <p:grpSp>
          <p:nvGrpSpPr>
            <p:cNvPr id="178" name="グループ化 177">
              <a:extLst>
                <a:ext uri="{FF2B5EF4-FFF2-40B4-BE49-F238E27FC236}">
                  <a16:creationId xmlns:a16="http://schemas.microsoft.com/office/drawing/2014/main" id="{35EA3E51-B4F9-5DBC-37F9-1F879B1E59F6}"/>
                </a:ext>
              </a:extLst>
            </p:cNvPr>
            <p:cNvGrpSpPr/>
            <p:nvPr/>
          </p:nvGrpSpPr>
          <p:grpSpPr>
            <a:xfrm>
              <a:off x="8338959" y="2851839"/>
              <a:ext cx="2750577" cy="2750577"/>
              <a:chOff x="-990943" y="938506"/>
              <a:chExt cx="1374189" cy="1374189"/>
            </a:xfrm>
          </p:grpSpPr>
          <p:sp>
            <p:nvSpPr>
              <p:cNvPr id="181" name="フリーフォーム: 図形 180">
                <a:extLst>
                  <a:ext uri="{FF2B5EF4-FFF2-40B4-BE49-F238E27FC236}">
                    <a16:creationId xmlns:a16="http://schemas.microsoft.com/office/drawing/2014/main" id="{EB787E5C-8023-5673-45C2-B5687EE24BE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83" name="フリーフォーム: 図形 182">
                <a:extLst>
                  <a:ext uri="{FF2B5EF4-FFF2-40B4-BE49-F238E27FC236}">
                    <a16:creationId xmlns:a16="http://schemas.microsoft.com/office/drawing/2014/main" id="{2FA3DCE6-01BE-B5C1-9A0A-8D692E5B8162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79" name="フリーフォーム: 図形 178">
              <a:extLst>
                <a:ext uri="{FF2B5EF4-FFF2-40B4-BE49-F238E27FC236}">
                  <a16:creationId xmlns:a16="http://schemas.microsoft.com/office/drawing/2014/main" id="{EB390C97-C988-01F7-4ABE-39F1C6C96C44}"/>
                </a:ext>
              </a:extLst>
            </p:cNvPr>
            <p:cNvSpPr/>
            <p:nvPr/>
          </p:nvSpPr>
          <p:spPr>
            <a:xfrm flipH="1">
              <a:off x="9113422" y="3424717"/>
              <a:ext cx="1207413" cy="418813"/>
            </a:xfrm>
            <a:custGeom>
              <a:avLst/>
              <a:gdLst>
                <a:gd name="connsiteX0" fmla="*/ 592357 w 1207413"/>
                <a:gd name="connsiteY0" fmla="*/ 855 h 418813"/>
                <a:gd name="connsiteX1" fmla="*/ 670528 w 1207413"/>
                <a:gd name="connsiteY1" fmla="*/ 1167 h 418813"/>
                <a:gd name="connsiteX2" fmla="*/ 1003284 w 1207413"/>
                <a:gd name="connsiteY2" fmla="*/ 98867 h 418813"/>
                <a:gd name="connsiteX3" fmla="*/ 1021632 w 1207413"/>
                <a:gd name="connsiteY3" fmla="*/ 111239 h 418813"/>
                <a:gd name="connsiteX4" fmla="*/ 1109435 w 1207413"/>
                <a:gd name="connsiteY4" fmla="*/ 35897 h 418813"/>
                <a:gd name="connsiteX5" fmla="*/ 1207413 w 1207413"/>
                <a:gd name="connsiteY5" fmla="*/ 416269 h 418813"/>
                <a:gd name="connsiteX6" fmla="*/ 846338 w 1207413"/>
                <a:gd name="connsiteY6" fmla="*/ 261655 h 418813"/>
                <a:gd name="connsiteX7" fmla="*/ 898380 w 1207413"/>
                <a:gd name="connsiteY7" fmla="*/ 217000 h 418813"/>
                <a:gd name="connsiteX8" fmla="*/ 784385 w 1207413"/>
                <a:gd name="connsiteY8" fmla="*/ 173817 h 418813"/>
                <a:gd name="connsiteX9" fmla="*/ 537109 w 1207413"/>
                <a:gd name="connsiteY9" fmla="*/ 160354 h 418813"/>
                <a:gd name="connsiteX10" fmla="*/ 126755 w 1207413"/>
                <a:gd name="connsiteY10" fmla="*/ 418813 h 418813"/>
                <a:gd name="connsiteX11" fmla="*/ 0 w 1207413"/>
                <a:gd name="connsiteY11" fmla="*/ 332428 h 418813"/>
                <a:gd name="connsiteX12" fmla="*/ 513943 w 1207413"/>
                <a:gd name="connsiteY12" fmla="*/ 8669 h 418813"/>
                <a:gd name="connsiteX13" fmla="*/ 592357 w 1207413"/>
                <a:gd name="connsiteY13" fmla="*/ 855 h 4188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07413" h="418813">
                  <a:moveTo>
                    <a:pt x="592357" y="855"/>
                  </a:moveTo>
                  <a:cubicBezTo>
                    <a:pt x="618488" y="-386"/>
                    <a:pt x="644578" y="-273"/>
                    <a:pt x="670528" y="1167"/>
                  </a:cubicBezTo>
                  <a:cubicBezTo>
                    <a:pt x="787303" y="7652"/>
                    <a:pt x="901242" y="41021"/>
                    <a:pt x="1003284" y="98867"/>
                  </a:cubicBezTo>
                  <a:lnTo>
                    <a:pt x="1021632" y="111239"/>
                  </a:lnTo>
                  <a:lnTo>
                    <a:pt x="1109435" y="35897"/>
                  </a:lnTo>
                  <a:lnTo>
                    <a:pt x="1207413" y="416269"/>
                  </a:lnTo>
                  <a:lnTo>
                    <a:pt x="846338" y="261655"/>
                  </a:lnTo>
                  <a:lnTo>
                    <a:pt x="898380" y="217000"/>
                  </a:lnTo>
                  <a:lnTo>
                    <a:pt x="784385" y="173817"/>
                  </a:lnTo>
                  <a:cubicBezTo>
                    <a:pt x="704587" y="152596"/>
                    <a:pt x="620468" y="147660"/>
                    <a:pt x="537109" y="160354"/>
                  </a:cubicBezTo>
                  <a:cubicBezTo>
                    <a:pt x="370324" y="185751"/>
                    <a:pt x="221687" y="279359"/>
                    <a:pt x="126755" y="418813"/>
                  </a:cubicBezTo>
                  <a:lnTo>
                    <a:pt x="0" y="332428"/>
                  </a:lnTo>
                  <a:cubicBezTo>
                    <a:pt x="118915" y="157754"/>
                    <a:pt x="305112" y="40466"/>
                    <a:pt x="513943" y="8669"/>
                  </a:cubicBezTo>
                  <a:cubicBezTo>
                    <a:pt x="540055" y="4692"/>
                    <a:pt x="566226" y="2097"/>
                    <a:pt x="592357" y="855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180" name="フリーフォーム: 図形 179">
              <a:extLst>
                <a:ext uri="{FF2B5EF4-FFF2-40B4-BE49-F238E27FC236}">
                  <a16:creationId xmlns:a16="http://schemas.microsoft.com/office/drawing/2014/main" id="{3661CC69-FC97-530B-882E-6F820F7B83A5}"/>
                </a:ext>
              </a:extLst>
            </p:cNvPr>
            <p:cNvSpPr/>
            <p:nvPr/>
          </p:nvSpPr>
          <p:spPr>
            <a:xfrm>
              <a:off x="8838600" y="3853610"/>
              <a:ext cx="1624743" cy="1121736"/>
            </a:xfrm>
            <a:custGeom>
              <a:avLst/>
              <a:gdLst>
                <a:gd name="connsiteX0" fmla="*/ 1541192 w 1624743"/>
                <a:gd name="connsiteY0" fmla="*/ 15244 h 1121736"/>
                <a:gd name="connsiteX1" fmla="*/ 1580382 w 1624743"/>
                <a:gd name="connsiteY1" fmla="*/ 618020 h 1121736"/>
                <a:gd name="connsiteX2" fmla="*/ 1303764 w 1624743"/>
                <a:gd name="connsiteY2" fmla="*/ 982991 h 1121736"/>
                <a:gd name="connsiteX3" fmla="*/ 1241212 w 1624743"/>
                <a:gd name="connsiteY3" fmla="*/ 1018318 h 1121736"/>
                <a:gd name="connsiteX4" fmla="*/ 1268074 w 1624743"/>
                <a:gd name="connsiteY4" fmla="*/ 1105683 h 1121736"/>
                <a:gd name="connsiteX5" fmla="*/ 880390 w 1624743"/>
                <a:gd name="connsiteY5" fmla="*/ 1043434 h 1121736"/>
                <a:gd name="connsiteX6" fmla="*/ 1166132 w 1624743"/>
                <a:gd name="connsiteY6" fmla="*/ 774128 h 1121736"/>
                <a:gd name="connsiteX7" fmla="*/ 1194737 w 1624743"/>
                <a:gd name="connsiteY7" fmla="*/ 867161 h 1121736"/>
                <a:gd name="connsiteX8" fmla="*/ 1214039 w 1624743"/>
                <a:gd name="connsiteY8" fmla="*/ 856264 h 1121736"/>
                <a:gd name="connsiteX9" fmla="*/ 1434149 w 1624743"/>
                <a:gd name="connsiteY9" fmla="*/ 565856 h 1121736"/>
                <a:gd name="connsiteX10" fmla="*/ 1402978 w 1624743"/>
                <a:gd name="connsiteY10" fmla="*/ 86094 h 1121736"/>
                <a:gd name="connsiteX11" fmla="*/ 1442201 w 1624743"/>
                <a:gd name="connsiteY11" fmla="*/ 14208 h 1121736"/>
                <a:gd name="connsiteX12" fmla="*/ 1443090 w 1624743"/>
                <a:gd name="connsiteY12" fmla="*/ 17660 h 1121736"/>
                <a:gd name="connsiteX13" fmla="*/ 1438763 w 1624743"/>
                <a:gd name="connsiteY13" fmla="*/ 15807 h 1121736"/>
                <a:gd name="connsiteX14" fmla="*/ 264738 w 1624743"/>
                <a:gd name="connsiteY14" fmla="*/ 0 h 1121736"/>
                <a:gd name="connsiteX15" fmla="*/ 332932 w 1624743"/>
                <a:gd name="connsiteY15" fmla="*/ 386817 h 1121736"/>
                <a:gd name="connsiteX16" fmla="*/ 268168 w 1624743"/>
                <a:gd name="connsiteY16" fmla="*/ 368016 h 1121736"/>
                <a:gd name="connsiteX17" fmla="*/ 267050 w 1624743"/>
                <a:gd name="connsiteY17" fmla="*/ 406487 h 1121736"/>
                <a:gd name="connsiteX18" fmla="*/ 402508 w 1624743"/>
                <a:gd name="connsiteY18" fmla="*/ 743412 h 1121736"/>
                <a:gd name="connsiteX19" fmla="*/ 829707 w 1624743"/>
                <a:gd name="connsiteY19" fmla="*/ 960179 h 1121736"/>
                <a:gd name="connsiteX20" fmla="*/ 820364 w 1624743"/>
                <a:gd name="connsiteY20" fmla="*/ 1121736 h 1121736"/>
                <a:gd name="connsiteX21" fmla="*/ 277824 w 1624743"/>
                <a:gd name="connsiteY21" fmla="*/ 846430 h 1121736"/>
                <a:gd name="connsiteX22" fmla="*/ 105703 w 1624743"/>
                <a:gd name="connsiteY22" fmla="*/ 418432 h 1121736"/>
                <a:gd name="connsiteX23" fmla="*/ 108501 w 1624743"/>
                <a:gd name="connsiteY23" fmla="*/ 321661 h 1121736"/>
                <a:gd name="connsiteX24" fmla="*/ 0 w 1624743"/>
                <a:gd name="connsiteY24" fmla="*/ 290160 h 11217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1624743" h="1121736">
                  <a:moveTo>
                    <a:pt x="1541192" y="15244"/>
                  </a:moveTo>
                  <a:cubicBezTo>
                    <a:pt x="1636841" y="202105"/>
                    <a:pt x="1651008" y="420310"/>
                    <a:pt x="1580382" y="618020"/>
                  </a:cubicBezTo>
                  <a:cubicBezTo>
                    <a:pt x="1527391" y="766354"/>
                    <a:pt x="1430210" y="893344"/>
                    <a:pt x="1303764" y="982991"/>
                  </a:cubicBezTo>
                  <a:lnTo>
                    <a:pt x="1241212" y="1018318"/>
                  </a:lnTo>
                  <a:lnTo>
                    <a:pt x="1268074" y="1105683"/>
                  </a:lnTo>
                  <a:lnTo>
                    <a:pt x="880390" y="1043434"/>
                  </a:lnTo>
                  <a:lnTo>
                    <a:pt x="1166132" y="774128"/>
                  </a:lnTo>
                  <a:lnTo>
                    <a:pt x="1194737" y="867161"/>
                  </a:lnTo>
                  <a:lnTo>
                    <a:pt x="1214039" y="856264"/>
                  </a:lnTo>
                  <a:cubicBezTo>
                    <a:pt x="1314667" y="784939"/>
                    <a:pt x="1391983" y="683886"/>
                    <a:pt x="1434149" y="565856"/>
                  </a:cubicBezTo>
                  <a:cubicBezTo>
                    <a:pt x="1490388" y="408416"/>
                    <a:pt x="1479137" y="234797"/>
                    <a:pt x="1402978" y="86094"/>
                  </a:cubicBezTo>
                  <a:close/>
                  <a:moveTo>
                    <a:pt x="1442201" y="14208"/>
                  </a:moveTo>
                  <a:lnTo>
                    <a:pt x="1443090" y="17660"/>
                  </a:lnTo>
                  <a:lnTo>
                    <a:pt x="1438763" y="15807"/>
                  </a:lnTo>
                  <a:close/>
                  <a:moveTo>
                    <a:pt x="264738" y="0"/>
                  </a:moveTo>
                  <a:lnTo>
                    <a:pt x="332932" y="386817"/>
                  </a:lnTo>
                  <a:lnTo>
                    <a:pt x="268168" y="368016"/>
                  </a:lnTo>
                  <a:lnTo>
                    <a:pt x="267050" y="406487"/>
                  </a:lnTo>
                  <a:cubicBezTo>
                    <a:pt x="276185" y="529105"/>
                    <a:pt x="322952" y="647041"/>
                    <a:pt x="402508" y="743412"/>
                  </a:cubicBezTo>
                  <a:cubicBezTo>
                    <a:pt x="508625" y="871959"/>
                    <a:pt x="663384" y="950487"/>
                    <a:pt x="829707" y="960179"/>
                  </a:cubicBezTo>
                  <a:lnTo>
                    <a:pt x="820364" y="1121736"/>
                  </a:lnTo>
                  <a:cubicBezTo>
                    <a:pt x="609119" y="1109388"/>
                    <a:pt x="412556" y="1009641"/>
                    <a:pt x="277824" y="846430"/>
                  </a:cubicBezTo>
                  <a:cubicBezTo>
                    <a:pt x="176741" y="723980"/>
                    <a:pt x="117326" y="574175"/>
                    <a:pt x="105703" y="418432"/>
                  </a:cubicBezTo>
                  <a:lnTo>
                    <a:pt x="108501" y="321661"/>
                  </a:lnTo>
                  <a:lnTo>
                    <a:pt x="0" y="29016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 dirty="0">
                <a:solidFill>
                  <a:schemeClr val="tx1"/>
                </a:solidFill>
              </a:endParaRPr>
            </a:p>
          </p:txBody>
        </p:sp>
      </p:grp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４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392B58CF-21F5-4AAA-A99F-F9B2BFC713F4}"/>
              </a:ext>
            </a:extLst>
          </p:cNvPr>
          <p:cNvSpPr txBox="1"/>
          <p:nvPr/>
        </p:nvSpPr>
        <p:spPr>
          <a:xfrm>
            <a:off x="1958494" y="657906"/>
            <a:ext cx="572464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正しい標識はどれ？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69EAE517-8BF6-4CC3-8A15-1C94515E8E05}"/>
              </a:ext>
            </a:extLst>
          </p:cNvPr>
          <p:cNvSpPr txBox="1"/>
          <p:nvPr/>
        </p:nvSpPr>
        <p:spPr>
          <a:xfrm>
            <a:off x="1958494" y="196241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存在しない標識</a:t>
            </a: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085B6D0C-63C0-4D52-8A8F-7E0E8AE87F71}"/>
              </a:ext>
            </a:extLst>
          </p:cNvPr>
          <p:cNvSpPr txBox="1"/>
          <p:nvPr/>
        </p:nvSpPr>
        <p:spPr>
          <a:xfrm>
            <a:off x="2098925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2FDAB5C2-AF73-4888-92D7-311DB4678688}"/>
              </a:ext>
            </a:extLst>
          </p:cNvPr>
          <p:cNvSpPr txBox="1"/>
          <p:nvPr/>
        </p:nvSpPr>
        <p:spPr>
          <a:xfrm>
            <a:off x="566259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053B43D7-BE17-4A76-994D-352635CC4180}"/>
              </a:ext>
            </a:extLst>
          </p:cNvPr>
          <p:cNvSpPr txBox="1"/>
          <p:nvPr/>
        </p:nvSpPr>
        <p:spPr>
          <a:xfrm>
            <a:off x="935829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1D5BB376-1E3F-4651-83B3-286611CB094F}"/>
              </a:ext>
            </a:extLst>
          </p:cNvPr>
          <p:cNvSpPr txBox="1"/>
          <p:nvPr/>
        </p:nvSpPr>
        <p:spPr>
          <a:xfrm>
            <a:off x="4168169" y="5962447"/>
            <a:ext cx="377539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000" b="1" dirty="0">
                <a:solidFill>
                  <a:srgbClr val="FF0000"/>
                </a:solidFill>
                <a:latin typeface="+mj-ea"/>
                <a:ea typeface="+mj-ea"/>
              </a:rPr>
              <a:t>ロータリーあり</a:t>
            </a:r>
            <a:endParaRPr kumimoji="1" lang="ja-JP" altLang="en-US" sz="4000" b="1" dirty="0">
              <a:solidFill>
                <a:srgbClr val="FF0000"/>
              </a:solidFill>
              <a:latin typeface="+mj-ea"/>
              <a:ea typeface="+mj-ea"/>
            </a:endParaRPr>
          </a:p>
        </p:txBody>
      </p:sp>
      <p:sp>
        <p:nvSpPr>
          <p:cNvPr id="26" name="円: 塗りつぶしなし 25">
            <a:extLst>
              <a:ext uri="{FF2B5EF4-FFF2-40B4-BE49-F238E27FC236}">
                <a16:creationId xmlns:a16="http://schemas.microsoft.com/office/drawing/2014/main" id="{D5E0C961-A0BF-488E-A9CF-1225ACB69B6A}"/>
              </a:ext>
            </a:extLst>
          </p:cNvPr>
          <p:cNvSpPr/>
          <p:nvPr/>
        </p:nvSpPr>
        <p:spPr bwMode="auto">
          <a:xfrm>
            <a:off x="5097088" y="1656677"/>
            <a:ext cx="1905000" cy="1905000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EF6C74ED-0F6D-423B-BB0A-7F25236812B7}"/>
              </a:ext>
            </a:extLst>
          </p:cNvPr>
          <p:cNvSpPr/>
          <p:nvPr/>
        </p:nvSpPr>
        <p:spPr bwMode="auto">
          <a:xfrm>
            <a:off x="8095289" y="1901419"/>
            <a:ext cx="3246711" cy="3889646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4" name="正方形/長方形 183">
            <a:extLst>
              <a:ext uri="{FF2B5EF4-FFF2-40B4-BE49-F238E27FC236}">
                <a16:creationId xmlns:a16="http://schemas.microsoft.com/office/drawing/2014/main" id="{640BEE27-3796-4733-3CB0-5C770CC57A1D}"/>
              </a:ext>
            </a:extLst>
          </p:cNvPr>
          <p:cNvSpPr/>
          <p:nvPr/>
        </p:nvSpPr>
        <p:spPr bwMode="auto">
          <a:xfrm>
            <a:off x="944089" y="1892786"/>
            <a:ext cx="3246711" cy="3889646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0180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5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5966135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テキスト ボックス 160">
            <a:extLst>
              <a:ext uri="{FF2B5EF4-FFF2-40B4-BE49-F238E27FC236}">
                <a16:creationId xmlns:a16="http://schemas.microsoft.com/office/drawing/2014/main" id="{AA3D31B5-8F29-42FF-B0FC-44299823DD19}"/>
              </a:ext>
            </a:extLst>
          </p:cNvPr>
          <p:cNvSpPr txBox="1"/>
          <p:nvPr/>
        </p:nvSpPr>
        <p:spPr>
          <a:xfrm>
            <a:off x="1958494" y="657906"/>
            <a:ext cx="572464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正しい標識はどれ？</a:t>
            </a: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5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DEAE1C68-9939-4069-94C6-8EAC4307B5E2}"/>
              </a:ext>
            </a:extLst>
          </p:cNvPr>
          <p:cNvSpPr txBox="1"/>
          <p:nvPr/>
        </p:nvSpPr>
        <p:spPr>
          <a:xfrm>
            <a:off x="1958494" y="196241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存在しない標識</a:t>
            </a:r>
          </a:p>
        </p:txBody>
      </p: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37180F58-C220-4AA1-9387-5DCDCD6A17B8}"/>
              </a:ext>
            </a:extLst>
          </p:cNvPr>
          <p:cNvSpPr txBox="1"/>
          <p:nvPr/>
        </p:nvSpPr>
        <p:spPr>
          <a:xfrm>
            <a:off x="2098925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8E01A9D9-41D8-4DD7-8C0F-C97F76396C95}"/>
              </a:ext>
            </a:extLst>
          </p:cNvPr>
          <p:cNvSpPr txBox="1"/>
          <p:nvPr/>
        </p:nvSpPr>
        <p:spPr>
          <a:xfrm>
            <a:off x="566259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EC61937C-FB6F-442C-9565-A3F7BEBA1006}"/>
              </a:ext>
            </a:extLst>
          </p:cNvPr>
          <p:cNvSpPr txBox="1"/>
          <p:nvPr/>
        </p:nvSpPr>
        <p:spPr>
          <a:xfrm>
            <a:off x="935829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0E328A1-EA9C-4C7F-AE98-E66E5BF665EF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D7E876B5-DFFB-A53F-D115-801B4C0D7ADA}"/>
              </a:ext>
            </a:extLst>
          </p:cNvPr>
          <p:cNvGrpSpPr/>
          <p:nvPr/>
        </p:nvGrpSpPr>
        <p:grpSpPr>
          <a:xfrm>
            <a:off x="1235114" y="2998103"/>
            <a:ext cx="2433262" cy="2160237"/>
            <a:chOff x="2324291" y="2907702"/>
            <a:chExt cx="1504125" cy="1335354"/>
          </a:xfrm>
        </p:grpSpPr>
        <p:sp>
          <p:nvSpPr>
            <p:cNvPr id="3" name="Text Box 168">
              <a:extLst>
                <a:ext uri="{FF2B5EF4-FFF2-40B4-BE49-F238E27FC236}">
                  <a16:creationId xmlns:a16="http://schemas.microsoft.com/office/drawing/2014/main" id="{7FF1F334-180A-637B-1F5C-F65751EB20B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611438" y="3106738"/>
              <a:ext cx="869950" cy="3667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b="1">
                  <a:solidFill>
                    <a:schemeClr val="bg1"/>
                  </a:solidFill>
                  <a:ea typeface="メイリオ" panose="020B0604030504040204" pitchFamily="50" charset="-128"/>
                </a:rPr>
                <a:t>止まれ</a:t>
              </a:r>
            </a:p>
          </p:txBody>
        </p: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464E6C57-4C4E-7E4D-4EAD-EDB3727481B8}"/>
                </a:ext>
              </a:extLst>
            </p:cNvPr>
            <p:cNvGrpSpPr/>
            <p:nvPr/>
          </p:nvGrpSpPr>
          <p:grpSpPr>
            <a:xfrm>
              <a:off x="2324291" y="2907702"/>
              <a:ext cx="1504125" cy="1335354"/>
              <a:chOff x="4591849" y="1092440"/>
              <a:chExt cx="5704902" cy="5064780"/>
            </a:xfrm>
          </p:grpSpPr>
          <p:sp>
            <p:nvSpPr>
              <p:cNvPr id="5" name="フリーフォーム: 図形 4">
                <a:extLst>
                  <a:ext uri="{FF2B5EF4-FFF2-40B4-BE49-F238E27FC236}">
                    <a16:creationId xmlns:a16="http://schemas.microsoft.com/office/drawing/2014/main" id="{5663E0B8-E5E9-141D-4905-54C1BEBF9E1B}"/>
                  </a:ext>
                </a:extLst>
              </p:cNvPr>
              <p:cNvSpPr/>
              <p:nvPr/>
            </p:nvSpPr>
            <p:spPr bwMode="auto">
              <a:xfrm>
                <a:off x="4591849" y="1092440"/>
                <a:ext cx="5704902" cy="5064780"/>
              </a:xfrm>
              <a:custGeom>
                <a:avLst/>
                <a:gdLst>
                  <a:gd name="connsiteX0" fmla="*/ 1474572 w 5704902"/>
                  <a:gd name="connsiteY0" fmla="*/ 1081546 h 5064780"/>
                  <a:gd name="connsiteX1" fmla="*/ 2852450 w 5704902"/>
                  <a:gd name="connsiteY1" fmla="*/ 3468101 h 5064780"/>
                  <a:gd name="connsiteX2" fmla="*/ 4230328 w 5704902"/>
                  <a:gd name="connsiteY2" fmla="*/ 1081547 h 5064780"/>
                  <a:gd name="connsiteX3" fmla="*/ 5128359 w 5704902"/>
                  <a:gd name="connsiteY3" fmla="*/ 1342 h 5064780"/>
                  <a:gd name="connsiteX4" fmla="*/ 5435340 w 5704902"/>
                  <a:gd name="connsiteY4" fmla="*/ 72295 h 5064780"/>
                  <a:gd name="connsiteX5" fmla="*/ 5632607 w 5704902"/>
                  <a:gd name="connsiteY5" fmla="*/ 808507 h 5064780"/>
                  <a:gd name="connsiteX6" fmla="*/ 3330105 w 5704902"/>
                  <a:gd name="connsiteY6" fmla="*/ 4796558 h 5064780"/>
                  <a:gd name="connsiteX7" fmla="*/ 2900873 w 5704902"/>
                  <a:gd name="connsiteY7" fmla="*/ 5064778 h 5064780"/>
                  <a:gd name="connsiteX8" fmla="*/ 2852488 w 5704902"/>
                  <a:gd name="connsiteY8" fmla="*/ 5063505 h 5064780"/>
                  <a:gd name="connsiteX9" fmla="*/ 2804028 w 5704902"/>
                  <a:gd name="connsiteY9" fmla="*/ 5064780 h 5064780"/>
                  <a:gd name="connsiteX10" fmla="*/ 2374796 w 5704902"/>
                  <a:gd name="connsiteY10" fmla="*/ 4796560 h 5064780"/>
                  <a:gd name="connsiteX11" fmla="*/ 72294 w 5704902"/>
                  <a:gd name="connsiteY11" fmla="*/ 808509 h 5064780"/>
                  <a:gd name="connsiteX12" fmla="*/ 269562 w 5704902"/>
                  <a:gd name="connsiteY12" fmla="*/ 72297 h 5064780"/>
                  <a:gd name="connsiteX13" fmla="*/ 576542 w 5704902"/>
                  <a:gd name="connsiteY13" fmla="*/ 1344 h 5064780"/>
                  <a:gd name="connsiteX14" fmla="*/ 590315 w 5704902"/>
                  <a:gd name="connsiteY14" fmla="*/ 3655 h 5064780"/>
                  <a:gd name="connsiteX15" fmla="*/ 5114574 w 5704902"/>
                  <a:gd name="connsiteY15" fmla="*/ 3655 h 50647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704902" h="5064780">
                    <a:moveTo>
                      <a:pt x="1474572" y="1081546"/>
                    </a:moveTo>
                    <a:lnTo>
                      <a:pt x="2852450" y="3468101"/>
                    </a:lnTo>
                    <a:lnTo>
                      <a:pt x="4230328" y="1081547"/>
                    </a:lnTo>
                    <a:close/>
                    <a:moveTo>
                      <a:pt x="5128359" y="1342"/>
                    </a:moveTo>
                    <a:cubicBezTo>
                      <a:pt x="5231907" y="-5976"/>
                      <a:pt x="5338675" y="16485"/>
                      <a:pt x="5435340" y="72295"/>
                    </a:cubicBezTo>
                    <a:cubicBezTo>
                      <a:pt x="5693113" y="221120"/>
                      <a:pt x="5781433" y="550734"/>
                      <a:pt x="5632607" y="808507"/>
                    </a:cubicBezTo>
                    <a:lnTo>
                      <a:pt x="3330105" y="4796558"/>
                    </a:lnTo>
                    <a:cubicBezTo>
                      <a:pt x="3237089" y="4957666"/>
                      <a:pt x="3073453" y="5052582"/>
                      <a:pt x="2900873" y="5064778"/>
                    </a:cubicBezTo>
                    <a:lnTo>
                      <a:pt x="2852488" y="5063505"/>
                    </a:lnTo>
                    <a:lnTo>
                      <a:pt x="2804028" y="5064780"/>
                    </a:lnTo>
                    <a:cubicBezTo>
                      <a:pt x="2631448" y="5052584"/>
                      <a:pt x="2467812" y="4957668"/>
                      <a:pt x="2374796" y="4796560"/>
                    </a:cubicBezTo>
                    <a:lnTo>
                      <a:pt x="72294" y="808509"/>
                    </a:lnTo>
                    <a:cubicBezTo>
                      <a:pt x="-76531" y="550736"/>
                      <a:pt x="11788" y="221123"/>
                      <a:pt x="269562" y="72297"/>
                    </a:cubicBezTo>
                    <a:cubicBezTo>
                      <a:pt x="366227" y="16487"/>
                      <a:pt x="472994" y="-5974"/>
                      <a:pt x="576542" y="1344"/>
                    </a:cubicBezTo>
                    <a:lnTo>
                      <a:pt x="590315" y="3655"/>
                    </a:lnTo>
                    <a:lnTo>
                      <a:pt x="5114574" y="3655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" name="フリーフォーム: 図形 5">
                <a:extLst>
                  <a:ext uri="{FF2B5EF4-FFF2-40B4-BE49-F238E27FC236}">
                    <a16:creationId xmlns:a16="http://schemas.microsoft.com/office/drawing/2014/main" id="{34FF2646-9942-D9AD-FD92-FD9809A1E2C5}"/>
                  </a:ext>
                </a:extLst>
              </p:cNvPr>
              <p:cNvSpPr/>
              <p:nvPr/>
            </p:nvSpPr>
            <p:spPr bwMode="auto">
              <a:xfrm flipH="1">
                <a:off x="4692096" y="1186962"/>
                <a:ext cx="5513910" cy="4879968"/>
              </a:xfrm>
              <a:custGeom>
                <a:avLst/>
                <a:gdLst>
                  <a:gd name="connsiteX0" fmla="*/ 5028196 w 5513910"/>
                  <a:gd name="connsiteY0" fmla="*/ 0 h 4896697"/>
                  <a:gd name="connsiteX1" fmla="*/ 481713 w 5513910"/>
                  <a:gd name="connsiteY1" fmla="*/ 0 h 4896697"/>
                  <a:gd name="connsiteX2" fmla="*/ 222848 w 5513910"/>
                  <a:gd name="connsiteY2" fmla="*/ 79072 h 4896697"/>
                  <a:gd name="connsiteX3" fmla="*/ 205929 w 5513910"/>
                  <a:gd name="connsiteY3" fmla="*/ 93032 h 4896697"/>
                  <a:gd name="connsiteX4" fmla="*/ 155469 w 5513910"/>
                  <a:gd name="connsiteY4" fmla="*/ 129366 h 4896697"/>
                  <a:gd name="connsiteX5" fmla="*/ 62107 w 5513910"/>
                  <a:gd name="connsiteY5" fmla="*/ 707028 h 4896697"/>
                  <a:gd name="connsiteX6" fmla="*/ 2347979 w 5513910"/>
                  <a:gd name="connsiteY6" fmla="*/ 4666275 h 4896697"/>
                  <a:gd name="connsiteX7" fmla="*/ 2716722 w 5513910"/>
                  <a:gd name="connsiteY7" fmla="*/ 4896697 h 4896697"/>
                  <a:gd name="connsiteX8" fmla="*/ 2756974 w 5513910"/>
                  <a:gd name="connsiteY8" fmla="*/ 4895637 h 4896697"/>
                  <a:gd name="connsiteX9" fmla="*/ 2797188 w 5513910"/>
                  <a:gd name="connsiteY9" fmla="*/ 4896696 h 4896697"/>
                  <a:gd name="connsiteX10" fmla="*/ 3165931 w 5513910"/>
                  <a:gd name="connsiteY10" fmla="*/ 4666274 h 4896697"/>
                  <a:gd name="connsiteX11" fmla="*/ 5451803 w 5513910"/>
                  <a:gd name="connsiteY11" fmla="*/ 707027 h 4896697"/>
                  <a:gd name="connsiteX12" fmla="*/ 5282335 w 5513910"/>
                  <a:gd name="connsiteY12" fmla="*/ 74565 h 4896697"/>
                  <a:gd name="connsiteX13" fmla="*/ 5261318 w 5513910"/>
                  <a:gd name="connsiteY13" fmla="*/ 65100 h 4896697"/>
                  <a:gd name="connsiteX14" fmla="*/ 5208414 w 5513910"/>
                  <a:gd name="connsiteY14" fmla="*/ 36385 h 4896697"/>
                  <a:gd name="connsiteX15" fmla="*/ 5028196 w 5513910"/>
                  <a:gd name="connsiteY15" fmla="*/ 0 h 4896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513910" h="4896697">
                    <a:moveTo>
                      <a:pt x="5028196" y="0"/>
                    </a:moveTo>
                    <a:lnTo>
                      <a:pt x="481713" y="0"/>
                    </a:lnTo>
                    <a:cubicBezTo>
                      <a:pt x="385824" y="0"/>
                      <a:pt x="296743" y="29150"/>
                      <a:pt x="222848" y="79072"/>
                    </a:cubicBezTo>
                    <a:lnTo>
                      <a:pt x="205929" y="93032"/>
                    </a:lnTo>
                    <a:lnTo>
                      <a:pt x="155469" y="129366"/>
                    </a:lnTo>
                    <a:cubicBezTo>
                      <a:pt x="-5658" y="272245"/>
                      <a:pt x="-49765" y="513262"/>
                      <a:pt x="62107" y="707028"/>
                    </a:cubicBezTo>
                    <a:lnTo>
                      <a:pt x="2347979" y="4666275"/>
                    </a:lnTo>
                    <a:cubicBezTo>
                      <a:pt x="2427886" y="4804679"/>
                      <a:pt x="2568463" y="4886219"/>
                      <a:pt x="2716722" y="4896697"/>
                    </a:cubicBezTo>
                    <a:lnTo>
                      <a:pt x="2756974" y="4895637"/>
                    </a:lnTo>
                    <a:lnTo>
                      <a:pt x="2797188" y="4896696"/>
                    </a:lnTo>
                    <a:cubicBezTo>
                      <a:pt x="2945447" y="4886218"/>
                      <a:pt x="3086023" y="4804678"/>
                      <a:pt x="3165931" y="4666274"/>
                    </a:cubicBezTo>
                    <a:lnTo>
                      <a:pt x="5451803" y="707027"/>
                    </a:lnTo>
                    <a:cubicBezTo>
                      <a:pt x="5579656" y="485581"/>
                      <a:pt x="5503782" y="202417"/>
                      <a:pt x="5282335" y="74565"/>
                    </a:cubicBezTo>
                    <a:lnTo>
                      <a:pt x="5261318" y="65100"/>
                    </a:lnTo>
                    <a:lnTo>
                      <a:pt x="5208414" y="36385"/>
                    </a:lnTo>
                    <a:cubicBezTo>
                      <a:pt x="5153022" y="12956"/>
                      <a:pt x="5092122" y="0"/>
                      <a:pt x="5028196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FB5C0DCF-9B29-3E42-66DF-A672D30A4BF0}"/>
                  </a:ext>
                </a:extLst>
              </p:cNvPr>
              <p:cNvSpPr/>
              <p:nvPr/>
            </p:nvSpPr>
            <p:spPr bwMode="auto">
              <a:xfrm>
                <a:off x="4773210" y="1266092"/>
                <a:ext cx="5347714" cy="4703038"/>
              </a:xfrm>
              <a:custGeom>
                <a:avLst/>
                <a:gdLst>
                  <a:gd name="connsiteX0" fmla="*/ 406551 w 5358273"/>
                  <a:gd name="connsiteY0" fmla="*/ 0 h 4732016"/>
                  <a:gd name="connsiteX1" fmla="*/ 4941977 w 5358273"/>
                  <a:gd name="connsiteY1" fmla="*/ 0 h 4732016"/>
                  <a:gd name="connsiteX2" fmla="*/ 5096868 w 5358273"/>
                  <a:gd name="connsiteY2" fmla="*/ 31271 h 4732016"/>
                  <a:gd name="connsiteX3" fmla="*/ 5131951 w 5358273"/>
                  <a:gd name="connsiteY3" fmla="*/ 50314 h 4732016"/>
                  <a:gd name="connsiteX4" fmla="*/ 5159243 w 5358273"/>
                  <a:gd name="connsiteY4" fmla="*/ 62604 h 4732016"/>
                  <a:gd name="connsiteX5" fmla="*/ 5304895 w 5358273"/>
                  <a:gd name="connsiteY5" fmla="*/ 606182 h 4732016"/>
                  <a:gd name="connsiteX6" fmla="*/ 3037182 w 5358273"/>
                  <a:gd name="connsiteY6" fmla="*/ 4533977 h 4732016"/>
                  <a:gd name="connsiteX7" fmla="*/ 2720260 w 5358273"/>
                  <a:gd name="connsiteY7" fmla="*/ 4732016 h 4732016"/>
                  <a:gd name="connsiteX8" fmla="*/ 2679136 w 5358273"/>
                  <a:gd name="connsiteY8" fmla="*/ 4730933 h 4732016"/>
                  <a:gd name="connsiteX9" fmla="*/ 2638012 w 5358273"/>
                  <a:gd name="connsiteY9" fmla="*/ 4732016 h 4732016"/>
                  <a:gd name="connsiteX10" fmla="*/ 2321091 w 5358273"/>
                  <a:gd name="connsiteY10" fmla="*/ 4533977 h 4732016"/>
                  <a:gd name="connsiteX11" fmla="*/ 53378 w 5358273"/>
                  <a:gd name="connsiteY11" fmla="*/ 606183 h 4732016"/>
                  <a:gd name="connsiteX12" fmla="*/ 80525 w 5358273"/>
                  <a:gd name="connsiteY12" fmla="*/ 167131 h 4732016"/>
                  <a:gd name="connsiteX13" fmla="*/ 107630 w 5358273"/>
                  <a:gd name="connsiteY13" fmla="*/ 137814 h 4732016"/>
                  <a:gd name="connsiteX14" fmla="*/ 125174 w 5358273"/>
                  <a:gd name="connsiteY14" fmla="*/ 116550 h 4732016"/>
                  <a:gd name="connsiteX15" fmla="*/ 406551 w 5358273"/>
                  <a:gd name="connsiteY15" fmla="*/ 0 h 47320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358273" h="4732016">
                    <a:moveTo>
                      <a:pt x="406551" y="0"/>
                    </a:moveTo>
                    <a:lnTo>
                      <a:pt x="4941977" y="0"/>
                    </a:lnTo>
                    <a:cubicBezTo>
                      <a:pt x="4996919" y="0"/>
                      <a:pt x="5049261" y="11135"/>
                      <a:pt x="5096868" y="31271"/>
                    </a:cubicBezTo>
                    <a:lnTo>
                      <a:pt x="5131951" y="50314"/>
                    </a:lnTo>
                    <a:lnTo>
                      <a:pt x="5159243" y="62604"/>
                    </a:lnTo>
                    <a:cubicBezTo>
                      <a:pt x="5349569" y="172489"/>
                      <a:pt x="5414779" y="415857"/>
                      <a:pt x="5304895" y="606182"/>
                    </a:cubicBezTo>
                    <a:lnTo>
                      <a:pt x="3037182" y="4533977"/>
                    </a:lnTo>
                    <a:cubicBezTo>
                      <a:pt x="2968504" y="4652930"/>
                      <a:pt x="2847684" y="4723011"/>
                      <a:pt x="2720260" y="4732016"/>
                    </a:cubicBezTo>
                    <a:lnTo>
                      <a:pt x="2679136" y="4730933"/>
                    </a:lnTo>
                    <a:lnTo>
                      <a:pt x="2638012" y="4732016"/>
                    </a:lnTo>
                    <a:cubicBezTo>
                      <a:pt x="2510589" y="4723011"/>
                      <a:pt x="2389769" y="4652930"/>
                      <a:pt x="2321091" y="4533977"/>
                    </a:cubicBezTo>
                    <a:lnTo>
                      <a:pt x="53378" y="606183"/>
                    </a:lnTo>
                    <a:cubicBezTo>
                      <a:pt x="-29036" y="463438"/>
                      <a:pt x="-12958" y="290858"/>
                      <a:pt x="80525" y="167131"/>
                    </a:cubicBezTo>
                    <a:lnTo>
                      <a:pt x="107630" y="137814"/>
                    </a:lnTo>
                    <a:lnTo>
                      <a:pt x="125174" y="116550"/>
                    </a:lnTo>
                    <a:cubicBezTo>
                      <a:pt x="197185" y="44540"/>
                      <a:pt x="296667" y="0"/>
                      <a:pt x="40655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" name="Text Box 167">
                <a:extLst>
                  <a:ext uri="{FF2B5EF4-FFF2-40B4-BE49-F238E27FC236}">
                    <a16:creationId xmlns:a16="http://schemas.microsoft.com/office/drawing/2014/main" id="{2879933F-B3F5-1F10-5686-32EAF63435CF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5846988" y="2061029"/>
                <a:ext cx="3209926" cy="1141578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prstTxWarp prst="textPlain">
                  <a:avLst/>
                </a:prstTxWarp>
                <a:spAutoFit/>
              </a:bodyPr>
              <a:lstStyle/>
              <a:p>
                <a:r>
                  <a:rPr lang="ja-JP" altLang="en-US" b="1" dirty="0">
                    <a:solidFill>
                      <a:schemeClr val="bg1"/>
                    </a:solidFill>
                    <a:ea typeface="メイリオ" panose="020B0604030504040204" pitchFamily="50" charset="-128"/>
                  </a:rPr>
                  <a:t>止まろ</a:t>
                </a:r>
              </a:p>
            </p:txBody>
          </p:sp>
        </p:grpSp>
      </p:grp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D455FA56-13F3-93DC-E94F-3AEDF42D2363}"/>
              </a:ext>
            </a:extLst>
          </p:cNvPr>
          <p:cNvGrpSpPr/>
          <p:nvPr/>
        </p:nvGrpSpPr>
        <p:grpSpPr>
          <a:xfrm>
            <a:off x="4854614" y="2998103"/>
            <a:ext cx="2433262" cy="2160237"/>
            <a:chOff x="2324291" y="2907702"/>
            <a:chExt cx="1504125" cy="1335354"/>
          </a:xfrm>
        </p:grpSpPr>
        <p:sp>
          <p:nvSpPr>
            <p:cNvPr id="10" name="Text Box 168">
              <a:extLst>
                <a:ext uri="{FF2B5EF4-FFF2-40B4-BE49-F238E27FC236}">
                  <a16:creationId xmlns:a16="http://schemas.microsoft.com/office/drawing/2014/main" id="{206F8C69-6FD1-E7DB-3692-DE7E1514576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611438" y="3106738"/>
              <a:ext cx="869950" cy="3667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b="1">
                  <a:solidFill>
                    <a:schemeClr val="bg1"/>
                  </a:solidFill>
                  <a:ea typeface="メイリオ" panose="020B0604030504040204" pitchFamily="50" charset="-128"/>
                </a:rPr>
                <a:t>止まれ</a:t>
              </a:r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0C4D99ED-4631-5777-D57C-0695951A50C9}"/>
                </a:ext>
              </a:extLst>
            </p:cNvPr>
            <p:cNvGrpSpPr/>
            <p:nvPr/>
          </p:nvGrpSpPr>
          <p:grpSpPr>
            <a:xfrm>
              <a:off x="2324291" y="2907702"/>
              <a:ext cx="1504125" cy="1335354"/>
              <a:chOff x="4591849" y="1092440"/>
              <a:chExt cx="5704902" cy="5064780"/>
            </a:xfrm>
          </p:grpSpPr>
          <p:sp>
            <p:nvSpPr>
              <p:cNvPr id="27" name="フリーフォーム: 図形 26">
                <a:extLst>
                  <a:ext uri="{FF2B5EF4-FFF2-40B4-BE49-F238E27FC236}">
                    <a16:creationId xmlns:a16="http://schemas.microsoft.com/office/drawing/2014/main" id="{8E7A8F2E-95AA-2427-4F34-FA4F10CB8D1C}"/>
                  </a:ext>
                </a:extLst>
              </p:cNvPr>
              <p:cNvSpPr/>
              <p:nvPr/>
            </p:nvSpPr>
            <p:spPr bwMode="auto">
              <a:xfrm>
                <a:off x="4591849" y="1092440"/>
                <a:ext cx="5704902" cy="5064780"/>
              </a:xfrm>
              <a:custGeom>
                <a:avLst/>
                <a:gdLst>
                  <a:gd name="connsiteX0" fmla="*/ 1474572 w 5704902"/>
                  <a:gd name="connsiteY0" fmla="*/ 1081546 h 5064780"/>
                  <a:gd name="connsiteX1" fmla="*/ 2852450 w 5704902"/>
                  <a:gd name="connsiteY1" fmla="*/ 3468101 h 5064780"/>
                  <a:gd name="connsiteX2" fmla="*/ 4230328 w 5704902"/>
                  <a:gd name="connsiteY2" fmla="*/ 1081547 h 5064780"/>
                  <a:gd name="connsiteX3" fmla="*/ 5128359 w 5704902"/>
                  <a:gd name="connsiteY3" fmla="*/ 1342 h 5064780"/>
                  <a:gd name="connsiteX4" fmla="*/ 5435340 w 5704902"/>
                  <a:gd name="connsiteY4" fmla="*/ 72295 h 5064780"/>
                  <a:gd name="connsiteX5" fmla="*/ 5632607 w 5704902"/>
                  <a:gd name="connsiteY5" fmla="*/ 808507 h 5064780"/>
                  <a:gd name="connsiteX6" fmla="*/ 3330105 w 5704902"/>
                  <a:gd name="connsiteY6" fmla="*/ 4796558 h 5064780"/>
                  <a:gd name="connsiteX7" fmla="*/ 2900873 w 5704902"/>
                  <a:gd name="connsiteY7" fmla="*/ 5064778 h 5064780"/>
                  <a:gd name="connsiteX8" fmla="*/ 2852488 w 5704902"/>
                  <a:gd name="connsiteY8" fmla="*/ 5063505 h 5064780"/>
                  <a:gd name="connsiteX9" fmla="*/ 2804028 w 5704902"/>
                  <a:gd name="connsiteY9" fmla="*/ 5064780 h 5064780"/>
                  <a:gd name="connsiteX10" fmla="*/ 2374796 w 5704902"/>
                  <a:gd name="connsiteY10" fmla="*/ 4796560 h 5064780"/>
                  <a:gd name="connsiteX11" fmla="*/ 72294 w 5704902"/>
                  <a:gd name="connsiteY11" fmla="*/ 808509 h 5064780"/>
                  <a:gd name="connsiteX12" fmla="*/ 269562 w 5704902"/>
                  <a:gd name="connsiteY12" fmla="*/ 72297 h 5064780"/>
                  <a:gd name="connsiteX13" fmla="*/ 576542 w 5704902"/>
                  <a:gd name="connsiteY13" fmla="*/ 1344 h 5064780"/>
                  <a:gd name="connsiteX14" fmla="*/ 590315 w 5704902"/>
                  <a:gd name="connsiteY14" fmla="*/ 3655 h 5064780"/>
                  <a:gd name="connsiteX15" fmla="*/ 5114574 w 5704902"/>
                  <a:gd name="connsiteY15" fmla="*/ 3655 h 50647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704902" h="5064780">
                    <a:moveTo>
                      <a:pt x="1474572" y="1081546"/>
                    </a:moveTo>
                    <a:lnTo>
                      <a:pt x="2852450" y="3468101"/>
                    </a:lnTo>
                    <a:lnTo>
                      <a:pt x="4230328" y="1081547"/>
                    </a:lnTo>
                    <a:close/>
                    <a:moveTo>
                      <a:pt x="5128359" y="1342"/>
                    </a:moveTo>
                    <a:cubicBezTo>
                      <a:pt x="5231907" y="-5976"/>
                      <a:pt x="5338675" y="16485"/>
                      <a:pt x="5435340" y="72295"/>
                    </a:cubicBezTo>
                    <a:cubicBezTo>
                      <a:pt x="5693113" y="221120"/>
                      <a:pt x="5781433" y="550734"/>
                      <a:pt x="5632607" y="808507"/>
                    </a:cubicBezTo>
                    <a:lnTo>
                      <a:pt x="3330105" y="4796558"/>
                    </a:lnTo>
                    <a:cubicBezTo>
                      <a:pt x="3237089" y="4957666"/>
                      <a:pt x="3073453" y="5052582"/>
                      <a:pt x="2900873" y="5064778"/>
                    </a:cubicBezTo>
                    <a:lnTo>
                      <a:pt x="2852488" y="5063505"/>
                    </a:lnTo>
                    <a:lnTo>
                      <a:pt x="2804028" y="5064780"/>
                    </a:lnTo>
                    <a:cubicBezTo>
                      <a:pt x="2631448" y="5052584"/>
                      <a:pt x="2467812" y="4957668"/>
                      <a:pt x="2374796" y="4796560"/>
                    </a:cubicBezTo>
                    <a:lnTo>
                      <a:pt x="72294" y="808509"/>
                    </a:lnTo>
                    <a:cubicBezTo>
                      <a:pt x="-76531" y="550736"/>
                      <a:pt x="11788" y="221123"/>
                      <a:pt x="269562" y="72297"/>
                    </a:cubicBezTo>
                    <a:cubicBezTo>
                      <a:pt x="366227" y="16487"/>
                      <a:pt x="472994" y="-5974"/>
                      <a:pt x="576542" y="1344"/>
                    </a:cubicBezTo>
                    <a:lnTo>
                      <a:pt x="590315" y="3655"/>
                    </a:lnTo>
                    <a:lnTo>
                      <a:pt x="5114574" y="3655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3B43DF08-25F7-D95D-5343-BCB1F9EA210D}"/>
                  </a:ext>
                </a:extLst>
              </p:cNvPr>
              <p:cNvSpPr/>
              <p:nvPr/>
            </p:nvSpPr>
            <p:spPr bwMode="auto">
              <a:xfrm flipH="1">
                <a:off x="4692096" y="1186962"/>
                <a:ext cx="5513910" cy="4879968"/>
              </a:xfrm>
              <a:custGeom>
                <a:avLst/>
                <a:gdLst>
                  <a:gd name="connsiteX0" fmla="*/ 5028196 w 5513910"/>
                  <a:gd name="connsiteY0" fmla="*/ 0 h 4896697"/>
                  <a:gd name="connsiteX1" fmla="*/ 481713 w 5513910"/>
                  <a:gd name="connsiteY1" fmla="*/ 0 h 4896697"/>
                  <a:gd name="connsiteX2" fmla="*/ 222848 w 5513910"/>
                  <a:gd name="connsiteY2" fmla="*/ 79072 h 4896697"/>
                  <a:gd name="connsiteX3" fmla="*/ 205929 w 5513910"/>
                  <a:gd name="connsiteY3" fmla="*/ 93032 h 4896697"/>
                  <a:gd name="connsiteX4" fmla="*/ 155469 w 5513910"/>
                  <a:gd name="connsiteY4" fmla="*/ 129366 h 4896697"/>
                  <a:gd name="connsiteX5" fmla="*/ 62107 w 5513910"/>
                  <a:gd name="connsiteY5" fmla="*/ 707028 h 4896697"/>
                  <a:gd name="connsiteX6" fmla="*/ 2347979 w 5513910"/>
                  <a:gd name="connsiteY6" fmla="*/ 4666275 h 4896697"/>
                  <a:gd name="connsiteX7" fmla="*/ 2716722 w 5513910"/>
                  <a:gd name="connsiteY7" fmla="*/ 4896697 h 4896697"/>
                  <a:gd name="connsiteX8" fmla="*/ 2756974 w 5513910"/>
                  <a:gd name="connsiteY8" fmla="*/ 4895637 h 4896697"/>
                  <a:gd name="connsiteX9" fmla="*/ 2797188 w 5513910"/>
                  <a:gd name="connsiteY9" fmla="*/ 4896696 h 4896697"/>
                  <a:gd name="connsiteX10" fmla="*/ 3165931 w 5513910"/>
                  <a:gd name="connsiteY10" fmla="*/ 4666274 h 4896697"/>
                  <a:gd name="connsiteX11" fmla="*/ 5451803 w 5513910"/>
                  <a:gd name="connsiteY11" fmla="*/ 707027 h 4896697"/>
                  <a:gd name="connsiteX12" fmla="*/ 5282335 w 5513910"/>
                  <a:gd name="connsiteY12" fmla="*/ 74565 h 4896697"/>
                  <a:gd name="connsiteX13" fmla="*/ 5261318 w 5513910"/>
                  <a:gd name="connsiteY13" fmla="*/ 65100 h 4896697"/>
                  <a:gd name="connsiteX14" fmla="*/ 5208414 w 5513910"/>
                  <a:gd name="connsiteY14" fmla="*/ 36385 h 4896697"/>
                  <a:gd name="connsiteX15" fmla="*/ 5028196 w 5513910"/>
                  <a:gd name="connsiteY15" fmla="*/ 0 h 4896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513910" h="4896697">
                    <a:moveTo>
                      <a:pt x="5028196" y="0"/>
                    </a:moveTo>
                    <a:lnTo>
                      <a:pt x="481713" y="0"/>
                    </a:lnTo>
                    <a:cubicBezTo>
                      <a:pt x="385824" y="0"/>
                      <a:pt x="296743" y="29150"/>
                      <a:pt x="222848" y="79072"/>
                    </a:cubicBezTo>
                    <a:lnTo>
                      <a:pt x="205929" y="93032"/>
                    </a:lnTo>
                    <a:lnTo>
                      <a:pt x="155469" y="129366"/>
                    </a:lnTo>
                    <a:cubicBezTo>
                      <a:pt x="-5658" y="272245"/>
                      <a:pt x="-49765" y="513262"/>
                      <a:pt x="62107" y="707028"/>
                    </a:cubicBezTo>
                    <a:lnTo>
                      <a:pt x="2347979" y="4666275"/>
                    </a:lnTo>
                    <a:cubicBezTo>
                      <a:pt x="2427886" y="4804679"/>
                      <a:pt x="2568463" y="4886219"/>
                      <a:pt x="2716722" y="4896697"/>
                    </a:cubicBezTo>
                    <a:lnTo>
                      <a:pt x="2756974" y="4895637"/>
                    </a:lnTo>
                    <a:lnTo>
                      <a:pt x="2797188" y="4896696"/>
                    </a:lnTo>
                    <a:cubicBezTo>
                      <a:pt x="2945447" y="4886218"/>
                      <a:pt x="3086023" y="4804678"/>
                      <a:pt x="3165931" y="4666274"/>
                    </a:cubicBezTo>
                    <a:lnTo>
                      <a:pt x="5451803" y="707027"/>
                    </a:lnTo>
                    <a:cubicBezTo>
                      <a:pt x="5579656" y="485581"/>
                      <a:pt x="5503782" y="202417"/>
                      <a:pt x="5282335" y="74565"/>
                    </a:cubicBezTo>
                    <a:lnTo>
                      <a:pt x="5261318" y="65100"/>
                    </a:lnTo>
                    <a:lnTo>
                      <a:pt x="5208414" y="36385"/>
                    </a:lnTo>
                    <a:cubicBezTo>
                      <a:pt x="5153022" y="12956"/>
                      <a:pt x="5092122" y="0"/>
                      <a:pt x="5028196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9" name="フリーフォーム: 図形 28">
                <a:extLst>
                  <a:ext uri="{FF2B5EF4-FFF2-40B4-BE49-F238E27FC236}">
                    <a16:creationId xmlns:a16="http://schemas.microsoft.com/office/drawing/2014/main" id="{CDA84051-B44E-891D-5903-1FC50D6B1090}"/>
                  </a:ext>
                </a:extLst>
              </p:cNvPr>
              <p:cNvSpPr/>
              <p:nvPr/>
            </p:nvSpPr>
            <p:spPr bwMode="auto">
              <a:xfrm>
                <a:off x="4773210" y="1266092"/>
                <a:ext cx="5347714" cy="4703038"/>
              </a:xfrm>
              <a:custGeom>
                <a:avLst/>
                <a:gdLst>
                  <a:gd name="connsiteX0" fmla="*/ 406551 w 5358273"/>
                  <a:gd name="connsiteY0" fmla="*/ 0 h 4732016"/>
                  <a:gd name="connsiteX1" fmla="*/ 4941977 w 5358273"/>
                  <a:gd name="connsiteY1" fmla="*/ 0 h 4732016"/>
                  <a:gd name="connsiteX2" fmla="*/ 5096868 w 5358273"/>
                  <a:gd name="connsiteY2" fmla="*/ 31271 h 4732016"/>
                  <a:gd name="connsiteX3" fmla="*/ 5131951 w 5358273"/>
                  <a:gd name="connsiteY3" fmla="*/ 50314 h 4732016"/>
                  <a:gd name="connsiteX4" fmla="*/ 5159243 w 5358273"/>
                  <a:gd name="connsiteY4" fmla="*/ 62604 h 4732016"/>
                  <a:gd name="connsiteX5" fmla="*/ 5304895 w 5358273"/>
                  <a:gd name="connsiteY5" fmla="*/ 606182 h 4732016"/>
                  <a:gd name="connsiteX6" fmla="*/ 3037182 w 5358273"/>
                  <a:gd name="connsiteY6" fmla="*/ 4533977 h 4732016"/>
                  <a:gd name="connsiteX7" fmla="*/ 2720260 w 5358273"/>
                  <a:gd name="connsiteY7" fmla="*/ 4732016 h 4732016"/>
                  <a:gd name="connsiteX8" fmla="*/ 2679136 w 5358273"/>
                  <a:gd name="connsiteY8" fmla="*/ 4730933 h 4732016"/>
                  <a:gd name="connsiteX9" fmla="*/ 2638012 w 5358273"/>
                  <a:gd name="connsiteY9" fmla="*/ 4732016 h 4732016"/>
                  <a:gd name="connsiteX10" fmla="*/ 2321091 w 5358273"/>
                  <a:gd name="connsiteY10" fmla="*/ 4533977 h 4732016"/>
                  <a:gd name="connsiteX11" fmla="*/ 53378 w 5358273"/>
                  <a:gd name="connsiteY11" fmla="*/ 606183 h 4732016"/>
                  <a:gd name="connsiteX12" fmla="*/ 80525 w 5358273"/>
                  <a:gd name="connsiteY12" fmla="*/ 167131 h 4732016"/>
                  <a:gd name="connsiteX13" fmla="*/ 107630 w 5358273"/>
                  <a:gd name="connsiteY13" fmla="*/ 137814 h 4732016"/>
                  <a:gd name="connsiteX14" fmla="*/ 125174 w 5358273"/>
                  <a:gd name="connsiteY14" fmla="*/ 116550 h 4732016"/>
                  <a:gd name="connsiteX15" fmla="*/ 406551 w 5358273"/>
                  <a:gd name="connsiteY15" fmla="*/ 0 h 47320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358273" h="4732016">
                    <a:moveTo>
                      <a:pt x="406551" y="0"/>
                    </a:moveTo>
                    <a:lnTo>
                      <a:pt x="4941977" y="0"/>
                    </a:lnTo>
                    <a:cubicBezTo>
                      <a:pt x="4996919" y="0"/>
                      <a:pt x="5049261" y="11135"/>
                      <a:pt x="5096868" y="31271"/>
                    </a:cubicBezTo>
                    <a:lnTo>
                      <a:pt x="5131951" y="50314"/>
                    </a:lnTo>
                    <a:lnTo>
                      <a:pt x="5159243" y="62604"/>
                    </a:lnTo>
                    <a:cubicBezTo>
                      <a:pt x="5349569" y="172489"/>
                      <a:pt x="5414779" y="415857"/>
                      <a:pt x="5304895" y="606182"/>
                    </a:cubicBezTo>
                    <a:lnTo>
                      <a:pt x="3037182" y="4533977"/>
                    </a:lnTo>
                    <a:cubicBezTo>
                      <a:pt x="2968504" y="4652930"/>
                      <a:pt x="2847684" y="4723011"/>
                      <a:pt x="2720260" y="4732016"/>
                    </a:cubicBezTo>
                    <a:lnTo>
                      <a:pt x="2679136" y="4730933"/>
                    </a:lnTo>
                    <a:lnTo>
                      <a:pt x="2638012" y="4732016"/>
                    </a:lnTo>
                    <a:cubicBezTo>
                      <a:pt x="2510589" y="4723011"/>
                      <a:pt x="2389769" y="4652930"/>
                      <a:pt x="2321091" y="4533977"/>
                    </a:cubicBezTo>
                    <a:lnTo>
                      <a:pt x="53378" y="606183"/>
                    </a:lnTo>
                    <a:cubicBezTo>
                      <a:pt x="-29036" y="463438"/>
                      <a:pt x="-12958" y="290858"/>
                      <a:pt x="80525" y="167131"/>
                    </a:cubicBezTo>
                    <a:lnTo>
                      <a:pt x="107630" y="137814"/>
                    </a:lnTo>
                    <a:lnTo>
                      <a:pt x="125174" y="116550"/>
                    </a:lnTo>
                    <a:cubicBezTo>
                      <a:pt x="197185" y="44540"/>
                      <a:pt x="296667" y="0"/>
                      <a:pt x="40655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0" name="Text Box 167">
                <a:extLst>
                  <a:ext uri="{FF2B5EF4-FFF2-40B4-BE49-F238E27FC236}">
                    <a16:creationId xmlns:a16="http://schemas.microsoft.com/office/drawing/2014/main" id="{60BBA4DD-5F03-AF2C-F56D-9EBA11F15B3E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5846988" y="2061029"/>
                <a:ext cx="3209926" cy="1141578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prstTxWarp prst="textPlain">
                  <a:avLst/>
                </a:prstTxWarp>
                <a:spAutoFit/>
              </a:bodyPr>
              <a:lstStyle/>
              <a:p>
                <a:r>
                  <a:rPr lang="ja-JP" altLang="en-US" b="1" dirty="0">
                    <a:solidFill>
                      <a:schemeClr val="bg1"/>
                    </a:solidFill>
                    <a:ea typeface="メイリオ" panose="020B0604030504040204" pitchFamily="50" charset="-128"/>
                  </a:rPr>
                  <a:t>止まる</a:t>
                </a:r>
              </a:p>
            </p:txBody>
          </p:sp>
        </p:grpSp>
      </p:grp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6AEA1218-B0F5-0DEF-9509-987C60674E4B}"/>
              </a:ext>
            </a:extLst>
          </p:cNvPr>
          <p:cNvGrpSpPr/>
          <p:nvPr/>
        </p:nvGrpSpPr>
        <p:grpSpPr>
          <a:xfrm>
            <a:off x="8474114" y="2998103"/>
            <a:ext cx="2433262" cy="2160237"/>
            <a:chOff x="2324291" y="2907702"/>
            <a:chExt cx="1504125" cy="1335354"/>
          </a:xfrm>
        </p:grpSpPr>
        <p:sp>
          <p:nvSpPr>
            <p:cNvPr id="32" name="Text Box 168">
              <a:extLst>
                <a:ext uri="{FF2B5EF4-FFF2-40B4-BE49-F238E27FC236}">
                  <a16:creationId xmlns:a16="http://schemas.microsoft.com/office/drawing/2014/main" id="{8F986F19-B21B-04AC-AD7F-E70E3F009CD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611438" y="3106738"/>
              <a:ext cx="869950" cy="3667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b="1">
                  <a:solidFill>
                    <a:schemeClr val="bg1"/>
                  </a:solidFill>
                  <a:ea typeface="メイリオ" panose="020B0604030504040204" pitchFamily="50" charset="-128"/>
                </a:rPr>
                <a:t>止まれ</a:t>
              </a:r>
            </a:p>
          </p:txBody>
        </p:sp>
        <p:grpSp>
          <p:nvGrpSpPr>
            <p:cNvPr id="33" name="グループ化 32">
              <a:extLst>
                <a:ext uri="{FF2B5EF4-FFF2-40B4-BE49-F238E27FC236}">
                  <a16:creationId xmlns:a16="http://schemas.microsoft.com/office/drawing/2014/main" id="{7102B624-6F8E-9A18-5035-06ED5025A19D}"/>
                </a:ext>
              </a:extLst>
            </p:cNvPr>
            <p:cNvGrpSpPr/>
            <p:nvPr/>
          </p:nvGrpSpPr>
          <p:grpSpPr>
            <a:xfrm>
              <a:off x="2324291" y="2907702"/>
              <a:ext cx="1504125" cy="1335354"/>
              <a:chOff x="4591849" y="1092440"/>
              <a:chExt cx="5704902" cy="5064780"/>
            </a:xfrm>
          </p:grpSpPr>
          <p:sp>
            <p:nvSpPr>
              <p:cNvPr id="34" name="フリーフォーム: 図形 33">
                <a:extLst>
                  <a:ext uri="{FF2B5EF4-FFF2-40B4-BE49-F238E27FC236}">
                    <a16:creationId xmlns:a16="http://schemas.microsoft.com/office/drawing/2014/main" id="{7C1AF9A6-844E-6516-53BE-38E834453C1F}"/>
                  </a:ext>
                </a:extLst>
              </p:cNvPr>
              <p:cNvSpPr/>
              <p:nvPr/>
            </p:nvSpPr>
            <p:spPr bwMode="auto">
              <a:xfrm>
                <a:off x="4591849" y="1092440"/>
                <a:ext cx="5704902" cy="5064780"/>
              </a:xfrm>
              <a:custGeom>
                <a:avLst/>
                <a:gdLst>
                  <a:gd name="connsiteX0" fmla="*/ 1474572 w 5704902"/>
                  <a:gd name="connsiteY0" fmla="*/ 1081546 h 5064780"/>
                  <a:gd name="connsiteX1" fmla="*/ 2852450 w 5704902"/>
                  <a:gd name="connsiteY1" fmla="*/ 3468101 h 5064780"/>
                  <a:gd name="connsiteX2" fmla="*/ 4230328 w 5704902"/>
                  <a:gd name="connsiteY2" fmla="*/ 1081547 h 5064780"/>
                  <a:gd name="connsiteX3" fmla="*/ 5128359 w 5704902"/>
                  <a:gd name="connsiteY3" fmla="*/ 1342 h 5064780"/>
                  <a:gd name="connsiteX4" fmla="*/ 5435340 w 5704902"/>
                  <a:gd name="connsiteY4" fmla="*/ 72295 h 5064780"/>
                  <a:gd name="connsiteX5" fmla="*/ 5632607 w 5704902"/>
                  <a:gd name="connsiteY5" fmla="*/ 808507 h 5064780"/>
                  <a:gd name="connsiteX6" fmla="*/ 3330105 w 5704902"/>
                  <a:gd name="connsiteY6" fmla="*/ 4796558 h 5064780"/>
                  <a:gd name="connsiteX7" fmla="*/ 2900873 w 5704902"/>
                  <a:gd name="connsiteY7" fmla="*/ 5064778 h 5064780"/>
                  <a:gd name="connsiteX8" fmla="*/ 2852488 w 5704902"/>
                  <a:gd name="connsiteY8" fmla="*/ 5063505 h 5064780"/>
                  <a:gd name="connsiteX9" fmla="*/ 2804028 w 5704902"/>
                  <a:gd name="connsiteY9" fmla="*/ 5064780 h 5064780"/>
                  <a:gd name="connsiteX10" fmla="*/ 2374796 w 5704902"/>
                  <a:gd name="connsiteY10" fmla="*/ 4796560 h 5064780"/>
                  <a:gd name="connsiteX11" fmla="*/ 72294 w 5704902"/>
                  <a:gd name="connsiteY11" fmla="*/ 808509 h 5064780"/>
                  <a:gd name="connsiteX12" fmla="*/ 269562 w 5704902"/>
                  <a:gd name="connsiteY12" fmla="*/ 72297 h 5064780"/>
                  <a:gd name="connsiteX13" fmla="*/ 576542 w 5704902"/>
                  <a:gd name="connsiteY13" fmla="*/ 1344 h 5064780"/>
                  <a:gd name="connsiteX14" fmla="*/ 590315 w 5704902"/>
                  <a:gd name="connsiteY14" fmla="*/ 3655 h 5064780"/>
                  <a:gd name="connsiteX15" fmla="*/ 5114574 w 5704902"/>
                  <a:gd name="connsiteY15" fmla="*/ 3655 h 50647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704902" h="5064780">
                    <a:moveTo>
                      <a:pt x="1474572" y="1081546"/>
                    </a:moveTo>
                    <a:lnTo>
                      <a:pt x="2852450" y="3468101"/>
                    </a:lnTo>
                    <a:lnTo>
                      <a:pt x="4230328" y="1081547"/>
                    </a:lnTo>
                    <a:close/>
                    <a:moveTo>
                      <a:pt x="5128359" y="1342"/>
                    </a:moveTo>
                    <a:cubicBezTo>
                      <a:pt x="5231907" y="-5976"/>
                      <a:pt x="5338675" y="16485"/>
                      <a:pt x="5435340" y="72295"/>
                    </a:cubicBezTo>
                    <a:cubicBezTo>
                      <a:pt x="5693113" y="221120"/>
                      <a:pt x="5781433" y="550734"/>
                      <a:pt x="5632607" y="808507"/>
                    </a:cubicBezTo>
                    <a:lnTo>
                      <a:pt x="3330105" y="4796558"/>
                    </a:lnTo>
                    <a:cubicBezTo>
                      <a:pt x="3237089" y="4957666"/>
                      <a:pt x="3073453" y="5052582"/>
                      <a:pt x="2900873" y="5064778"/>
                    </a:cubicBezTo>
                    <a:lnTo>
                      <a:pt x="2852488" y="5063505"/>
                    </a:lnTo>
                    <a:lnTo>
                      <a:pt x="2804028" y="5064780"/>
                    </a:lnTo>
                    <a:cubicBezTo>
                      <a:pt x="2631448" y="5052584"/>
                      <a:pt x="2467812" y="4957668"/>
                      <a:pt x="2374796" y="4796560"/>
                    </a:cubicBezTo>
                    <a:lnTo>
                      <a:pt x="72294" y="808509"/>
                    </a:lnTo>
                    <a:cubicBezTo>
                      <a:pt x="-76531" y="550736"/>
                      <a:pt x="11788" y="221123"/>
                      <a:pt x="269562" y="72297"/>
                    </a:cubicBezTo>
                    <a:cubicBezTo>
                      <a:pt x="366227" y="16487"/>
                      <a:pt x="472994" y="-5974"/>
                      <a:pt x="576542" y="1344"/>
                    </a:cubicBezTo>
                    <a:lnTo>
                      <a:pt x="590315" y="3655"/>
                    </a:lnTo>
                    <a:lnTo>
                      <a:pt x="5114574" y="3655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5" name="フリーフォーム: 図形 34">
                <a:extLst>
                  <a:ext uri="{FF2B5EF4-FFF2-40B4-BE49-F238E27FC236}">
                    <a16:creationId xmlns:a16="http://schemas.microsoft.com/office/drawing/2014/main" id="{72B66DAF-9BB3-6302-5E51-62A8B805B122}"/>
                  </a:ext>
                </a:extLst>
              </p:cNvPr>
              <p:cNvSpPr/>
              <p:nvPr/>
            </p:nvSpPr>
            <p:spPr bwMode="auto">
              <a:xfrm flipH="1">
                <a:off x="4692096" y="1186962"/>
                <a:ext cx="5513910" cy="4879968"/>
              </a:xfrm>
              <a:custGeom>
                <a:avLst/>
                <a:gdLst>
                  <a:gd name="connsiteX0" fmla="*/ 5028196 w 5513910"/>
                  <a:gd name="connsiteY0" fmla="*/ 0 h 4896697"/>
                  <a:gd name="connsiteX1" fmla="*/ 481713 w 5513910"/>
                  <a:gd name="connsiteY1" fmla="*/ 0 h 4896697"/>
                  <a:gd name="connsiteX2" fmla="*/ 222848 w 5513910"/>
                  <a:gd name="connsiteY2" fmla="*/ 79072 h 4896697"/>
                  <a:gd name="connsiteX3" fmla="*/ 205929 w 5513910"/>
                  <a:gd name="connsiteY3" fmla="*/ 93032 h 4896697"/>
                  <a:gd name="connsiteX4" fmla="*/ 155469 w 5513910"/>
                  <a:gd name="connsiteY4" fmla="*/ 129366 h 4896697"/>
                  <a:gd name="connsiteX5" fmla="*/ 62107 w 5513910"/>
                  <a:gd name="connsiteY5" fmla="*/ 707028 h 4896697"/>
                  <a:gd name="connsiteX6" fmla="*/ 2347979 w 5513910"/>
                  <a:gd name="connsiteY6" fmla="*/ 4666275 h 4896697"/>
                  <a:gd name="connsiteX7" fmla="*/ 2716722 w 5513910"/>
                  <a:gd name="connsiteY7" fmla="*/ 4896697 h 4896697"/>
                  <a:gd name="connsiteX8" fmla="*/ 2756974 w 5513910"/>
                  <a:gd name="connsiteY8" fmla="*/ 4895637 h 4896697"/>
                  <a:gd name="connsiteX9" fmla="*/ 2797188 w 5513910"/>
                  <a:gd name="connsiteY9" fmla="*/ 4896696 h 4896697"/>
                  <a:gd name="connsiteX10" fmla="*/ 3165931 w 5513910"/>
                  <a:gd name="connsiteY10" fmla="*/ 4666274 h 4896697"/>
                  <a:gd name="connsiteX11" fmla="*/ 5451803 w 5513910"/>
                  <a:gd name="connsiteY11" fmla="*/ 707027 h 4896697"/>
                  <a:gd name="connsiteX12" fmla="*/ 5282335 w 5513910"/>
                  <a:gd name="connsiteY12" fmla="*/ 74565 h 4896697"/>
                  <a:gd name="connsiteX13" fmla="*/ 5261318 w 5513910"/>
                  <a:gd name="connsiteY13" fmla="*/ 65100 h 4896697"/>
                  <a:gd name="connsiteX14" fmla="*/ 5208414 w 5513910"/>
                  <a:gd name="connsiteY14" fmla="*/ 36385 h 4896697"/>
                  <a:gd name="connsiteX15" fmla="*/ 5028196 w 5513910"/>
                  <a:gd name="connsiteY15" fmla="*/ 0 h 4896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513910" h="4896697">
                    <a:moveTo>
                      <a:pt x="5028196" y="0"/>
                    </a:moveTo>
                    <a:lnTo>
                      <a:pt x="481713" y="0"/>
                    </a:lnTo>
                    <a:cubicBezTo>
                      <a:pt x="385824" y="0"/>
                      <a:pt x="296743" y="29150"/>
                      <a:pt x="222848" y="79072"/>
                    </a:cubicBezTo>
                    <a:lnTo>
                      <a:pt x="205929" y="93032"/>
                    </a:lnTo>
                    <a:lnTo>
                      <a:pt x="155469" y="129366"/>
                    </a:lnTo>
                    <a:cubicBezTo>
                      <a:pt x="-5658" y="272245"/>
                      <a:pt x="-49765" y="513262"/>
                      <a:pt x="62107" y="707028"/>
                    </a:cubicBezTo>
                    <a:lnTo>
                      <a:pt x="2347979" y="4666275"/>
                    </a:lnTo>
                    <a:cubicBezTo>
                      <a:pt x="2427886" y="4804679"/>
                      <a:pt x="2568463" y="4886219"/>
                      <a:pt x="2716722" y="4896697"/>
                    </a:cubicBezTo>
                    <a:lnTo>
                      <a:pt x="2756974" y="4895637"/>
                    </a:lnTo>
                    <a:lnTo>
                      <a:pt x="2797188" y="4896696"/>
                    </a:lnTo>
                    <a:cubicBezTo>
                      <a:pt x="2945447" y="4886218"/>
                      <a:pt x="3086023" y="4804678"/>
                      <a:pt x="3165931" y="4666274"/>
                    </a:cubicBezTo>
                    <a:lnTo>
                      <a:pt x="5451803" y="707027"/>
                    </a:lnTo>
                    <a:cubicBezTo>
                      <a:pt x="5579656" y="485581"/>
                      <a:pt x="5503782" y="202417"/>
                      <a:pt x="5282335" y="74565"/>
                    </a:cubicBezTo>
                    <a:lnTo>
                      <a:pt x="5261318" y="65100"/>
                    </a:lnTo>
                    <a:lnTo>
                      <a:pt x="5208414" y="36385"/>
                    </a:lnTo>
                    <a:cubicBezTo>
                      <a:pt x="5153022" y="12956"/>
                      <a:pt x="5092122" y="0"/>
                      <a:pt x="5028196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6" name="フリーフォーム: 図形 35">
                <a:extLst>
                  <a:ext uri="{FF2B5EF4-FFF2-40B4-BE49-F238E27FC236}">
                    <a16:creationId xmlns:a16="http://schemas.microsoft.com/office/drawing/2014/main" id="{0D3339B9-0D05-C130-BDA1-BBD45413172F}"/>
                  </a:ext>
                </a:extLst>
              </p:cNvPr>
              <p:cNvSpPr/>
              <p:nvPr/>
            </p:nvSpPr>
            <p:spPr bwMode="auto">
              <a:xfrm>
                <a:off x="4773210" y="1266092"/>
                <a:ext cx="5347714" cy="4703038"/>
              </a:xfrm>
              <a:custGeom>
                <a:avLst/>
                <a:gdLst>
                  <a:gd name="connsiteX0" fmla="*/ 406551 w 5358273"/>
                  <a:gd name="connsiteY0" fmla="*/ 0 h 4732016"/>
                  <a:gd name="connsiteX1" fmla="*/ 4941977 w 5358273"/>
                  <a:gd name="connsiteY1" fmla="*/ 0 h 4732016"/>
                  <a:gd name="connsiteX2" fmla="*/ 5096868 w 5358273"/>
                  <a:gd name="connsiteY2" fmla="*/ 31271 h 4732016"/>
                  <a:gd name="connsiteX3" fmla="*/ 5131951 w 5358273"/>
                  <a:gd name="connsiteY3" fmla="*/ 50314 h 4732016"/>
                  <a:gd name="connsiteX4" fmla="*/ 5159243 w 5358273"/>
                  <a:gd name="connsiteY4" fmla="*/ 62604 h 4732016"/>
                  <a:gd name="connsiteX5" fmla="*/ 5304895 w 5358273"/>
                  <a:gd name="connsiteY5" fmla="*/ 606182 h 4732016"/>
                  <a:gd name="connsiteX6" fmla="*/ 3037182 w 5358273"/>
                  <a:gd name="connsiteY6" fmla="*/ 4533977 h 4732016"/>
                  <a:gd name="connsiteX7" fmla="*/ 2720260 w 5358273"/>
                  <a:gd name="connsiteY7" fmla="*/ 4732016 h 4732016"/>
                  <a:gd name="connsiteX8" fmla="*/ 2679136 w 5358273"/>
                  <a:gd name="connsiteY8" fmla="*/ 4730933 h 4732016"/>
                  <a:gd name="connsiteX9" fmla="*/ 2638012 w 5358273"/>
                  <a:gd name="connsiteY9" fmla="*/ 4732016 h 4732016"/>
                  <a:gd name="connsiteX10" fmla="*/ 2321091 w 5358273"/>
                  <a:gd name="connsiteY10" fmla="*/ 4533977 h 4732016"/>
                  <a:gd name="connsiteX11" fmla="*/ 53378 w 5358273"/>
                  <a:gd name="connsiteY11" fmla="*/ 606183 h 4732016"/>
                  <a:gd name="connsiteX12" fmla="*/ 80525 w 5358273"/>
                  <a:gd name="connsiteY12" fmla="*/ 167131 h 4732016"/>
                  <a:gd name="connsiteX13" fmla="*/ 107630 w 5358273"/>
                  <a:gd name="connsiteY13" fmla="*/ 137814 h 4732016"/>
                  <a:gd name="connsiteX14" fmla="*/ 125174 w 5358273"/>
                  <a:gd name="connsiteY14" fmla="*/ 116550 h 4732016"/>
                  <a:gd name="connsiteX15" fmla="*/ 406551 w 5358273"/>
                  <a:gd name="connsiteY15" fmla="*/ 0 h 47320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358273" h="4732016">
                    <a:moveTo>
                      <a:pt x="406551" y="0"/>
                    </a:moveTo>
                    <a:lnTo>
                      <a:pt x="4941977" y="0"/>
                    </a:lnTo>
                    <a:cubicBezTo>
                      <a:pt x="4996919" y="0"/>
                      <a:pt x="5049261" y="11135"/>
                      <a:pt x="5096868" y="31271"/>
                    </a:cubicBezTo>
                    <a:lnTo>
                      <a:pt x="5131951" y="50314"/>
                    </a:lnTo>
                    <a:lnTo>
                      <a:pt x="5159243" y="62604"/>
                    </a:lnTo>
                    <a:cubicBezTo>
                      <a:pt x="5349569" y="172489"/>
                      <a:pt x="5414779" y="415857"/>
                      <a:pt x="5304895" y="606182"/>
                    </a:cubicBezTo>
                    <a:lnTo>
                      <a:pt x="3037182" y="4533977"/>
                    </a:lnTo>
                    <a:cubicBezTo>
                      <a:pt x="2968504" y="4652930"/>
                      <a:pt x="2847684" y="4723011"/>
                      <a:pt x="2720260" y="4732016"/>
                    </a:cubicBezTo>
                    <a:lnTo>
                      <a:pt x="2679136" y="4730933"/>
                    </a:lnTo>
                    <a:lnTo>
                      <a:pt x="2638012" y="4732016"/>
                    </a:lnTo>
                    <a:cubicBezTo>
                      <a:pt x="2510589" y="4723011"/>
                      <a:pt x="2389769" y="4652930"/>
                      <a:pt x="2321091" y="4533977"/>
                    </a:cubicBezTo>
                    <a:lnTo>
                      <a:pt x="53378" y="606183"/>
                    </a:lnTo>
                    <a:cubicBezTo>
                      <a:pt x="-29036" y="463438"/>
                      <a:pt x="-12958" y="290858"/>
                      <a:pt x="80525" y="167131"/>
                    </a:cubicBezTo>
                    <a:lnTo>
                      <a:pt x="107630" y="137814"/>
                    </a:lnTo>
                    <a:lnTo>
                      <a:pt x="125174" y="116550"/>
                    </a:lnTo>
                    <a:cubicBezTo>
                      <a:pt x="197185" y="44540"/>
                      <a:pt x="296667" y="0"/>
                      <a:pt x="40655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" name="Text Box 167">
                <a:extLst>
                  <a:ext uri="{FF2B5EF4-FFF2-40B4-BE49-F238E27FC236}">
                    <a16:creationId xmlns:a16="http://schemas.microsoft.com/office/drawing/2014/main" id="{0D7A4125-BC1C-984C-3014-182889A22BB7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5846987" y="2061029"/>
                <a:ext cx="3209927" cy="114157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prstTxWarp prst="textPlain">
                  <a:avLst/>
                </a:prstTxWarp>
                <a:spAutoFit/>
              </a:bodyPr>
              <a:lstStyle/>
              <a:p>
                <a:r>
                  <a:rPr lang="ja-JP" altLang="en-US" b="1" dirty="0">
                    <a:solidFill>
                      <a:schemeClr val="bg1"/>
                    </a:solidFill>
                    <a:ea typeface="メイリオ" panose="020B0604030504040204" pitchFamily="50" charset="-128"/>
                  </a:rPr>
                  <a:t>止まれ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9994297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8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５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392B58CF-21F5-4AAA-A99F-F9B2BFC713F4}"/>
              </a:ext>
            </a:extLst>
          </p:cNvPr>
          <p:cNvSpPr txBox="1"/>
          <p:nvPr/>
        </p:nvSpPr>
        <p:spPr>
          <a:xfrm>
            <a:off x="1958494" y="657906"/>
            <a:ext cx="572464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正しい標識はどれ？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69EAE517-8BF6-4CC3-8A15-1C94515E8E05}"/>
              </a:ext>
            </a:extLst>
          </p:cNvPr>
          <p:cNvSpPr txBox="1"/>
          <p:nvPr/>
        </p:nvSpPr>
        <p:spPr>
          <a:xfrm>
            <a:off x="1958494" y="196241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存在しない標識</a:t>
            </a:r>
          </a:p>
        </p:txBody>
      </p:sp>
      <p:sp>
        <p:nvSpPr>
          <p:cNvPr id="39" name="テキスト ボックス 38">
            <a:extLst>
              <a:ext uri="{FF2B5EF4-FFF2-40B4-BE49-F238E27FC236}">
                <a16:creationId xmlns:a16="http://schemas.microsoft.com/office/drawing/2014/main" id="{E8DAA72A-2116-44F7-B07F-72BCD31EFDD9}"/>
              </a:ext>
            </a:extLst>
          </p:cNvPr>
          <p:cNvSpPr txBox="1"/>
          <p:nvPr/>
        </p:nvSpPr>
        <p:spPr>
          <a:xfrm>
            <a:off x="2098925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F67F1EEB-7F21-45BA-BBD1-D994A20FD5D2}"/>
              </a:ext>
            </a:extLst>
          </p:cNvPr>
          <p:cNvSpPr txBox="1"/>
          <p:nvPr/>
        </p:nvSpPr>
        <p:spPr>
          <a:xfrm>
            <a:off x="566259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5DF92B3F-CB8F-4254-9C2C-22235223C101}"/>
              </a:ext>
            </a:extLst>
          </p:cNvPr>
          <p:cNvSpPr txBox="1"/>
          <p:nvPr/>
        </p:nvSpPr>
        <p:spPr>
          <a:xfrm>
            <a:off x="935829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A8042753-839D-4D5C-87A1-7E322B2BC585}"/>
              </a:ext>
            </a:extLst>
          </p:cNvPr>
          <p:cNvGrpSpPr/>
          <p:nvPr/>
        </p:nvGrpSpPr>
        <p:grpSpPr>
          <a:xfrm>
            <a:off x="1235114" y="2998103"/>
            <a:ext cx="2433262" cy="2160237"/>
            <a:chOff x="2324291" y="2907702"/>
            <a:chExt cx="1504125" cy="1335354"/>
          </a:xfrm>
        </p:grpSpPr>
        <p:sp>
          <p:nvSpPr>
            <p:cNvPr id="3" name="Text Box 168">
              <a:extLst>
                <a:ext uri="{FF2B5EF4-FFF2-40B4-BE49-F238E27FC236}">
                  <a16:creationId xmlns:a16="http://schemas.microsoft.com/office/drawing/2014/main" id="{DCCF9C3D-D232-5601-6A37-A091EBA5B04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611438" y="3106738"/>
              <a:ext cx="869950" cy="3667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b="1">
                  <a:solidFill>
                    <a:schemeClr val="bg1"/>
                  </a:solidFill>
                  <a:ea typeface="メイリオ" panose="020B0604030504040204" pitchFamily="50" charset="-128"/>
                </a:rPr>
                <a:t>止まれ</a:t>
              </a:r>
            </a:p>
          </p:txBody>
        </p: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836FB9D2-4AA8-1707-B1DF-2A40BA197289}"/>
                </a:ext>
              </a:extLst>
            </p:cNvPr>
            <p:cNvGrpSpPr/>
            <p:nvPr/>
          </p:nvGrpSpPr>
          <p:grpSpPr>
            <a:xfrm>
              <a:off x="2324291" y="2907702"/>
              <a:ext cx="1504125" cy="1335354"/>
              <a:chOff x="4591849" y="1092440"/>
              <a:chExt cx="5704902" cy="5064780"/>
            </a:xfrm>
          </p:grpSpPr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4A84EFAE-E53A-4FED-3C73-5BF9B7D47F6A}"/>
                  </a:ext>
                </a:extLst>
              </p:cNvPr>
              <p:cNvSpPr/>
              <p:nvPr/>
            </p:nvSpPr>
            <p:spPr bwMode="auto">
              <a:xfrm>
                <a:off x="4591849" y="1092440"/>
                <a:ext cx="5704902" cy="5064780"/>
              </a:xfrm>
              <a:custGeom>
                <a:avLst/>
                <a:gdLst>
                  <a:gd name="connsiteX0" fmla="*/ 1474572 w 5704902"/>
                  <a:gd name="connsiteY0" fmla="*/ 1081546 h 5064780"/>
                  <a:gd name="connsiteX1" fmla="*/ 2852450 w 5704902"/>
                  <a:gd name="connsiteY1" fmla="*/ 3468101 h 5064780"/>
                  <a:gd name="connsiteX2" fmla="*/ 4230328 w 5704902"/>
                  <a:gd name="connsiteY2" fmla="*/ 1081547 h 5064780"/>
                  <a:gd name="connsiteX3" fmla="*/ 5128359 w 5704902"/>
                  <a:gd name="connsiteY3" fmla="*/ 1342 h 5064780"/>
                  <a:gd name="connsiteX4" fmla="*/ 5435340 w 5704902"/>
                  <a:gd name="connsiteY4" fmla="*/ 72295 h 5064780"/>
                  <a:gd name="connsiteX5" fmla="*/ 5632607 w 5704902"/>
                  <a:gd name="connsiteY5" fmla="*/ 808507 h 5064780"/>
                  <a:gd name="connsiteX6" fmla="*/ 3330105 w 5704902"/>
                  <a:gd name="connsiteY6" fmla="*/ 4796558 h 5064780"/>
                  <a:gd name="connsiteX7" fmla="*/ 2900873 w 5704902"/>
                  <a:gd name="connsiteY7" fmla="*/ 5064778 h 5064780"/>
                  <a:gd name="connsiteX8" fmla="*/ 2852488 w 5704902"/>
                  <a:gd name="connsiteY8" fmla="*/ 5063505 h 5064780"/>
                  <a:gd name="connsiteX9" fmla="*/ 2804028 w 5704902"/>
                  <a:gd name="connsiteY9" fmla="*/ 5064780 h 5064780"/>
                  <a:gd name="connsiteX10" fmla="*/ 2374796 w 5704902"/>
                  <a:gd name="connsiteY10" fmla="*/ 4796560 h 5064780"/>
                  <a:gd name="connsiteX11" fmla="*/ 72294 w 5704902"/>
                  <a:gd name="connsiteY11" fmla="*/ 808509 h 5064780"/>
                  <a:gd name="connsiteX12" fmla="*/ 269562 w 5704902"/>
                  <a:gd name="connsiteY12" fmla="*/ 72297 h 5064780"/>
                  <a:gd name="connsiteX13" fmla="*/ 576542 w 5704902"/>
                  <a:gd name="connsiteY13" fmla="*/ 1344 h 5064780"/>
                  <a:gd name="connsiteX14" fmla="*/ 590315 w 5704902"/>
                  <a:gd name="connsiteY14" fmla="*/ 3655 h 5064780"/>
                  <a:gd name="connsiteX15" fmla="*/ 5114574 w 5704902"/>
                  <a:gd name="connsiteY15" fmla="*/ 3655 h 50647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704902" h="5064780">
                    <a:moveTo>
                      <a:pt x="1474572" y="1081546"/>
                    </a:moveTo>
                    <a:lnTo>
                      <a:pt x="2852450" y="3468101"/>
                    </a:lnTo>
                    <a:lnTo>
                      <a:pt x="4230328" y="1081547"/>
                    </a:lnTo>
                    <a:close/>
                    <a:moveTo>
                      <a:pt x="5128359" y="1342"/>
                    </a:moveTo>
                    <a:cubicBezTo>
                      <a:pt x="5231907" y="-5976"/>
                      <a:pt x="5338675" y="16485"/>
                      <a:pt x="5435340" y="72295"/>
                    </a:cubicBezTo>
                    <a:cubicBezTo>
                      <a:pt x="5693113" y="221120"/>
                      <a:pt x="5781433" y="550734"/>
                      <a:pt x="5632607" y="808507"/>
                    </a:cubicBezTo>
                    <a:lnTo>
                      <a:pt x="3330105" y="4796558"/>
                    </a:lnTo>
                    <a:cubicBezTo>
                      <a:pt x="3237089" y="4957666"/>
                      <a:pt x="3073453" y="5052582"/>
                      <a:pt x="2900873" y="5064778"/>
                    </a:cubicBezTo>
                    <a:lnTo>
                      <a:pt x="2852488" y="5063505"/>
                    </a:lnTo>
                    <a:lnTo>
                      <a:pt x="2804028" y="5064780"/>
                    </a:lnTo>
                    <a:cubicBezTo>
                      <a:pt x="2631448" y="5052584"/>
                      <a:pt x="2467812" y="4957668"/>
                      <a:pt x="2374796" y="4796560"/>
                    </a:cubicBezTo>
                    <a:lnTo>
                      <a:pt x="72294" y="808509"/>
                    </a:lnTo>
                    <a:cubicBezTo>
                      <a:pt x="-76531" y="550736"/>
                      <a:pt x="11788" y="221123"/>
                      <a:pt x="269562" y="72297"/>
                    </a:cubicBezTo>
                    <a:cubicBezTo>
                      <a:pt x="366227" y="16487"/>
                      <a:pt x="472994" y="-5974"/>
                      <a:pt x="576542" y="1344"/>
                    </a:cubicBezTo>
                    <a:lnTo>
                      <a:pt x="590315" y="3655"/>
                    </a:lnTo>
                    <a:lnTo>
                      <a:pt x="5114574" y="3655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90D7CE03-5211-8BD5-71B5-E82AE63D67C0}"/>
                  </a:ext>
                </a:extLst>
              </p:cNvPr>
              <p:cNvSpPr/>
              <p:nvPr/>
            </p:nvSpPr>
            <p:spPr bwMode="auto">
              <a:xfrm flipH="1">
                <a:off x="4692096" y="1186962"/>
                <a:ext cx="5513910" cy="4879968"/>
              </a:xfrm>
              <a:custGeom>
                <a:avLst/>
                <a:gdLst>
                  <a:gd name="connsiteX0" fmla="*/ 5028196 w 5513910"/>
                  <a:gd name="connsiteY0" fmla="*/ 0 h 4896697"/>
                  <a:gd name="connsiteX1" fmla="*/ 481713 w 5513910"/>
                  <a:gd name="connsiteY1" fmla="*/ 0 h 4896697"/>
                  <a:gd name="connsiteX2" fmla="*/ 222848 w 5513910"/>
                  <a:gd name="connsiteY2" fmla="*/ 79072 h 4896697"/>
                  <a:gd name="connsiteX3" fmla="*/ 205929 w 5513910"/>
                  <a:gd name="connsiteY3" fmla="*/ 93032 h 4896697"/>
                  <a:gd name="connsiteX4" fmla="*/ 155469 w 5513910"/>
                  <a:gd name="connsiteY4" fmla="*/ 129366 h 4896697"/>
                  <a:gd name="connsiteX5" fmla="*/ 62107 w 5513910"/>
                  <a:gd name="connsiteY5" fmla="*/ 707028 h 4896697"/>
                  <a:gd name="connsiteX6" fmla="*/ 2347979 w 5513910"/>
                  <a:gd name="connsiteY6" fmla="*/ 4666275 h 4896697"/>
                  <a:gd name="connsiteX7" fmla="*/ 2716722 w 5513910"/>
                  <a:gd name="connsiteY7" fmla="*/ 4896697 h 4896697"/>
                  <a:gd name="connsiteX8" fmla="*/ 2756974 w 5513910"/>
                  <a:gd name="connsiteY8" fmla="*/ 4895637 h 4896697"/>
                  <a:gd name="connsiteX9" fmla="*/ 2797188 w 5513910"/>
                  <a:gd name="connsiteY9" fmla="*/ 4896696 h 4896697"/>
                  <a:gd name="connsiteX10" fmla="*/ 3165931 w 5513910"/>
                  <a:gd name="connsiteY10" fmla="*/ 4666274 h 4896697"/>
                  <a:gd name="connsiteX11" fmla="*/ 5451803 w 5513910"/>
                  <a:gd name="connsiteY11" fmla="*/ 707027 h 4896697"/>
                  <a:gd name="connsiteX12" fmla="*/ 5282335 w 5513910"/>
                  <a:gd name="connsiteY12" fmla="*/ 74565 h 4896697"/>
                  <a:gd name="connsiteX13" fmla="*/ 5261318 w 5513910"/>
                  <a:gd name="connsiteY13" fmla="*/ 65100 h 4896697"/>
                  <a:gd name="connsiteX14" fmla="*/ 5208414 w 5513910"/>
                  <a:gd name="connsiteY14" fmla="*/ 36385 h 4896697"/>
                  <a:gd name="connsiteX15" fmla="*/ 5028196 w 5513910"/>
                  <a:gd name="connsiteY15" fmla="*/ 0 h 4896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513910" h="4896697">
                    <a:moveTo>
                      <a:pt x="5028196" y="0"/>
                    </a:moveTo>
                    <a:lnTo>
                      <a:pt x="481713" y="0"/>
                    </a:lnTo>
                    <a:cubicBezTo>
                      <a:pt x="385824" y="0"/>
                      <a:pt x="296743" y="29150"/>
                      <a:pt x="222848" y="79072"/>
                    </a:cubicBezTo>
                    <a:lnTo>
                      <a:pt x="205929" y="93032"/>
                    </a:lnTo>
                    <a:lnTo>
                      <a:pt x="155469" y="129366"/>
                    </a:lnTo>
                    <a:cubicBezTo>
                      <a:pt x="-5658" y="272245"/>
                      <a:pt x="-49765" y="513262"/>
                      <a:pt x="62107" y="707028"/>
                    </a:cubicBezTo>
                    <a:lnTo>
                      <a:pt x="2347979" y="4666275"/>
                    </a:lnTo>
                    <a:cubicBezTo>
                      <a:pt x="2427886" y="4804679"/>
                      <a:pt x="2568463" y="4886219"/>
                      <a:pt x="2716722" y="4896697"/>
                    </a:cubicBezTo>
                    <a:lnTo>
                      <a:pt x="2756974" y="4895637"/>
                    </a:lnTo>
                    <a:lnTo>
                      <a:pt x="2797188" y="4896696"/>
                    </a:lnTo>
                    <a:cubicBezTo>
                      <a:pt x="2945447" y="4886218"/>
                      <a:pt x="3086023" y="4804678"/>
                      <a:pt x="3165931" y="4666274"/>
                    </a:cubicBezTo>
                    <a:lnTo>
                      <a:pt x="5451803" y="707027"/>
                    </a:lnTo>
                    <a:cubicBezTo>
                      <a:pt x="5579656" y="485581"/>
                      <a:pt x="5503782" y="202417"/>
                      <a:pt x="5282335" y="74565"/>
                    </a:cubicBezTo>
                    <a:lnTo>
                      <a:pt x="5261318" y="65100"/>
                    </a:lnTo>
                    <a:lnTo>
                      <a:pt x="5208414" y="36385"/>
                    </a:lnTo>
                    <a:cubicBezTo>
                      <a:pt x="5153022" y="12956"/>
                      <a:pt x="5092122" y="0"/>
                      <a:pt x="5028196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93AD6429-C65C-D16C-C1EF-E5D04B6C8B66}"/>
                  </a:ext>
                </a:extLst>
              </p:cNvPr>
              <p:cNvSpPr/>
              <p:nvPr/>
            </p:nvSpPr>
            <p:spPr bwMode="auto">
              <a:xfrm>
                <a:off x="4773210" y="1266092"/>
                <a:ext cx="5347714" cy="4703038"/>
              </a:xfrm>
              <a:custGeom>
                <a:avLst/>
                <a:gdLst>
                  <a:gd name="connsiteX0" fmla="*/ 406551 w 5358273"/>
                  <a:gd name="connsiteY0" fmla="*/ 0 h 4732016"/>
                  <a:gd name="connsiteX1" fmla="*/ 4941977 w 5358273"/>
                  <a:gd name="connsiteY1" fmla="*/ 0 h 4732016"/>
                  <a:gd name="connsiteX2" fmla="*/ 5096868 w 5358273"/>
                  <a:gd name="connsiteY2" fmla="*/ 31271 h 4732016"/>
                  <a:gd name="connsiteX3" fmla="*/ 5131951 w 5358273"/>
                  <a:gd name="connsiteY3" fmla="*/ 50314 h 4732016"/>
                  <a:gd name="connsiteX4" fmla="*/ 5159243 w 5358273"/>
                  <a:gd name="connsiteY4" fmla="*/ 62604 h 4732016"/>
                  <a:gd name="connsiteX5" fmla="*/ 5304895 w 5358273"/>
                  <a:gd name="connsiteY5" fmla="*/ 606182 h 4732016"/>
                  <a:gd name="connsiteX6" fmla="*/ 3037182 w 5358273"/>
                  <a:gd name="connsiteY6" fmla="*/ 4533977 h 4732016"/>
                  <a:gd name="connsiteX7" fmla="*/ 2720260 w 5358273"/>
                  <a:gd name="connsiteY7" fmla="*/ 4732016 h 4732016"/>
                  <a:gd name="connsiteX8" fmla="*/ 2679136 w 5358273"/>
                  <a:gd name="connsiteY8" fmla="*/ 4730933 h 4732016"/>
                  <a:gd name="connsiteX9" fmla="*/ 2638012 w 5358273"/>
                  <a:gd name="connsiteY9" fmla="*/ 4732016 h 4732016"/>
                  <a:gd name="connsiteX10" fmla="*/ 2321091 w 5358273"/>
                  <a:gd name="connsiteY10" fmla="*/ 4533977 h 4732016"/>
                  <a:gd name="connsiteX11" fmla="*/ 53378 w 5358273"/>
                  <a:gd name="connsiteY11" fmla="*/ 606183 h 4732016"/>
                  <a:gd name="connsiteX12" fmla="*/ 80525 w 5358273"/>
                  <a:gd name="connsiteY12" fmla="*/ 167131 h 4732016"/>
                  <a:gd name="connsiteX13" fmla="*/ 107630 w 5358273"/>
                  <a:gd name="connsiteY13" fmla="*/ 137814 h 4732016"/>
                  <a:gd name="connsiteX14" fmla="*/ 125174 w 5358273"/>
                  <a:gd name="connsiteY14" fmla="*/ 116550 h 4732016"/>
                  <a:gd name="connsiteX15" fmla="*/ 406551 w 5358273"/>
                  <a:gd name="connsiteY15" fmla="*/ 0 h 47320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358273" h="4732016">
                    <a:moveTo>
                      <a:pt x="406551" y="0"/>
                    </a:moveTo>
                    <a:lnTo>
                      <a:pt x="4941977" y="0"/>
                    </a:lnTo>
                    <a:cubicBezTo>
                      <a:pt x="4996919" y="0"/>
                      <a:pt x="5049261" y="11135"/>
                      <a:pt x="5096868" y="31271"/>
                    </a:cubicBezTo>
                    <a:lnTo>
                      <a:pt x="5131951" y="50314"/>
                    </a:lnTo>
                    <a:lnTo>
                      <a:pt x="5159243" y="62604"/>
                    </a:lnTo>
                    <a:cubicBezTo>
                      <a:pt x="5349569" y="172489"/>
                      <a:pt x="5414779" y="415857"/>
                      <a:pt x="5304895" y="606182"/>
                    </a:cubicBezTo>
                    <a:lnTo>
                      <a:pt x="3037182" y="4533977"/>
                    </a:lnTo>
                    <a:cubicBezTo>
                      <a:pt x="2968504" y="4652930"/>
                      <a:pt x="2847684" y="4723011"/>
                      <a:pt x="2720260" y="4732016"/>
                    </a:cubicBezTo>
                    <a:lnTo>
                      <a:pt x="2679136" y="4730933"/>
                    </a:lnTo>
                    <a:lnTo>
                      <a:pt x="2638012" y="4732016"/>
                    </a:lnTo>
                    <a:cubicBezTo>
                      <a:pt x="2510589" y="4723011"/>
                      <a:pt x="2389769" y="4652930"/>
                      <a:pt x="2321091" y="4533977"/>
                    </a:cubicBezTo>
                    <a:lnTo>
                      <a:pt x="53378" y="606183"/>
                    </a:lnTo>
                    <a:cubicBezTo>
                      <a:pt x="-29036" y="463438"/>
                      <a:pt x="-12958" y="290858"/>
                      <a:pt x="80525" y="167131"/>
                    </a:cubicBezTo>
                    <a:lnTo>
                      <a:pt x="107630" y="137814"/>
                    </a:lnTo>
                    <a:lnTo>
                      <a:pt x="125174" y="116550"/>
                    </a:lnTo>
                    <a:cubicBezTo>
                      <a:pt x="197185" y="44540"/>
                      <a:pt x="296667" y="0"/>
                      <a:pt x="40655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" name="Text Box 167">
                <a:extLst>
                  <a:ext uri="{FF2B5EF4-FFF2-40B4-BE49-F238E27FC236}">
                    <a16:creationId xmlns:a16="http://schemas.microsoft.com/office/drawing/2014/main" id="{639F41C4-0B22-C143-5DF2-1EDCC57CA2A7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5846988" y="2061029"/>
                <a:ext cx="3209926" cy="1141578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prstTxWarp prst="textPlain">
                  <a:avLst/>
                </a:prstTxWarp>
                <a:spAutoFit/>
              </a:bodyPr>
              <a:lstStyle/>
              <a:p>
                <a:r>
                  <a:rPr lang="ja-JP" altLang="en-US" b="1" dirty="0">
                    <a:solidFill>
                      <a:schemeClr val="bg1"/>
                    </a:solidFill>
                    <a:ea typeface="メイリオ" panose="020B0604030504040204" pitchFamily="50" charset="-128"/>
                  </a:rPr>
                  <a:t>止まろ</a:t>
                </a:r>
              </a:p>
            </p:txBody>
          </p:sp>
        </p:grp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732D19CE-072D-2398-340C-1FD6CE43B82E}"/>
              </a:ext>
            </a:extLst>
          </p:cNvPr>
          <p:cNvGrpSpPr/>
          <p:nvPr/>
        </p:nvGrpSpPr>
        <p:grpSpPr>
          <a:xfrm>
            <a:off x="4854614" y="2998103"/>
            <a:ext cx="2433262" cy="2160237"/>
            <a:chOff x="2324291" y="2907702"/>
            <a:chExt cx="1504125" cy="1335354"/>
          </a:xfrm>
        </p:grpSpPr>
        <p:sp>
          <p:nvSpPr>
            <p:cNvPr id="12" name="Text Box 168">
              <a:extLst>
                <a:ext uri="{FF2B5EF4-FFF2-40B4-BE49-F238E27FC236}">
                  <a16:creationId xmlns:a16="http://schemas.microsoft.com/office/drawing/2014/main" id="{310FA91A-4935-80BE-BF65-87F7B13EB01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611438" y="3106738"/>
              <a:ext cx="869950" cy="3667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b="1">
                  <a:solidFill>
                    <a:schemeClr val="bg1"/>
                  </a:solidFill>
                  <a:ea typeface="メイリオ" panose="020B0604030504040204" pitchFamily="50" charset="-128"/>
                </a:rPr>
                <a:t>止まれ</a:t>
              </a:r>
            </a:p>
          </p:txBody>
        </p:sp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59D751C2-EF7B-8F95-0CF9-56428E1C2710}"/>
                </a:ext>
              </a:extLst>
            </p:cNvPr>
            <p:cNvGrpSpPr/>
            <p:nvPr/>
          </p:nvGrpSpPr>
          <p:grpSpPr>
            <a:xfrm>
              <a:off x="2324291" y="2907702"/>
              <a:ext cx="1504125" cy="1335354"/>
              <a:chOff x="4591849" y="1092440"/>
              <a:chExt cx="5704902" cy="5064780"/>
            </a:xfrm>
          </p:grpSpPr>
          <p:sp>
            <p:nvSpPr>
              <p:cNvPr id="14" name="フリーフォーム: 図形 13">
                <a:extLst>
                  <a:ext uri="{FF2B5EF4-FFF2-40B4-BE49-F238E27FC236}">
                    <a16:creationId xmlns:a16="http://schemas.microsoft.com/office/drawing/2014/main" id="{1A2ABB4D-613E-956F-508E-1989A79F8AB2}"/>
                  </a:ext>
                </a:extLst>
              </p:cNvPr>
              <p:cNvSpPr/>
              <p:nvPr/>
            </p:nvSpPr>
            <p:spPr bwMode="auto">
              <a:xfrm>
                <a:off x="4591849" y="1092440"/>
                <a:ext cx="5704902" cy="5064780"/>
              </a:xfrm>
              <a:custGeom>
                <a:avLst/>
                <a:gdLst>
                  <a:gd name="connsiteX0" fmla="*/ 1474572 w 5704902"/>
                  <a:gd name="connsiteY0" fmla="*/ 1081546 h 5064780"/>
                  <a:gd name="connsiteX1" fmla="*/ 2852450 w 5704902"/>
                  <a:gd name="connsiteY1" fmla="*/ 3468101 h 5064780"/>
                  <a:gd name="connsiteX2" fmla="*/ 4230328 w 5704902"/>
                  <a:gd name="connsiteY2" fmla="*/ 1081547 h 5064780"/>
                  <a:gd name="connsiteX3" fmla="*/ 5128359 w 5704902"/>
                  <a:gd name="connsiteY3" fmla="*/ 1342 h 5064780"/>
                  <a:gd name="connsiteX4" fmla="*/ 5435340 w 5704902"/>
                  <a:gd name="connsiteY4" fmla="*/ 72295 h 5064780"/>
                  <a:gd name="connsiteX5" fmla="*/ 5632607 w 5704902"/>
                  <a:gd name="connsiteY5" fmla="*/ 808507 h 5064780"/>
                  <a:gd name="connsiteX6" fmla="*/ 3330105 w 5704902"/>
                  <a:gd name="connsiteY6" fmla="*/ 4796558 h 5064780"/>
                  <a:gd name="connsiteX7" fmla="*/ 2900873 w 5704902"/>
                  <a:gd name="connsiteY7" fmla="*/ 5064778 h 5064780"/>
                  <a:gd name="connsiteX8" fmla="*/ 2852488 w 5704902"/>
                  <a:gd name="connsiteY8" fmla="*/ 5063505 h 5064780"/>
                  <a:gd name="connsiteX9" fmla="*/ 2804028 w 5704902"/>
                  <a:gd name="connsiteY9" fmla="*/ 5064780 h 5064780"/>
                  <a:gd name="connsiteX10" fmla="*/ 2374796 w 5704902"/>
                  <a:gd name="connsiteY10" fmla="*/ 4796560 h 5064780"/>
                  <a:gd name="connsiteX11" fmla="*/ 72294 w 5704902"/>
                  <a:gd name="connsiteY11" fmla="*/ 808509 h 5064780"/>
                  <a:gd name="connsiteX12" fmla="*/ 269562 w 5704902"/>
                  <a:gd name="connsiteY12" fmla="*/ 72297 h 5064780"/>
                  <a:gd name="connsiteX13" fmla="*/ 576542 w 5704902"/>
                  <a:gd name="connsiteY13" fmla="*/ 1344 h 5064780"/>
                  <a:gd name="connsiteX14" fmla="*/ 590315 w 5704902"/>
                  <a:gd name="connsiteY14" fmla="*/ 3655 h 5064780"/>
                  <a:gd name="connsiteX15" fmla="*/ 5114574 w 5704902"/>
                  <a:gd name="connsiteY15" fmla="*/ 3655 h 50647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704902" h="5064780">
                    <a:moveTo>
                      <a:pt x="1474572" y="1081546"/>
                    </a:moveTo>
                    <a:lnTo>
                      <a:pt x="2852450" y="3468101"/>
                    </a:lnTo>
                    <a:lnTo>
                      <a:pt x="4230328" y="1081547"/>
                    </a:lnTo>
                    <a:close/>
                    <a:moveTo>
                      <a:pt x="5128359" y="1342"/>
                    </a:moveTo>
                    <a:cubicBezTo>
                      <a:pt x="5231907" y="-5976"/>
                      <a:pt x="5338675" y="16485"/>
                      <a:pt x="5435340" y="72295"/>
                    </a:cubicBezTo>
                    <a:cubicBezTo>
                      <a:pt x="5693113" y="221120"/>
                      <a:pt x="5781433" y="550734"/>
                      <a:pt x="5632607" y="808507"/>
                    </a:cubicBezTo>
                    <a:lnTo>
                      <a:pt x="3330105" y="4796558"/>
                    </a:lnTo>
                    <a:cubicBezTo>
                      <a:pt x="3237089" y="4957666"/>
                      <a:pt x="3073453" y="5052582"/>
                      <a:pt x="2900873" y="5064778"/>
                    </a:cubicBezTo>
                    <a:lnTo>
                      <a:pt x="2852488" y="5063505"/>
                    </a:lnTo>
                    <a:lnTo>
                      <a:pt x="2804028" y="5064780"/>
                    </a:lnTo>
                    <a:cubicBezTo>
                      <a:pt x="2631448" y="5052584"/>
                      <a:pt x="2467812" y="4957668"/>
                      <a:pt x="2374796" y="4796560"/>
                    </a:cubicBezTo>
                    <a:lnTo>
                      <a:pt x="72294" y="808509"/>
                    </a:lnTo>
                    <a:cubicBezTo>
                      <a:pt x="-76531" y="550736"/>
                      <a:pt x="11788" y="221123"/>
                      <a:pt x="269562" y="72297"/>
                    </a:cubicBezTo>
                    <a:cubicBezTo>
                      <a:pt x="366227" y="16487"/>
                      <a:pt x="472994" y="-5974"/>
                      <a:pt x="576542" y="1344"/>
                    </a:cubicBezTo>
                    <a:lnTo>
                      <a:pt x="590315" y="3655"/>
                    </a:lnTo>
                    <a:lnTo>
                      <a:pt x="5114574" y="3655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11EB7D29-ABE4-26F8-1840-B943A4B58E76}"/>
                  </a:ext>
                </a:extLst>
              </p:cNvPr>
              <p:cNvSpPr/>
              <p:nvPr/>
            </p:nvSpPr>
            <p:spPr bwMode="auto">
              <a:xfrm flipH="1">
                <a:off x="4692096" y="1186962"/>
                <a:ext cx="5513910" cy="4879968"/>
              </a:xfrm>
              <a:custGeom>
                <a:avLst/>
                <a:gdLst>
                  <a:gd name="connsiteX0" fmla="*/ 5028196 w 5513910"/>
                  <a:gd name="connsiteY0" fmla="*/ 0 h 4896697"/>
                  <a:gd name="connsiteX1" fmla="*/ 481713 w 5513910"/>
                  <a:gd name="connsiteY1" fmla="*/ 0 h 4896697"/>
                  <a:gd name="connsiteX2" fmla="*/ 222848 w 5513910"/>
                  <a:gd name="connsiteY2" fmla="*/ 79072 h 4896697"/>
                  <a:gd name="connsiteX3" fmla="*/ 205929 w 5513910"/>
                  <a:gd name="connsiteY3" fmla="*/ 93032 h 4896697"/>
                  <a:gd name="connsiteX4" fmla="*/ 155469 w 5513910"/>
                  <a:gd name="connsiteY4" fmla="*/ 129366 h 4896697"/>
                  <a:gd name="connsiteX5" fmla="*/ 62107 w 5513910"/>
                  <a:gd name="connsiteY5" fmla="*/ 707028 h 4896697"/>
                  <a:gd name="connsiteX6" fmla="*/ 2347979 w 5513910"/>
                  <a:gd name="connsiteY6" fmla="*/ 4666275 h 4896697"/>
                  <a:gd name="connsiteX7" fmla="*/ 2716722 w 5513910"/>
                  <a:gd name="connsiteY7" fmla="*/ 4896697 h 4896697"/>
                  <a:gd name="connsiteX8" fmla="*/ 2756974 w 5513910"/>
                  <a:gd name="connsiteY8" fmla="*/ 4895637 h 4896697"/>
                  <a:gd name="connsiteX9" fmla="*/ 2797188 w 5513910"/>
                  <a:gd name="connsiteY9" fmla="*/ 4896696 h 4896697"/>
                  <a:gd name="connsiteX10" fmla="*/ 3165931 w 5513910"/>
                  <a:gd name="connsiteY10" fmla="*/ 4666274 h 4896697"/>
                  <a:gd name="connsiteX11" fmla="*/ 5451803 w 5513910"/>
                  <a:gd name="connsiteY11" fmla="*/ 707027 h 4896697"/>
                  <a:gd name="connsiteX12" fmla="*/ 5282335 w 5513910"/>
                  <a:gd name="connsiteY12" fmla="*/ 74565 h 4896697"/>
                  <a:gd name="connsiteX13" fmla="*/ 5261318 w 5513910"/>
                  <a:gd name="connsiteY13" fmla="*/ 65100 h 4896697"/>
                  <a:gd name="connsiteX14" fmla="*/ 5208414 w 5513910"/>
                  <a:gd name="connsiteY14" fmla="*/ 36385 h 4896697"/>
                  <a:gd name="connsiteX15" fmla="*/ 5028196 w 5513910"/>
                  <a:gd name="connsiteY15" fmla="*/ 0 h 4896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513910" h="4896697">
                    <a:moveTo>
                      <a:pt x="5028196" y="0"/>
                    </a:moveTo>
                    <a:lnTo>
                      <a:pt x="481713" y="0"/>
                    </a:lnTo>
                    <a:cubicBezTo>
                      <a:pt x="385824" y="0"/>
                      <a:pt x="296743" y="29150"/>
                      <a:pt x="222848" y="79072"/>
                    </a:cubicBezTo>
                    <a:lnTo>
                      <a:pt x="205929" y="93032"/>
                    </a:lnTo>
                    <a:lnTo>
                      <a:pt x="155469" y="129366"/>
                    </a:lnTo>
                    <a:cubicBezTo>
                      <a:pt x="-5658" y="272245"/>
                      <a:pt x="-49765" y="513262"/>
                      <a:pt x="62107" y="707028"/>
                    </a:cubicBezTo>
                    <a:lnTo>
                      <a:pt x="2347979" y="4666275"/>
                    </a:lnTo>
                    <a:cubicBezTo>
                      <a:pt x="2427886" y="4804679"/>
                      <a:pt x="2568463" y="4886219"/>
                      <a:pt x="2716722" y="4896697"/>
                    </a:cubicBezTo>
                    <a:lnTo>
                      <a:pt x="2756974" y="4895637"/>
                    </a:lnTo>
                    <a:lnTo>
                      <a:pt x="2797188" y="4896696"/>
                    </a:lnTo>
                    <a:cubicBezTo>
                      <a:pt x="2945447" y="4886218"/>
                      <a:pt x="3086023" y="4804678"/>
                      <a:pt x="3165931" y="4666274"/>
                    </a:cubicBezTo>
                    <a:lnTo>
                      <a:pt x="5451803" y="707027"/>
                    </a:lnTo>
                    <a:cubicBezTo>
                      <a:pt x="5579656" y="485581"/>
                      <a:pt x="5503782" y="202417"/>
                      <a:pt x="5282335" y="74565"/>
                    </a:cubicBezTo>
                    <a:lnTo>
                      <a:pt x="5261318" y="65100"/>
                    </a:lnTo>
                    <a:lnTo>
                      <a:pt x="5208414" y="36385"/>
                    </a:lnTo>
                    <a:cubicBezTo>
                      <a:pt x="5153022" y="12956"/>
                      <a:pt x="5092122" y="0"/>
                      <a:pt x="5028196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604F6875-1C30-3C14-3BA0-EA86C43CD0CE}"/>
                  </a:ext>
                </a:extLst>
              </p:cNvPr>
              <p:cNvSpPr/>
              <p:nvPr/>
            </p:nvSpPr>
            <p:spPr bwMode="auto">
              <a:xfrm>
                <a:off x="4773210" y="1266092"/>
                <a:ext cx="5347714" cy="4703038"/>
              </a:xfrm>
              <a:custGeom>
                <a:avLst/>
                <a:gdLst>
                  <a:gd name="connsiteX0" fmla="*/ 406551 w 5358273"/>
                  <a:gd name="connsiteY0" fmla="*/ 0 h 4732016"/>
                  <a:gd name="connsiteX1" fmla="*/ 4941977 w 5358273"/>
                  <a:gd name="connsiteY1" fmla="*/ 0 h 4732016"/>
                  <a:gd name="connsiteX2" fmla="*/ 5096868 w 5358273"/>
                  <a:gd name="connsiteY2" fmla="*/ 31271 h 4732016"/>
                  <a:gd name="connsiteX3" fmla="*/ 5131951 w 5358273"/>
                  <a:gd name="connsiteY3" fmla="*/ 50314 h 4732016"/>
                  <a:gd name="connsiteX4" fmla="*/ 5159243 w 5358273"/>
                  <a:gd name="connsiteY4" fmla="*/ 62604 h 4732016"/>
                  <a:gd name="connsiteX5" fmla="*/ 5304895 w 5358273"/>
                  <a:gd name="connsiteY5" fmla="*/ 606182 h 4732016"/>
                  <a:gd name="connsiteX6" fmla="*/ 3037182 w 5358273"/>
                  <a:gd name="connsiteY6" fmla="*/ 4533977 h 4732016"/>
                  <a:gd name="connsiteX7" fmla="*/ 2720260 w 5358273"/>
                  <a:gd name="connsiteY7" fmla="*/ 4732016 h 4732016"/>
                  <a:gd name="connsiteX8" fmla="*/ 2679136 w 5358273"/>
                  <a:gd name="connsiteY8" fmla="*/ 4730933 h 4732016"/>
                  <a:gd name="connsiteX9" fmla="*/ 2638012 w 5358273"/>
                  <a:gd name="connsiteY9" fmla="*/ 4732016 h 4732016"/>
                  <a:gd name="connsiteX10" fmla="*/ 2321091 w 5358273"/>
                  <a:gd name="connsiteY10" fmla="*/ 4533977 h 4732016"/>
                  <a:gd name="connsiteX11" fmla="*/ 53378 w 5358273"/>
                  <a:gd name="connsiteY11" fmla="*/ 606183 h 4732016"/>
                  <a:gd name="connsiteX12" fmla="*/ 80525 w 5358273"/>
                  <a:gd name="connsiteY12" fmla="*/ 167131 h 4732016"/>
                  <a:gd name="connsiteX13" fmla="*/ 107630 w 5358273"/>
                  <a:gd name="connsiteY13" fmla="*/ 137814 h 4732016"/>
                  <a:gd name="connsiteX14" fmla="*/ 125174 w 5358273"/>
                  <a:gd name="connsiteY14" fmla="*/ 116550 h 4732016"/>
                  <a:gd name="connsiteX15" fmla="*/ 406551 w 5358273"/>
                  <a:gd name="connsiteY15" fmla="*/ 0 h 47320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358273" h="4732016">
                    <a:moveTo>
                      <a:pt x="406551" y="0"/>
                    </a:moveTo>
                    <a:lnTo>
                      <a:pt x="4941977" y="0"/>
                    </a:lnTo>
                    <a:cubicBezTo>
                      <a:pt x="4996919" y="0"/>
                      <a:pt x="5049261" y="11135"/>
                      <a:pt x="5096868" y="31271"/>
                    </a:cubicBezTo>
                    <a:lnTo>
                      <a:pt x="5131951" y="50314"/>
                    </a:lnTo>
                    <a:lnTo>
                      <a:pt x="5159243" y="62604"/>
                    </a:lnTo>
                    <a:cubicBezTo>
                      <a:pt x="5349569" y="172489"/>
                      <a:pt x="5414779" y="415857"/>
                      <a:pt x="5304895" y="606182"/>
                    </a:cubicBezTo>
                    <a:lnTo>
                      <a:pt x="3037182" y="4533977"/>
                    </a:lnTo>
                    <a:cubicBezTo>
                      <a:pt x="2968504" y="4652930"/>
                      <a:pt x="2847684" y="4723011"/>
                      <a:pt x="2720260" y="4732016"/>
                    </a:cubicBezTo>
                    <a:lnTo>
                      <a:pt x="2679136" y="4730933"/>
                    </a:lnTo>
                    <a:lnTo>
                      <a:pt x="2638012" y="4732016"/>
                    </a:lnTo>
                    <a:cubicBezTo>
                      <a:pt x="2510589" y="4723011"/>
                      <a:pt x="2389769" y="4652930"/>
                      <a:pt x="2321091" y="4533977"/>
                    </a:cubicBezTo>
                    <a:lnTo>
                      <a:pt x="53378" y="606183"/>
                    </a:lnTo>
                    <a:cubicBezTo>
                      <a:pt x="-29036" y="463438"/>
                      <a:pt x="-12958" y="290858"/>
                      <a:pt x="80525" y="167131"/>
                    </a:cubicBezTo>
                    <a:lnTo>
                      <a:pt x="107630" y="137814"/>
                    </a:lnTo>
                    <a:lnTo>
                      <a:pt x="125174" y="116550"/>
                    </a:lnTo>
                    <a:cubicBezTo>
                      <a:pt x="197185" y="44540"/>
                      <a:pt x="296667" y="0"/>
                      <a:pt x="40655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" name="Text Box 167">
                <a:extLst>
                  <a:ext uri="{FF2B5EF4-FFF2-40B4-BE49-F238E27FC236}">
                    <a16:creationId xmlns:a16="http://schemas.microsoft.com/office/drawing/2014/main" id="{730E75C9-C6F8-65E6-806C-A0ED1C79C86B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5846988" y="2061029"/>
                <a:ext cx="3209926" cy="1141578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prstTxWarp prst="textPlain">
                  <a:avLst/>
                </a:prstTxWarp>
                <a:spAutoFit/>
              </a:bodyPr>
              <a:lstStyle/>
              <a:p>
                <a:r>
                  <a:rPr lang="ja-JP" altLang="en-US" b="1" dirty="0">
                    <a:solidFill>
                      <a:schemeClr val="bg1"/>
                    </a:solidFill>
                    <a:ea typeface="メイリオ" panose="020B0604030504040204" pitchFamily="50" charset="-128"/>
                  </a:rPr>
                  <a:t>止まる</a:t>
                </a:r>
              </a:p>
            </p:txBody>
          </p:sp>
        </p:grpSp>
      </p:grp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E0C4462E-10C7-CE64-7198-020DFA11E2D2}"/>
              </a:ext>
            </a:extLst>
          </p:cNvPr>
          <p:cNvGrpSpPr/>
          <p:nvPr/>
        </p:nvGrpSpPr>
        <p:grpSpPr>
          <a:xfrm>
            <a:off x="8474114" y="2998103"/>
            <a:ext cx="2433262" cy="2160237"/>
            <a:chOff x="2324291" y="2907702"/>
            <a:chExt cx="1504125" cy="1335354"/>
          </a:xfrm>
        </p:grpSpPr>
        <p:sp>
          <p:nvSpPr>
            <p:cNvPr id="19" name="Text Box 168">
              <a:extLst>
                <a:ext uri="{FF2B5EF4-FFF2-40B4-BE49-F238E27FC236}">
                  <a16:creationId xmlns:a16="http://schemas.microsoft.com/office/drawing/2014/main" id="{FF74E27E-B00C-1DF3-A6C5-A5AB100CA40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611438" y="3106738"/>
              <a:ext cx="869950" cy="3667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b="1">
                  <a:solidFill>
                    <a:schemeClr val="bg1"/>
                  </a:solidFill>
                  <a:ea typeface="メイリオ" panose="020B0604030504040204" pitchFamily="50" charset="-128"/>
                </a:rPr>
                <a:t>止まれ</a:t>
              </a:r>
            </a:p>
          </p:txBody>
        </p: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D776F844-CD7C-9DBA-9AC8-00C7A4F17080}"/>
                </a:ext>
              </a:extLst>
            </p:cNvPr>
            <p:cNvGrpSpPr/>
            <p:nvPr/>
          </p:nvGrpSpPr>
          <p:grpSpPr>
            <a:xfrm>
              <a:off x="2324291" y="2907702"/>
              <a:ext cx="1504125" cy="1335354"/>
              <a:chOff x="4591849" y="1092440"/>
              <a:chExt cx="5704902" cy="5064780"/>
            </a:xfrm>
          </p:grpSpPr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419BFF95-C9DE-8C4E-BD2E-6D5EEDADB50A}"/>
                  </a:ext>
                </a:extLst>
              </p:cNvPr>
              <p:cNvSpPr/>
              <p:nvPr/>
            </p:nvSpPr>
            <p:spPr bwMode="auto">
              <a:xfrm>
                <a:off x="4591849" y="1092440"/>
                <a:ext cx="5704902" cy="5064780"/>
              </a:xfrm>
              <a:custGeom>
                <a:avLst/>
                <a:gdLst>
                  <a:gd name="connsiteX0" fmla="*/ 1474572 w 5704902"/>
                  <a:gd name="connsiteY0" fmla="*/ 1081546 h 5064780"/>
                  <a:gd name="connsiteX1" fmla="*/ 2852450 w 5704902"/>
                  <a:gd name="connsiteY1" fmla="*/ 3468101 h 5064780"/>
                  <a:gd name="connsiteX2" fmla="*/ 4230328 w 5704902"/>
                  <a:gd name="connsiteY2" fmla="*/ 1081547 h 5064780"/>
                  <a:gd name="connsiteX3" fmla="*/ 5128359 w 5704902"/>
                  <a:gd name="connsiteY3" fmla="*/ 1342 h 5064780"/>
                  <a:gd name="connsiteX4" fmla="*/ 5435340 w 5704902"/>
                  <a:gd name="connsiteY4" fmla="*/ 72295 h 5064780"/>
                  <a:gd name="connsiteX5" fmla="*/ 5632607 w 5704902"/>
                  <a:gd name="connsiteY5" fmla="*/ 808507 h 5064780"/>
                  <a:gd name="connsiteX6" fmla="*/ 3330105 w 5704902"/>
                  <a:gd name="connsiteY6" fmla="*/ 4796558 h 5064780"/>
                  <a:gd name="connsiteX7" fmla="*/ 2900873 w 5704902"/>
                  <a:gd name="connsiteY7" fmla="*/ 5064778 h 5064780"/>
                  <a:gd name="connsiteX8" fmla="*/ 2852488 w 5704902"/>
                  <a:gd name="connsiteY8" fmla="*/ 5063505 h 5064780"/>
                  <a:gd name="connsiteX9" fmla="*/ 2804028 w 5704902"/>
                  <a:gd name="connsiteY9" fmla="*/ 5064780 h 5064780"/>
                  <a:gd name="connsiteX10" fmla="*/ 2374796 w 5704902"/>
                  <a:gd name="connsiteY10" fmla="*/ 4796560 h 5064780"/>
                  <a:gd name="connsiteX11" fmla="*/ 72294 w 5704902"/>
                  <a:gd name="connsiteY11" fmla="*/ 808509 h 5064780"/>
                  <a:gd name="connsiteX12" fmla="*/ 269562 w 5704902"/>
                  <a:gd name="connsiteY12" fmla="*/ 72297 h 5064780"/>
                  <a:gd name="connsiteX13" fmla="*/ 576542 w 5704902"/>
                  <a:gd name="connsiteY13" fmla="*/ 1344 h 5064780"/>
                  <a:gd name="connsiteX14" fmla="*/ 590315 w 5704902"/>
                  <a:gd name="connsiteY14" fmla="*/ 3655 h 5064780"/>
                  <a:gd name="connsiteX15" fmla="*/ 5114574 w 5704902"/>
                  <a:gd name="connsiteY15" fmla="*/ 3655 h 50647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704902" h="5064780">
                    <a:moveTo>
                      <a:pt x="1474572" y="1081546"/>
                    </a:moveTo>
                    <a:lnTo>
                      <a:pt x="2852450" y="3468101"/>
                    </a:lnTo>
                    <a:lnTo>
                      <a:pt x="4230328" y="1081547"/>
                    </a:lnTo>
                    <a:close/>
                    <a:moveTo>
                      <a:pt x="5128359" y="1342"/>
                    </a:moveTo>
                    <a:cubicBezTo>
                      <a:pt x="5231907" y="-5976"/>
                      <a:pt x="5338675" y="16485"/>
                      <a:pt x="5435340" y="72295"/>
                    </a:cubicBezTo>
                    <a:cubicBezTo>
                      <a:pt x="5693113" y="221120"/>
                      <a:pt x="5781433" y="550734"/>
                      <a:pt x="5632607" y="808507"/>
                    </a:cubicBezTo>
                    <a:lnTo>
                      <a:pt x="3330105" y="4796558"/>
                    </a:lnTo>
                    <a:cubicBezTo>
                      <a:pt x="3237089" y="4957666"/>
                      <a:pt x="3073453" y="5052582"/>
                      <a:pt x="2900873" y="5064778"/>
                    </a:cubicBezTo>
                    <a:lnTo>
                      <a:pt x="2852488" y="5063505"/>
                    </a:lnTo>
                    <a:lnTo>
                      <a:pt x="2804028" y="5064780"/>
                    </a:lnTo>
                    <a:cubicBezTo>
                      <a:pt x="2631448" y="5052584"/>
                      <a:pt x="2467812" y="4957668"/>
                      <a:pt x="2374796" y="4796560"/>
                    </a:cubicBezTo>
                    <a:lnTo>
                      <a:pt x="72294" y="808509"/>
                    </a:lnTo>
                    <a:cubicBezTo>
                      <a:pt x="-76531" y="550736"/>
                      <a:pt x="11788" y="221123"/>
                      <a:pt x="269562" y="72297"/>
                    </a:cubicBezTo>
                    <a:cubicBezTo>
                      <a:pt x="366227" y="16487"/>
                      <a:pt x="472994" y="-5974"/>
                      <a:pt x="576542" y="1344"/>
                    </a:cubicBezTo>
                    <a:lnTo>
                      <a:pt x="590315" y="3655"/>
                    </a:lnTo>
                    <a:lnTo>
                      <a:pt x="5114574" y="3655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" name="フリーフォーム: 図形 36">
                <a:extLst>
                  <a:ext uri="{FF2B5EF4-FFF2-40B4-BE49-F238E27FC236}">
                    <a16:creationId xmlns:a16="http://schemas.microsoft.com/office/drawing/2014/main" id="{06C4C0D1-EB86-EDF4-4CC5-D0642E1C5E37}"/>
                  </a:ext>
                </a:extLst>
              </p:cNvPr>
              <p:cNvSpPr/>
              <p:nvPr/>
            </p:nvSpPr>
            <p:spPr bwMode="auto">
              <a:xfrm flipH="1">
                <a:off x="4692096" y="1186962"/>
                <a:ext cx="5513910" cy="4879968"/>
              </a:xfrm>
              <a:custGeom>
                <a:avLst/>
                <a:gdLst>
                  <a:gd name="connsiteX0" fmla="*/ 5028196 w 5513910"/>
                  <a:gd name="connsiteY0" fmla="*/ 0 h 4896697"/>
                  <a:gd name="connsiteX1" fmla="*/ 481713 w 5513910"/>
                  <a:gd name="connsiteY1" fmla="*/ 0 h 4896697"/>
                  <a:gd name="connsiteX2" fmla="*/ 222848 w 5513910"/>
                  <a:gd name="connsiteY2" fmla="*/ 79072 h 4896697"/>
                  <a:gd name="connsiteX3" fmla="*/ 205929 w 5513910"/>
                  <a:gd name="connsiteY3" fmla="*/ 93032 h 4896697"/>
                  <a:gd name="connsiteX4" fmla="*/ 155469 w 5513910"/>
                  <a:gd name="connsiteY4" fmla="*/ 129366 h 4896697"/>
                  <a:gd name="connsiteX5" fmla="*/ 62107 w 5513910"/>
                  <a:gd name="connsiteY5" fmla="*/ 707028 h 4896697"/>
                  <a:gd name="connsiteX6" fmla="*/ 2347979 w 5513910"/>
                  <a:gd name="connsiteY6" fmla="*/ 4666275 h 4896697"/>
                  <a:gd name="connsiteX7" fmla="*/ 2716722 w 5513910"/>
                  <a:gd name="connsiteY7" fmla="*/ 4896697 h 4896697"/>
                  <a:gd name="connsiteX8" fmla="*/ 2756974 w 5513910"/>
                  <a:gd name="connsiteY8" fmla="*/ 4895637 h 4896697"/>
                  <a:gd name="connsiteX9" fmla="*/ 2797188 w 5513910"/>
                  <a:gd name="connsiteY9" fmla="*/ 4896696 h 4896697"/>
                  <a:gd name="connsiteX10" fmla="*/ 3165931 w 5513910"/>
                  <a:gd name="connsiteY10" fmla="*/ 4666274 h 4896697"/>
                  <a:gd name="connsiteX11" fmla="*/ 5451803 w 5513910"/>
                  <a:gd name="connsiteY11" fmla="*/ 707027 h 4896697"/>
                  <a:gd name="connsiteX12" fmla="*/ 5282335 w 5513910"/>
                  <a:gd name="connsiteY12" fmla="*/ 74565 h 4896697"/>
                  <a:gd name="connsiteX13" fmla="*/ 5261318 w 5513910"/>
                  <a:gd name="connsiteY13" fmla="*/ 65100 h 4896697"/>
                  <a:gd name="connsiteX14" fmla="*/ 5208414 w 5513910"/>
                  <a:gd name="connsiteY14" fmla="*/ 36385 h 4896697"/>
                  <a:gd name="connsiteX15" fmla="*/ 5028196 w 5513910"/>
                  <a:gd name="connsiteY15" fmla="*/ 0 h 4896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513910" h="4896697">
                    <a:moveTo>
                      <a:pt x="5028196" y="0"/>
                    </a:moveTo>
                    <a:lnTo>
                      <a:pt x="481713" y="0"/>
                    </a:lnTo>
                    <a:cubicBezTo>
                      <a:pt x="385824" y="0"/>
                      <a:pt x="296743" y="29150"/>
                      <a:pt x="222848" y="79072"/>
                    </a:cubicBezTo>
                    <a:lnTo>
                      <a:pt x="205929" y="93032"/>
                    </a:lnTo>
                    <a:lnTo>
                      <a:pt x="155469" y="129366"/>
                    </a:lnTo>
                    <a:cubicBezTo>
                      <a:pt x="-5658" y="272245"/>
                      <a:pt x="-49765" y="513262"/>
                      <a:pt x="62107" y="707028"/>
                    </a:cubicBezTo>
                    <a:lnTo>
                      <a:pt x="2347979" y="4666275"/>
                    </a:lnTo>
                    <a:cubicBezTo>
                      <a:pt x="2427886" y="4804679"/>
                      <a:pt x="2568463" y="4886219"/>
                      <a:pt x="2716722" y="4896697"/>
                    </a:cubicBezTo>
                    <a:lnTo>
                      <a:pt x="2756974" y="4895637"/>
                    </a:lnTo>
                    <a:lnTo>
                      <a:pt x="2797188" y="4896696"/>
                    </a:lnTo>
                    <a:cubicBezTo>
                      <a:pt x="2945447" y="4886218"/>
                      <a:pt x="3086023" y="4804678"/>
                      <a:pt x="3165931" y="4666274"/>
                    </a:cubicBezTo>
                    <a:lnTo>
                      <a:pt x="5451803" y="707027"/>
                    </a:lnTo>
                    <a:cubicBezTo>
                      <a:pt x="5579656" y="485581"/>
                      <a:pt x="5503782" y="202417"/>
                      <a:pt x="5282335" y="74565"/>
                    </a:cubicBezTo>
                    <a:lnTo>
                      <a:pt x="5261318" y="65100"/>
                    </a:lnTo>
                    <a:lnTo>
                      <a:pt x="5208414" y="36385"/>
                    </a:lnTo>
                    <a:cubicBezTo>
                      <a:pt x="5153022" y="12956"/>
                      <a:pt x="5092122" y="0"/>
                      <a:pt x="5028196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8" name="フリーフォーム: 図形 37">
                <a:extLst>
                  <a:ext uri="{FF2B5EF4-FFF2-40B4-BE49-F238E27FC236}">
                    <a16:creationId xmlns:a16="http://schemas.microsoft.com/office/drawing/2014/main" id="{10BDE963-1184-3B70-4652-15CBA1407C22}"/>
                  </a:ext>
                </a:extLst>
              </p:cNvPr>
              <p:cNvSpPr/>
              <p:nvPr/>
            </p:nvSpPr>
            <p:spPr bwMode="auto">
              <a:xfrm>
                <a:off x="4773210" y="1266092"/>
                <a:ext cx="5347714" cy="4703038"/>
              </a:xfrm>
              <a:custGeom>
                <a:avLst/>
                <a:gdLst>
                  <a:gd name="connsiteX0" fmla="*/ 406551 w 5358273"/>
                  <a:gd name="connsiteY0" fmla="*/ 0 h 4732016"/>
                  <a:gd name="connsiteX1" fmla="*/ 4941977 w 5358273"/>
                  <a:gd name="connsiteY1" fmla="*/ 0 h 4732016"/>
                  <a:gd name="connsiteX2" fmla="*/ 5096868 w 5358273"/>
                  <a:gd name="connsiteY2" fmla="*/ 31271 h 4732016"/>
                  <a:gd name="connsiteX3" fmla="*/ 5131951 w 5358273"/>
                  <a:gd name="connsiteY3" fmla="*/ 50314 h 4732016"/>
                  <a:gd name="connsiteX4" fmla="*/ 5159243 w 5358273"/>
                  <a:gd name="connsiteY4" fmla="*/ 62604 h 4732016"/>
                  <a:gd name="connsiteX5" fmla="*/ 5304895 w 5358273"/>
                  <a:gd name="connsiteY5" fmla="*/ 606182 h 4732016"/>
                  <a:gd name="connsiteX6" fmla="*/ 3037182 w 5358273"/>
                  <a:gd name="connsiteY6" fmla="*/ 4533977 h 4732016"/>
                  <a:gd name="connsiteX7" fmla="*/ 2720260 w 5358273"/>
                  <a:gd name="connsiteY7" fmla="*/ 4732016 h 4732016"/>
                  <a:gd name="connsiteX8" fmla="*/ 2679136 w 5358273"/>
                  <a:gd name="connsiteY8" fmla="*/ 4730933 h 4732016"/>
                  <a:gd name="connsiteX9" fmla="*/ 2638012 w 5358273"/>
                  <a:gd name="connsiteY9" fmla="*/ 4732016 h 4732016"/>
                  <a:gd name="connsiteX10" fmla="*/ 2321091 w 5358273"/>
                  <a:gd name="connsiteY10" fmla="*/ 4533977 h 4732016"/>
                  <a:gd name="connsiteX11" fmla="*/ 53378 w 5358273"/>
                  <a:gd name="connsiteY11" fmla="*/ 606183 h 4732016"/>
                  <a:gd name="connsiteX12" fmla="*/ 80525 w 5358273"/>
                  <a:gd name="connsiteY12" fmla="*/ 167131 h 4732016"/>
                  <a:gd name="connsiteX13" fmla="*/ 107630 w 5358273"/>
                  <a:gd name="connsiteY13" fmla="*/ 137814 h 4732016"/>
                  <a:gd name="connsiteX14" fmla="*/ 125174 w 5358273"/>
                  <a:gd name="connsiteY14" fmla="*/ 116550 h 4732016"/>
                  <a:gd name="connsiteX15" fmla="*/ 406551 w 5358273"/>
                  <a:gd name="connsiteY15" fmla="*/ 0 h 47320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358273" h="4732016">
                    <a:moveTo>
                      <a:pt x="406551" y="0"/>
                    </a:moveTo>
                    <a:lnTo>
                      <a:pt x="4941977" y="0"/>
                    </a:lnTo>
                    <a:cubicBezTo>
                      <a:pt x="4996919" y="0"/>
                      <a:pt x="5049261" y="11135"/>
                      <a:pt x="5096868" y="31271"/>
                    </a:cubicBezTo>
                    <a:lnTo>
                      <a:pt x="5131951" y="50314"/>
                    </a:lnTo>
                    <a:lnTo>
                      <a:pt x="5159243" y="62604"/>
                    </a:lnTo>
                    <a:cubicBezTo>
                      <a:pt x="5349569" y="172489"/>
                      <a:pt x="5414779" y="415857"/>
                      <a:pt x="5304895" y="606182"/>
                    </a:cubicBezTo>
                    <a:lnTo>
                      <a:pt x="3037182" y="4533977"/>
                    </a:lnTo>
                    <a:cubicBezTo>
                      <a:pt x="2968504" y="4652930"/>
                      <a:pt x="2847684" y="4723011"/>
                      <a:pt x="2720260" y="4732016"/>
                    </a:cubicBezTo>
                    <a:lnTo>
                      <a:pt x="2679136" y="4730933"/>
                    </a:lnTo>
                    <a:lnTo>
                      <a:pt x="2638012" y="4732016"/>
                    </a:lnTo>
                    <a:cubicBezTo>
                      <a:pt x="2510589" y="4723011"/>
                      <a:pt x="2389769" y="4652930"/>
                      <a:pt x="2321091" y="4533977"/>
                    </a:cubicBezTo>
                    <a:lnTo>
                      <a:pt x="53378" y="606183"/>
                    </a:lnTo>
                    <a:cubicBezTo>
                      <a:pt x="-29036" y="463438"/>
                      <a:pt x="-12958" y="290858"/>
                      <a:pt x="80525" y="167131"/>
                    </a:cubicBezTo>
                    <a:lnTo>
                      <a:pt x="107630" y="137814"/>
                    </a:lnTo>
                    <a:lnTo>
                      <a:pt x="125174" y="116550"/>
                    </a:lnTo>
                    <a:cubicBezTo>
                      <a:pt x="197185" y="44540"/>
                      <a:pt x="296667" y="0"/>
                      <a:pt x="40655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5" name="Text Box 167">
                <a:extLst>
                  <a:ext uri="{FF2B5EF4-FFF2-40B4-BE49-F238E27FC236}">
                    <a16:creationId xmlns:a16="http://schemas.microsoft.com/office/drawing/2014/main" id="{8AE0C0B7-F281-2C36-E879-DE0237125191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5846987" y="2061029"/>
                <a:ext cx="3209927" cy="114157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prstTxWarp prst="textPlain">
                  <a:avLst/>
                </a:prstTxWarp>
                <a:spAutoFit/>
              </a:bodyPr>
              <a:lstStyle/>
              <a:p>
                <a:r>
                  <a:rPr lang="ja-JP" altLang="en-US" b="1" dirty="0">
                    <a:solidFill>
                      <a:schemeClr val="bg1"/>
                    </a:solidFill>
                    <a:ea typeface="メイリオ" panose="020B0604030504040204" pitchFamily="50" charset="-128"/>
                  </a:rPr>
                  <a:t>止まれ</a:t>
                </a:r>
              </a:p>
            </p:txBody>
          </p:sp>
        </p:grpSp>
      </p:grp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973B5D9C-7730-95A5-63C1-D09B994CA45B}"/>
              </a:ext>
            </a:extLst>
          </p:cNvPr>
          <p:cNvSpPr/>
          <p:nvPr/>
        </p:nvSpPr>
        <p:spPr bwMode="auto">
          <a:xfrm>
            <a:off x="1196868" y="1901419"/>
            <a:ext cx="6866180" cy="3889646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75B1874C-F271-4122-D6D4-A0CC09A7A295}"/>
              </a:ext>
            </a:extLst>
          </p:cNvPr>
          <p:cNvSpPr txBox="1"/>
          <p:nvPr/>
        </p:nvSpPr>
        <p:spPr>
          <a:xfrm>
            <a:off x="8780535" y="5634245"/>
            <a:ext cx="172354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000" b="1" dirty="0">
                <a:solidFill>
                  <a:srgbClr val="FF0000"/>
                </a:solidFill>
                <a:latin typeface="+mj-ea"/>
                <a:ea typeface="+mj-ea"/>
              </a:rPr>
              <a:t>止まれ</a:t>
            </a:r>
          </a:p>
        </p:txBody>
      </p:sp>
      <p:sp>
        <p:nvSpPr>
          <p:cNvPr id="49" name="円: 塗りつぶしなし 48">
            <a:extLst>
              <a:ext uri="{FF2B5EF4-FFF2-40B4-BE49-F238E27FC236}">
                <a16:creationId xmlns:a16="http://schemas.microsoft.com/office/drawing/2014/main" id="{CFB3AE1A-1F7F-CEB3-A743-A88DA0974352}"/>
              </a:ext>
            </a:extLst>
          </p:cNvPr>
          <p:cNvSpPr/>
          <p:nvPr/>
        </p:nvSpPr>
        <p:spPr bwMode="auto">
          <a:xfrm>
            <a:off x="9093626" y="1685367"/>
            <a:ext cx="1292578" cy="1292578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819592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6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8274330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テキスト ボックス 160">
            <a:extLst>
              <a:ext uri="{FF2B5EF4-FFF2-40B4-BE49-F238E27FC236}">
                <a16:creationId xmlns:a16="http://schemas.microsoft.com/office/drawing/2014/main" id="{AA3D31B5-8F29-42FF-B0FC-44299823DD19}"/>
              </a:ext>
            </a:extLst>
          </p:cNvPr>
          <p:cNvSpPr txBox="1"/>
          <p:nvPr/>
        </p:nvSpPr>
        <p:spPr>
          <a:xfrm>
            <a:off x="1958494" y="657906"/>
            <a:ext cx="572464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正しい標識はどれ？</a:t>
            </a: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６</a:t>
            </a: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DEAE1C68-9939-4069-94C6-8EAC4307B5E2}"/>
              </a:ext>
            </a:extLst>
          </p:cNvPr>
          <p:cNvSpPr txBox="1"/>
          <p:nvPr/>
        </p:nvSpPr>
        <p:spPr>
          <a:xfrm>
            <a:off x="1958494" y="196241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存在しない標識</a:t>
            </a:r>
          </a:p>
        </p:txBody>
      </p:sp>
      <p:sp>
        <p:nvSpPr>
          <p:cNvPr id="67" name="テキスト ボックス 66">
            <a:extLst>
              <a:ext uri="{FF2B5EF4-FFF2-40B4-BE49-F238E27FC236}">
                <a16:creationId xmlns:a16="http://schemas.microsoft.com/office/drawing/2014/main" id="{7BFC2151-9873-44FE-8EDB-A86AA812CD53}"/>
              </a:ext>
            </a:extLst>
          </p:cNvPr>
          <p:cNvSpPr txBox="1"/>
          <p:nvPr/>
        </p:nvSpPr>
        <p:spPr>
          <a:xfrm>
            <a:off x="2164766" y="21472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8" name="テキスト ボックス 67">
            <a:extLst>
              <a:ext uri="{FF2B5EF4-FFF2-40B4-BE49-F238E27FC236}">
                <a16:creationId xmlns:a16="http://schemas.microsoft.com/office/drawing/2014/main" id="{81777433-D662-437C-8CC1-B44BD122E2B0}"/>
              </a:ext>
            </a:extLst>
          </p:cNvPr>
          <p:cNvSpPr txBox="1"/>
          <p:nvPr/>
        </p:nvSpPr>
        <p:spPr>
          <a:xfrm>
            <a:off x="5807599" y="21472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9" name="テキスト ボックス 68">
            <a:extLst>
              <a:ext uri="{FF2B5EF4-FFF2-40B4-BE49-F238E27FC236}">
                <a16:creationId xmlns:a16="http://schemas.microsoft.com/office/drawing/2014/main" id="{C78A3E8C-64ED-47AD-8B95-09F75E89AA41}"/>
              </a:ext>
            </a:extLst>
          </p:cNvPr>
          <p:cNvSpPr txBox="1"/>
          <p:nvPr/>
        </p:nvSpPr>
        <p:spPr>
          <a:xfrm>
            <a:off x="9373745" y="21472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9" name="正方形/長方形 98">
            <a:extLst>
              <a:ext uri="{FF2B5EF4-FFF2-40B4-BE49-F238E27FC236}">
                <a16:creationId xmlns:a16="http://schemas.microsoft.com/office/drawing/2014/main" id="{193F95F4-612A-4D04-A300-D876512C5C0C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7D6B15D2-200A-9BDD-1D11-B5F4EC9A80E9}"/>
              </a:ext>
            </a:extLst>
          </p:cNvPr>
          <p:cNvGrpSpPr/>
          <p:nvPr/>
        </p:nvGrpSpPr>
        <p:grpSpPr>
          <a:xfrm>
            <a:off x="1386762" y="2996891"/>
            <a:ext cx="2254464" cy="2254464"/>
            <a:chOff x="510313" y="2887956"/>
            <a:chExt cx="1374189" cy="1374189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D5BB28AD-D471-0CD2-EE20-49C18F227325}"/>
                </a:ext>
              </a:extLst>
            </p:cNvPr>
            <p:cNvGrpSpPr/>
            <p:nvPr/>
          </p:nvGrpSpPr>
          <p:grpSpPr>
            <a:xfrm>
              <a:off x="510313" y="2887956"/>
              <a:ext cx="1374189" cy="1374189"/>
              <a:chOff x="-990943" y="938506"/>
              <a:chExt cx="1374189" cy="1374189"/>
            </a:xfrm>
          </p:grpSpPr>
          <p:sp>
            <p:nvSpPr>
              <p:cNvPr id="5" name="フリーフォーム: 図形 4">
                <a:extLst>
                  <a:ext uri="{FF2B5EF4-FFF2-40B4-BE49-F238E27FC236}">
                    <a16:creationId xmlns:a16="http://schemas.microsoft.com/office/drawing/2014/main" id="{F8AFA807-4687-7A7A-8A15-D39593CFAD8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6" name="フリーフォーム: 図形 5">
                <a:extLst>
                  <a:ext uri="{FF2B5EF4-FFF2-40B4-BE49-F238E27FC236}">
                    <a16:creationId xmlns:a16="http://schemas.microsoft.com/office/drawing/2014/main" id="{4D96144A-6C84-5A88-4AE8-385E1B16F62B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5E7ED185-E816-EF94-908B-0C58139C53D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49603" y="3296698"/>
              <a:ext cx="695609" cy="637127"/>
            </a:xfrm>
            <a:custGeom>
              <a:avLst/>
              <a:gdLst>
                <a:gd name="connsiteX0" fmla="*/ 102150 w 695609"/>
                <a:gd name="connsiteY0" fmla="*/ 0 h 637127"/>
                <a:gd name="connsiteX1" fmla="*/ 348201 w 695609"/>
                <a:gd name="connsiteY1" fmla="*/ 246052 h 637127"/>
                <a:gd name="connsiteX2" fmla="*/ 593459 w 695609"/>
                <a:gd name="connsiteY2" fmla="*/ 794 h 637127"/>
                <a:gd name="connsiteX3" fmla="*/ 695609 w 695609"/>
                <a:gd name="connsiteY3" fmla="*/ 102945 h 637127"/>
                <a:gd name="connsiteX4" fmla="*/ 420433 w 695609"/>
                <a:gd name="connsiteY4" fmla="*/ 378121 h 637127"/>
                <a:gd name="connsiteX5" fmla="*/ 420433 w 695609"/>
                <a:gd name="connsiteY5" fmla="*/ 637127 h 637127"/>
                <a:gd name="connsiteX6" fmla="*/ 275970 w 695609"/>
                <a:gd name="connsiteY6" fmla="*/ 637127 h 637127"/>
                <a:gd name="connsiteX7" fmla="*/ 275970 w 695609"/>
                <a:gd name="connsiteY7" fmla="*/ 378121 h 637127"/>
                <a:gd name="connsiteX8" fmla="*/ 0 w 695609"/>
                <a:gd name="connsiteY8" fmla="*/ 102151 h 6371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95609" h="637127">
                  <a:moveTo>
                    <a:pt x="102150" y="0"/>
                  </a:moveTo>
                  <a:lnTo>
                    <a:pt x="348201" y="246052"/>
                  </a:lnTo>
                  <a:lnTo>
                    <a:pt x="593459" y="794"/>
                  </a:lnTo>
                  <a:lnTo>
                    <a:pt x="695609" y="102945"/>
                  </a:lnTo>
                  <a:lnTo>
                    <a:pt x="420433" y="378121"/>
                  </a:lnTo>
                  <a:lnTo>
                    <a:pt x="420433" y="637127"/>
                  </a:lnTo>
                  <a:lnTo>
                    <a:pt x="275970" y="637127"/>
                  </a:lnTo>
                  <a:lnTo>
                    <a:pt x="275970" y="378121"/>
                  </a:lnTo>
                  <a:lnTo>
                    <a:pt x="0" y="10215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829397C1-DDFB-2FAE-31BA-B0ED07767C10}"/>
              </a:ext>
            </a:extLst>
          </p:cNvPr>
          <p:cNvGrpSpPr/>
          <p:nvPr/>
        </p:nvGrpSpPr>
        <p:grpSpPr>
          <a:xfrm>
            <a:off x="5006262" y="2996891"/>
            <a:ext cx="2254464" cy="2254464"/>
            <a:chOff x="510313" y="2887956"/>
            <a:chExt cx="1374189" cy="1374189"/>
          </a:xfrm>
        </p:grpSpPr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E470341F-3DFC-C543-9AE5-54A4876BC480}"/>
                </a:ext>
              </a:extLst>
            </p:cNvPr>
            <p:cNvGrpSpPr/>
            <p:nvPr/>
          </p:nvGrpSpPr>
          <p:grpSpPr>
            <a:xfrm>
              <a:off x="510313" y="2887956"/>
              <a:ext cx="1374189" cy="1374189"/>
              <a:chOff x="-990943" y="938506"/>
              <a:chExt cx="1374189" cy="1374189"/>
            </a:xfrm>
          </p:grpSpPr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C4F22854-C7D8-2776-9F96-FEA0B378809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35394558-87B2-1595-A46F-DAF9DE33D312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E82C926E-AEE6-0FBF-E230-9C2A43879958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0800000">
              <a:off x="849603" y="3208449"/>
              <a:ext cx="695609" cy="637127"/>
            </a:xfrm>
            <a:custGeom>
              <a:avLst/>
              <a:gdLst>
                <a:gd name="connsiteX0" fmla="*/ 102150 w 695609"/>
                <a:gd name="connsiteY0" fmla="*/ 0 h 637127"/>
                <a:gd name="connsiteX1" fmla="*/ 348201 w 695609"/>
                <a:gd name="connsiteY1" fmla="*/ 246052 h 637127"/>
                <a:gd name="connsiteX2" fmla="*/ 593459 w 695609"/>
                <a:gd name="connsiteY2" fmla="*/ 794 h 637127"/>
                <a:gd name="connsiteX3" fmla="*/ 695609 w 695609"/>
                <a:gd name="connsiteY3" fmla="*/ 102945 h 637127"/>
                <a:gd name="connsiteX4" fmla="*/ 420433 w 695609"/>
                <a:gd name="connsiteY4" fmla="*/ 378121 h 637127"/>
                <a:gd name="connsiteX5" fmla="*/ 420433 w 695609"/>
                <a:gd name="connsiteY5" fmla="*/ 637127 h 637127"/>
                <a:gd name="connsiteX6" fmla="*/ 275970 w 695609"/>
                <a:gd name="connsiteY6" fmla="*/ 637127 h 637127"/>
                <a:gd name="connsiteX7" fmla="*/ 275970 w 695609"/>
                <a:gd name="connsiteY7" fmla="*/ 378121 h 637127"/>
                <a:gd name="connsiteX8" fmla="*/ 0 w 695609"/>
                <a:gd name="connsiteY8" fmla="*/ 102151 h 6371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95609" h="637127">
                  <a:moveTo>
                    <a:pt x="102150" y="0"/>
                  </a:moveTo>
                  <a:lnTo>
                    <a:pt x="348201" y="246052"/>
                  </a:lnTo>
                  <a:lnTo>
                    <a:pt x="593459" y="794"/>
                  </a:lnTo>
                  <a:lnTo>
                    <a:pt x="695609" y="102945"/>
                  </a:lnTo>
                  <a:lnTo>
                    <a:pt x="420433" y="378121"/>
                  </a:lnTo>
                  <a:lnTo>
                    <a:pt x="420433" y="637127"/>
                  </a:lnTo>
                  <a:lnTo>
                    <a:pt x="275970" y="637127"/>
                  </a:lnTo>
                  <a:lnTo>
                    <a:pt x="275970" y="378121"/>
                  </a:lnTo>
                  <a:lnTo>
                    <a:pt x="0" y="10215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CD9BE27D-EACB-C041-0EEC-BC1C7F4FCC93}"/>
              </a:ext>
            </a:extLst>
          </p:cNvPr>
          <p:cNvGrpSpPr/>
          <p:nvPr/>
        </p:nvGrpSpPr>
        <p:grpSpPr>
          <a:xfrm>
            <a:off x="8610522" y="2996891"/>
            <a:ext cx="2254464" cy="2254464"/>
            <a:chOff x="510313" y="2887956"/>
            <a:chExt cx="1374189" cy="1374189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1693C8B2-A45C-14FB-85DD-19DA2FE694D8}"/>
                </a:ext>
              </a:extLst>
            </p:cNvPr>
            <p:cNvGrpSpPr/>
            <p:nvPr/>
          </p:nvGrpSpPr>
          <p:grpSpPr>
            <a:xfrm>
              <a:off x="510313" y="2887956"/>
              <a:ext cx="1374189" cy="1374189"/>
              <a:chOff x="-990943" y="938506"/>
              <a:chExt cx="1374189" cy="1374189"/>
            </a:xfrm>
          </p:grpSpPr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10B193FD-F482-D9CC-D56C-651432B5D5F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8E72022C-5C15-98CD-6AF3-9799418E621D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4D4B7C0B-0122-0414-0DAA-30B9BE726C64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5400000">
              <a:off x="793867" y="3254896"/>
              <a:ext cx="695609" cy="637127"/>
            </a:xfrm>
            <a:custGeom>
              <a:avLst/>
              <a:gdLst>
                <a:gd name="connsiteX0" fmla="*/ 102150 w 695609"/>
                <a:gd name="connsiteY0" fmla="*/ 0 h 637127"/>
                <a:gd name="connsiteX1" fmla="*/ 348201 w 695609"/>
                <a:gd name="connsiteY1" fmla="*/ 246052 h 637127"/>
                <a:gd name="connsiteX2" fmla="*/ 593459 w 695609"/>
                <a:gd name="connsiteY2" fmla="*/ 794 h 637127"/>
                <a:gd name="connsiteX3" fmla="*/ 695609 w 695609"/>
                <a:gd name="connsiteY3" fmla="*/ 102945 h 637127"/>
                <a:gd name="connsiteX4" fmla="*/ 420433 w 695609"/>
                <a:gd name="connsiteY4" fmla="*/ 378121 h 637127"/>
                <a:gd name="connsiteX5" fmla="*/ 420433 w 695609"/>
                <a:gd name="connsiteY5" fmla="*/ 637127 h 637127"/>
                <a:gd name="connsiteX6" fmla="*/ 275970 w 695609"/>
                <a:gd name="connsiteY6" fmla="*/ 637127 h 637127"/>
                <a:gd name="connsiteX7" fmla="*/ 275970 w 695609"/>
                <a:gd name="connsiteY7" fmla="*/ 378121 h 637127"/>
                <a:gd name="connsiteX8" fmla="*/ 0 w 695609"/>
                <a:gd name="connsiteY8" fmla="*/ 102151 h 6371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95609" h="637127">
                  <a:moveTo>
                    <a:pt x="102150" y="0"/>
                  </a:moveTo>
                  <a:lnTo>
                    <a:pt x="348201" y="246052"/>
                  </a:lnTo>
                  <a:lnTo>
                    <a:pt x="593459" y="794"/>
                  </a:lnTo>
                  <a:lnTo>
                    <a:pt x="695609" y="102945"/>
                  </a:lnTo>
                  <a:lnTo>
                    <a:pt x="420433" y="378121"/>
                  </a:lnTo>
                  <a:lnTo>
                    <a:pt x="420433" y="637127"/>
                  </a:lnTo>
                  <a:lnTo>
                    <a:pt x="275970" y="637127"/>
                  </a:lnTo>
                  <a:lnTo>
                    <a:pt x="275970" y="378121"/>
                  </a:lnTo>
                  <a:lnTo>
                    <a:pt x="0" y="10215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9217799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9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94A98EF-169B-8CA0-3395-E76B5A2C6F00}"/>
              </a:ext>
            </a:extLst>
          </p:cNvPr>
          <p:cNvSpPr txBox="1"/>
          <p:nvPr/>
        </p:nvSpPr>
        <p:spPr>
          <a:xfrm>
            <a:off x="740405" y="2788116"/>
            <a:ext cx="10711190" cy="1281767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9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問題の後、すぐに回答がでますので</a:t>
            </a:r>
            <a:endParaRPr kumimoji="1" lang="en-US" altLang="ja-JP" sz="9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9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正解数はご自分でカウントしてください</a:t>
            </a:r>
            <a:endParaRPr kumimoji="1" lang="ja-JP" altLang="en-US" sz="9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12998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7000"/>
    </mc:Choice>
    <mc:Fallback xmlns="">
      <p:transition spd="slow" advClick="0" advTm="7000"/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5E9ACE93-DC31-F751-223F-358D568B28FE}"/>
              </a:ext>
            </a:extLst>
          </p:cNvPr>
          <p:cNvGrpSpPr/>
          <p:nvPr/>
        </p:nvGrpSpPr>
        <p:grpSpPr>
          <a:xfrm>
            <a:off x="1386762" y="2996891"/>
            <a:ext cx="2254464" cy="2254464"/>
            <a:chOff x="510313" y="2887956"/>
            <a:chExt cx="1374189" cy="1374189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36496BAE-A7DD-AE69-F076-A4A77FE7C22D}"/>
                </a:ext>
              </a:extLst>
            </p:cNvPr>
            <p:cNvGrpSpPr/>
            <p:nvPr/>
          </p:nvGrpSpPr>
          <p:grpSpPr>
            <a:xfrm>
              <a:off x="510313" y="2887956"/>
              <a:ext cx="1374189" cy="1374189"/>
              <a:chOff x="-990943" y="938506"/>
              <a:chExt cx="1374189" cy="1374189"/>
            </a:xfrm>
          </p:grpSpPr>
          <p:sp>
            <p:nvSpPr>
              <p:cNvPr id="38" name="フリーフォーム: 図形 37">
                <a:extLst>
                  <a:ext uri="{FF2B5EF4-FFF2-40B4-BE49-F238E27FC236}">
                    <a16:creationId xmlns:a16="http://schemas.microsoft.com/office/drawing/2014/main" id="{3B3F624D-27EF-8768-897D-1D76A1EB996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39" name="フリーフォーム: 図形 38">
                <a:extLst>
                  <a:ext uri="{FF2B5EF4-FFF2-40B4-BE49-F238E27FC236}">
                    <a16:creationId xmlns:a16="http://schemas.microsoft.com/office/drawing/2014/main" id="{513E7A99-470F-AE15-11C1-E0A9BEE63FA9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A4D5612C-69FA-7153-D750-8AD0080D757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49603" y="3296698"/>
              <a:ext cx="695609" cy="637127"/>
            </a:xfrm>
            <a:custGeom>
              <a:avLst/>
              <a:gdLst>
                <a:gd name="connsiteX0" fmla="*/ 102150 w 695609"/>
                <a:gd name="connsiteY0" fmla="*/ 0 h 637127"/>
                <a:gd name="connsiteX1" fmla="*/ 348201 w 695609"/>
                <a:gd name="connsiteY1" fmla="*/ 246052 h 637127"/>
                <a:gd name="connsiteX2" fmla="*/ 593459 w 695609"/>
                <a:gd name="connsiteY2" fmla="*/ 794 h 637127"/>
                <a:gd name="connsiteX3" fmla="*/ 695609 w 695609"/>
                <a:gd name="connsiteY3" fmla="*/ 102945 h 637127"/>
                <a:gd name="connsiteX4" fmla="*/ 420433 w 695609"/>
                <a:gd name="connsiteY4" fmla="*/ 378121 h 637127"/>
                <a:gd name="connsiteX5" fmla="*/ 420433 w 695609"/>
                <a:gd name="connsiteY5" fmla="*/ 637127 h 637127"/>
                <a:gd name="connsiteX6" fmla="*/ 275970 w 695609"/>
                <a:gd name="connsiteY6" fmla="*/ 637127 h 637127"/>
                <a:gd name="connsiteX7" fmla="*/ 275970 w 695609"/>
                <a:gd name="connsiteY7" fmla="*/ 378121 h 637127"/>
                <a:gd name="connsiteX8" fmla="*/ 0 w 695609"/>
                <a:gd name="connsiteY8" fmla="*/ 102151 h 6371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95609" h="637127">
                  <a:moveTo>
                    <a:pt x="102150" y="0"/>
                  </a:moveTo>
                  <a:lnTo>
                    <a:pt x="348201" y="246052"/>
                  </a:lnTo>
                  <a:lnTo>
                    <a:pt x="593459" y="794"/>
                  </a:lnTo>
                  <a:lnTo>
                    <a:pt x="695609" y="102945"/>
                  </a:lnTo>
                  <a:lnTo>
                    <a:pt x="420433" y="378121"/>
                  </a:lnTo>
                  <a:lnTo>
                    <a:pt x="420433" y="637127"/>
                  </a:lnTo>
                  <a:lnTo>
                    <a:pt x="275970" y="637127"/>
                  </a:lnTo>
                  <a:lnTo>
                    <a:pt x="275970" y="378121"/>
                  </a:lnTo>
                  <a:lnTo>
                    <a:pt x="0" y="10215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40" name="グループ化 39">
            <a:extLst>
              <a:ext uri="{FF2B5EF4-FFF2-40B4-BE49-F238E27FC236}">
                <a16:creationId xmlns:a16="http://schemas.microsoft.com/office/drawing/2014/main" id="{BADFB239-C58E-A415-A2E8-2C39D28CFF01}"/>
              </a:ext>
            </a:extLst>
          </p:cNvPr>
          <p:cNvGrpSpPr/>
          <p:nvPr/>
        </p:nvGrpSpPr>
        <p:grpSpPr>
          <a:xfrm>
            <a:off x="5006262" y="2996891"/>
            <a:ext cx="2254464" cy="2254464"/>
            <a:chOff x="510313" y="2887956"/>
            <a:chExt cx="1374189" cy="1374189"/>
          </a:xfrm>
        </p:grpSpPr>
        <p:grpSp>
          <p:nvGrpSpPr>
            <p:cNvPr id="41" name="グループ化 40">
              <a:extLst>
                <a:ext uri="{FF2B5EF4-FFF2-40B4-BE49-F238E27FC236}">
                  <a16:creationId xmlns:a16="http://schemas.microsoft.com/office/drawing/2014/main" id="{079215FE-E549-F2A9-1E65-E7E39EBB13A2}"/>
                </a:ext>
              </a:extLst>
            </p:cNvPr>
            <p:cNvGrpSpPr/>
            <p:nvPr/>
          </p:nvGrpSpPr>
          <p:grpSpPr>
            <a:xfrm>
              <a:off x="510313" y="2887956"/>
              <a:ext cx="1374189" cy="1374189"/>
              <a:chOff x="-990943" y="938506"/>
              <a:chExt cx="1374189" cy="1374189"/>
            </a:xfrm>
          </p:grpSpPr>
          <p:sp>
            <p:nvSpPr>
              <p:cNvPr id="43" name="フリーフォーム: 図形 42">
                <a:extLst>
                  <a:ext uri="{FF2B5EF4-FFF2-40B4-BE49-F238E27FC236}">
                    <a16:creationId xmlns:a16="http://schemas.microsoft.com/office/drawing/2014/main" id="{B4E6BAF3-B516-0A2F-054D-4867FB90373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4" name="フリーフォーム: 図形 43">
                <a:extLst>
                  <a:ext uri="{FF2B5EF4-FFF2-40B4-BE49-F238E27FC236}">
                    <a16:creationId xmlns:a16="http://schemas.microsoft.com/office/drawing/2014/main" id="{AB8E6B04-CD9C-DF96-B91E-245EEA5121F8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42" name="フリーフォーム: 図形 41">
              <a:extLst>
                <a:ext uri="{FF2B5EF4-FFF2-40B4-BE49-F238E27FC236}">
                  <a16:creationId xmlns:a16="http://schemas.microsoft.com/office/drawing/2014/main" id="{EA4C5279-79D6-C8F7-DCE7-E16FE627E1D8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0800000">
              <a:off x="849603" y="3208449"/>
              <a:ext cx="695609" cy="637127"/>
            </a:xfrm>
            <a:custGeom>
              <a:avLst/>
              <a:gdLst>
                <a:gd name="connsiteX0" fmla="*/ 102150 w 695609"/>
                <a:gd name="connsiteY0" fmla="*/ 0 h 637127"/>
                <a:gd name="connsiteX1" fmla="*/ 348201 w 695609"/>
                <a:gd name="connsiteY1" fmla="*/ 246052 h 637127"/>
                <a:gd name="connsiteX2" fmla="*/ 593459 w 695609"/>
                <a:gd name="connsiteY2" fmla="*/ 794 h 637127"/>
                <a:gd name="connsiteX3" fmla="*/ 695609 w 695609"/>
                <a:gd name="connsiteY3" fmla="*/ 102945 h 637127"/>
                <a:gd name="connsiteX4" fmla="*/ 420433 w 695609"/>
                <a:gd name="connsiteY4" fmla="*/ 378121 h 637127"/>
                <a:gd name="connsiteX5" fmla="*/ 420433 w 695609"/>
                <a:gd name="connsiteY5" fmla="*/ 637127 h 637127"/>
                <a:gd name="connsiteX6" fmla="*/ 275970 w 695609"/>
                <a:gd name="connsiteY6" fmla="*/ 637127 h 637127"/>
                <a:gd name="connsiteX7" fmla="*/ 275970 w 695609"/>
                <a:gd name="connsiteY7" fmla="*/ 378121 h 637127"/>
                <a:gd name="connsiteX8" fmla="*/ 0 w 695609"/>
                <a:gd name="connsiteY8" fmla="*/ 102151 h 6371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95609" h="637127">
                  <a:moveTo>
                    <a:pt x="102150" y="0"/>
                  </a:moveTo>
                  <a:lnTo>
                    <a:pt x="348201" y="246052"/>
                  </a:lnTo>
                  <a:lnTo>
                    <a:pt x="593459" y="794"/>
                  </a:lnTo>
                  <a:lnTo>
                    <a:pt x="695609" y="102945"/>
                  </a:lnTo>
                  <a:lnTo>
                    <a:pt x="420433" y="378121"/>
                  </a:lnTo>
                  <a:lnTo>
                    <a:pt x="420433" y="637127"/>
                  </a:lnTo>
                  <a:lnTo>
                    <a:pt x="275970" y="637127"/>
                  </a:lnTo>
                  <a:lnTo>
                    <a:pt x="275970" y="378121"/>
                  </a:lnTo>
                  <a:lnTo>
                    <a:pt x="0" y="10215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45" name="グループ化 44">
            <a:extLst>
              <a:ext uri="{FF2B5EF4-FFF2-40B4-BE49-F238E27FC236}">
                <a16:creationId xmlns:a16="http://schemas.microsoft.com/office/drawing/2014/main" id="{2BCF0FD6-4500-D288-0C0E-196283132B1D}"/>
              </a:ext>
            </a:extLst>
          </p:cNvPr>
          <p:cNvGrpSpPr/>
          <p:nvPr/>
        </p:nvGrpSpPr>
        <p:grpSpPr>
          <a:xfrm>
            <a:off x="8610522" y="2996891"/>
            <a:ext cx="2254464" cy="2254464"/>
            <a:chOff x="510313" y="2887956"/>
            <a:chExt cx="1374189" cy="1374189"/>
          </a:xfrm>
        </p:grpSpPr>
        <p:grpSp>
          <p:nvGrpSpPr>
            <p:cNvPr id="46" name="グループ化 45">
              <a:extLst>
                <a:ext uri="{FF2B5EF4-FFF2-40B4-BE49-F238E27FC236}">
                  <a16:creationId xmlns:a16="http://schemas.microsoft.com/office/drawing/2014/main" id="{9EA6ABDE-D94A-A2AA-DD0D-B76C6835F17B}"/>
                </a:ext>
              </a:extLst>
            </p:cNvPr>
            <p:cNvGrpSpPr/>
            <p:nvPr/>
          </p:nvGrpSpPr>
          <p:grpSpPr>
            <a:xfrm>
              <a:off x="510313" y="2887956"/>
              <a:ext cx="1374189" cy="1374189"/>
              <a:chOff x="-990943" y="938506"/>
              <a:chExt cx="1374189" cy="1374189"/>
            </a:xfrm>
          </p:grpSpPr>
          <p:sp>
            <p:nvSpPr>
              <p:cNvPr id="48" name="フリーフォーム: 図形 47">
                <a:extLst>
                  <a:ext uri="{FF2B5EF4-FFF2-40B4-BE49-F238E27FC236}">
                    <a16:creationId xmlns:a16="http://schemas.microsoft.com/office/drawing/2014/main" id="{9B3222C4-84F2-35F6-35A0-5468873AE6F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95817E1A-5064-F4C7-5473-9D7AFD839834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47" name="フリーフォーム: 図形 46">
              <a:extLst>
                <a:ext uri="{FF2B5EF4-FFF2-40B4-BE49-F238E27FC236}">
                  <a16:creationId xmlns:a16="http://schemas.microsoft.com/office/drawing/2014/main" id="{6E306EC5-AC30-60FC-27D6-09D80AF4636D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5400000">
              <a:off x="793867" y="3254896"/>
              <a:ext cx="695609" cy="637127"/>
            </a:xfrm>
            <a:custGeom>
              <a:avLst/>
              <a:gdLst>
                <a:gd name="connsiteX0" fmla="*/ 102150 w 695609"/>
                <a:gd name="connsiteY0" fmla="*/ 0 h 637127"/>
                <a:gd name="connsiteX1" fmla="*/ 348201 w 695609"/>
                <a:gd name="connsiteY1" fmla="*/ 246052 h 637127"/>
                <a:gd name="connsiteX2" fmla="*/ 593459 w 695609"/>
                <a:gd name="connsiteY2" fmla="*/ 794 h 637127"/>
                <a:gd name="connsiteX3" fmla="*/ 695609 w 695609"/>
                <a:gd name="connsiteY3" fmla="*/ 102945 h 637127"/>
                <a:gd name="connsiteX4" fmla="*/ 420433 w 695609"/>
                <a:gd name="connsiteY4" fmla="*/ 378121 h 637127"/>
                <a:gd name="connsiteX5" fmla="*/ 420433 w 695609"/>
                <a:gd name="connsiteY5" fmla="*/ 637127 h 637127"/>
                <a:gd name="connsiteX6" fmla="*/ 275970 w 695609"/>
                <a:gd name="connsiteY6" fmla="*/ 637127 h 637127"/>
                <a:gd name="connsiteX7" fmla="*/ 275970 w 695609"/>
                <a:gd name="connsiteY7" fmla="*/ 378121 h 637127"/>
                <a:gd name="connsiteX8" fmla="*/ 0 w 695609"/>
                <a:gd name="connsiteY8" fmla="*/ 102151 h 6371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95609" h="637127">
                  <a:moveTo>
                    <a:pt x="102150" y="0"/>
                  </a:moveTo>
                  <a:lnTo>
                    <a:pt x="348201" y="246052"/>
                  </a:lnTo>
                  <a:lnTo>
                    <a:pt x="593459" y="794"/>
                  </a:lnTo>
                  <a:lnTo>
                    <a:pt x="695609" y="102945"/>
                  </a:lnTo>
                  <a:lnTo>
                    <a:pt x="420433" y="378121"/>
                  </a:lnTo>
                  <a:lnTo>
                    <a:pt x="420433" y="637127"/>
                  </a:lnTo>
                  <a:lnTo>
                    <a:pt x="275970" y="637127"/>
                  </a:lnTo>
                  <a:lnTo>
                    <a:pt x="275970" y="378121"/>
                  </a:lnTo>
                  <a:lnTo>
                    <a:pt x="0" y="10215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6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392B58CF-21F5-4AAA-A99F-F9B2BFC713F4}"/>
              </a:ext>
            </a:extLst>
          </p:cNvPr>
          <p:cNvSpPr txBox="1"/>
          <p:nvPr/>
        </p:nvSpPr>
        <p:spPr>
          <a:xfrm>
            <a:off x="1958494" y="657906"/>
            <a:ext cx="572464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正しい標識はどれ？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69EAE517-8BF6-4CC3-8A15-1C94515E8E05}"/>
              </a:ext>
            </a:extLst>
          </p:cNvPr>
          <p:cNvSpPr txBox="1"/>
          <p:nvPr/>
        </p:nvSpPr>
        <p:spPr>
          <a:xfrm>
            <a:off x="1958494" y="196241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存在しない標識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1323B96C-2DA4-43D0-BC76-268EA6D4B3CA}"/>
              </a:ext>
            </a:extLst>
          </p:cNvPr>
          <p:cNvSpPr txBox="1"/>
          <p:nvPr/>
        </p:nvSpPr>
        <p:spPr>
          <a:xfrm>
            <a:off x="2164766" y="21472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693DD64A-E350-4D3D-A88D-F479DA53E192}"/>
              </a:ext>
            </a:extLst>
          </p:cNvPr>
          <p:cNvSpPr txBox="1"/>
          <p:nvPr/>
        </p:nvSpPr>
        <p:spPr>
          <a:xfrm>
            <a:off x="5807599" y="21472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55638343-A929-429B-8671-AA646EE8A4D6}"/>
              </a:ext>
            </a:extLst>
          </p:cNvPr>
          <p:cNvSpPr txBox="1"/>
          <p:nvPr/>
        </p:nvSpPr>
        <p:spPr>
          <a:xfrm>
            <a:off x="9373745" y="21472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675C8B7B-9FA4-4824-8959-2F5671C22EC1}"/>
              </a:ext>
            </a:extLst>
          </p:cNvPr>
          <p:cNvSpPr/>
          <p:nvPr/>
        </p:nvSpPr>
        <p:spPr bwMode="auto">
          <a:xfrm>
            <a:off x="8166230" y="1901419"/>
            <a:ext cx="3175770" cy="3889646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9840E254-57BC-401C-941F-AA1FEF68D91C}"/>
              </a:ext>
            </a:extLst>
          </p:cNvPr>
          <p:cNvSpPr/>
          <p:nvPr/>
        </p:nvSpPr>
        <p:spPr bwMode="auto">
          <a:xfrm>
            <a:off x="4682097" y="1901419"/>
            <a:ext cx="3175770" cy="3889646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0" name="円: 塗りつぶしなし 49">
            <a:extLst>
              <a:ext uri="{FF2B5EF4-FFF2-40B4-BE49-F238E27FC236}">
                <a16:creationId xmlns:a16="http://schemas.microsoft.com/office/drawing/2014/main" id="{D1FC9688-4D19-CA26-8729-1C244646A9EA}"/>
              </a:ext>
            </a:extLst>
          </p:cNvPr>
          <p:cNvSpPr/>
          <p:nvPr/>
        </p:nvSpPr>
        <p:spPr bwMode="auto">
          <a:xfrm>
            <a:off x="1543405" y="1656677"/>
            <a:ext cx="1905000" cy="1905000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B20F7DE7-65AF-CF71-B8E9-FD0178AA7227}"/>
              </a:ext>
            </a:extLst>
          </p:cNvPr>
          <p:cNvSpPr txBox="1"/>
          <p:nvPr/>
        </p:nvSpPr>
        <p:spPr>
          <a:xfrm>
            <a:off x="4767342" y="5634245"/>
            <a:ext cx="274947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4000" b="1" dirty="0">
                <a:solidFill>
                  <a:srgbClr val="FF0000"/>
                </a:solidFill>
                <a:ea typeface="メイリオ" panose="020B0604030504040204" pitchFamily="50" charset="-128"/>
              </a:rPr>
              <a:t>交差点あり</a:t>
            </a:r>
          </a:p>
        </p:txBody>
      </p:sp>
    </p:spTree>
    <p:extLst>
      <p:ext uri="{BB962C8B-B14F-4D97-AF65-F5344CB8AC3E}">
        <p14:creationId xmlns:p14="http://schemas.microsoft.com/office/powerpoint/2010/main" val="34476425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7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038651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9C8FF576-87BC-4FB7-B25D-579B6922F63D}"/>
              </a:ext>
            </a:extLst>
          </p:cNvPr>
          <p:cNvSpPr txBox="1"/>
          <p:nvPr/>
        </p:nvSpPr>
        <p:spPr>
          <a:xfrm>
            <a:off x="5795696" y="2280043"/>
            <a:ext cx="6141425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kumimoji="1" lang="ja-JP" altLang="en-US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．ドリフト走行した</a:t>
            </a:r>
          </a:p>
        </p:txBody>
      </p:sp>
      <p:sp>
        <p:nvSpPr>
          <p:cNvPr id="161" name="テキスト ボックス 160">
            <a:extLst>
              <a:ext uri="{FF2B5EF4-FFF2-40B4-BE49-F238E27FC236}">
                <a16:creationId xmlns:a16="http://schemas.microsoft.com/office/drawing/2014/main" id="{AA3D31B5-8F29-42FF-B0FC-44299823DD19}"/>
              </a:ext>
            </a:extLst>
          </p:cNvPr>
          <p:cNvSpPr txBox="1"/>
          <p:nvPr/>
        </p:nvSpPr>
        <p:spPr>
          <a:xfrm>
            <a:off x="1958494" y="620590"/>
            <a:ext cx="75713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この標識を見てあなたは</a:t>
            </a:r>
            <a:r>
              <a:rPr kumimoji="1" lang="en-US" altLang="ja-JP" sz="4800" dirty="0">
                <a:latin typeface="+mj-ea"/>
                <a:ea typeface="+mj-ea"/>
              </a:rPr>
              <a:t>…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7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9BEE83D3-462A-424E-8A56-055C31D0379F}"/>
              </a:ext>
            </a:extLst>
          </p:cNvPr>
          <p:cNvSpPr txBox="1"/>
          <p:nvPr/>
        </p:nvSpPr>
        <p:spPr>
          <a:xfrm>
            <a:off x="5795696" y="3656405"/>
            <a:ext cx="552266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kumimoji="1" lang="ja-JP" altLang="en-US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</a:t>
            </a:r>
            <a:r>
              <a:rPr lang="ja-JP" altLang="en-US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走行に注意した</a:t>
            </a:r>
            <a:endParaRPr kumimoji="1" lang="ja-JP" altLang="en-US" sz="4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4A424AF0-781F-490B-A0D6-CC7E14B54E2D}"/>
              </a:ext>
            </a:extLst>
          </p:cNvPr>
          <p:cNvSpPr txBox="1"/>
          <p:nvPr/>
        </p:nvSpPr>
        <p:spPr>
          <a:xfrm>
            <a:off x="5789262" y="5032768"/>
            <a:ext cx="552266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kumimoji="1" lang="ja-JP" altLang="en-US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．飲酒を我慢した</a:t>
            </a:r>
          </a:p>
        </p:txBody>
      </p: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C78C2A16-27E0-4147-9604-1202864F339F}"/>
              </a:ext>
            </a:extLst>
          </p:cNvPr>
          <p:cNvGrpSpPr/>
          <p:nvPr/>
        </p:nvGrpSpPr>
        <p:grpSpPr>
          <a:xfrm>
            <a:off x="281538" y="2937363"/>
            <a:ext cx="3333518" cy="3300047"/>
            <a:chOff x="281538" y="3612965"/>
            <a:chExt cx="2923957" cy="2894598"/>
          </a:xfrm>
        </p:grpSpPr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5B0BB805-FEAA-4FF3-912E-215B4EDD9C57}"/>
                </a:ext>
              </a:extLst>
            </p:cNvPr>
            <p:cNvSpPr/>
            <p:nvPr/>
          </p:nvSpPr>
          <p:spPr bwMode="auto">
            <a:xfrm>
              <a:off x="1460485" y="5544696"/>
              <a:ext cx="1745010" cy="956068"/>
            </a:xfrm>
            <a:custGeom>
              <a:avLst/>
              <a:gdLst>
                <a:gd name="connsiteX0" fmla="*/ 746389 w 1492778"/>
                <a:gd name="connsiteY0" fmla="*/ 0 h 817874"/>
                <a:gd name="connsiteX1" fmla="*/ 1492778 w 1492778"/>
                <a:gd name="connsiteY1" fmla="*/ 746389 h 817874"/>
                <a:gd name="connsiteX2" fmla="*/ 1485572 w 1492778"/>
                <a:gd name="connsiteY2" fmla="*/ 817874 h 817874"/>
                <a:gd name="connsiteX3" fmla="*/ 1360731 w 1492778"/>
                <a:gd name="connsiteY3" fmla="*/ 817874 h 817874"/>
                <a:gd name="connsiteX4" fmla="*/ 1367937 w 1492778"/>
                <a:gd name="connsiteY4" fmla="*/ 746389 h 817874"/>
                <a:gd name="connsiteX5" fmla="*/ 746389 w 1492778"/>
                <a:gd name="connsiteY5" fmla="*/ 124841 h 817874"/>
                <a:gd name="connsiteX6" fmla="*/ 124841 w 1492778"/>
                <a:gd name="connsiteY6" fmla="*/ 746389 h 817874"/>
                <a:gd name="connsiteX7" fmla="*/ 132047 w 1492778"/>
                <a:gd name="connsiteY7" fmla="*/ 817874 h 817874"/>
                <a:gd name="connsiteX8" fmla="*/ 7206 w 1492778"/>
                <a:gd name="connsiteY8" fmla="*/ 817874 h 817874"/>
                <a:gd name="connsiteX9" fmla="*/ 0 w 1492778"/>
                <a:gd name="connsiteY9" fmla="*/ 746389 h 817874"/>
                <a:gd name="connsiteX10" fmla="*/ 746389 w 1492778"/>
                <a:gd name="connsiteY10" fmla="*/ 0 h 81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492778" h="817874">
                  <a:moveTo>
                    <a:pt x="746389" y="0"/>
                  </a:moveTo>
                  <a:cubicBezTo>
                    <a:pt x="1158608" y="0"/>
                    <a:pt x="1492778" y="334170"/>
                    <a:pt x="1492778" y="746389"/>
                  </a:cubicBezTo>
                  <a:lnTo>
                    <a:pt x="1485572" y="817874"/>
                  </a:lnTo>
                  <a:lnTo>
                    <a:pt x="1360731" y="817874"/>
                  </a:lnTo>
                  <a:lnTo>
                    <a:pt x="1367937" y="746389"/>
                  </a:lnTo>
                  <a:cubicBezTo>
                    <a:pt x="1367937" y="403118"/>
                    <a:pt x="1089660" y="124841"/>
                    <a:pt x="746389" y="124841"/>
                  </a:cubicBezTo>
                  <a:cubicBezTo>
                    <a:pt x="403118" y="124841"/>
                    <a:pt x="124841" y="403118"/>
                    <a:pt x="124841" y="746389"/>
                  </a:cubicBezTo>
                  <a:lnTo>
                    <a:pt x="132047" y="817874"/>
                  </a:lnTo>
                  <a:lnTo>
                    <a:pt x="7206" y="817874"/>
                  </a:lnTo>
                  <a:lnTo>
                    <a:pt x="0" y="746389"/>
                  </a:lnTo>
                  <a:cubicBezTo>
                    <a:pt x="0" y="334170"/>
                    <a:pt x="334170" y="0"/>
                    <a:pt x="746389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CE952F87-A9B1-4CA8-AB83-796611DFDBBF}"/>
                </a:ext>
              </a:extLst>
            </p:cNvPr>
            <p:cNvGrpSpPr/>
            <p:nvPr/>
          </p:nvGrpSpPr>
          <p:grpSpPr>
            <a:xfrm rot="21125282">
              <a:off x="539772" y="3612965"/>
              <a:ext cx="1689467" cy="1934349"/>
              <a:chOff x="687303" y="2927463"/>
              <a:chExt cx="1689467" cy="1934349"/>
            </a:xfrm>
          </p:grpSpPr>
          <p:sp>
            <p:nvSpPr>
              <p:cNvPr id="64" name="二等辺三角形 8">
                <a:extLst>
                  <a:ext uri="{FF2B5EF4-FFF2-40B4-BE49-F238E27FC236}">
                    <a16:creationId xmlns:a16="http://schemas.microsoft.com/office/drawing/2014/main" id="{E922D379-4D15-4F1F-91D4-798B7CB7EB6B}"/>
                  </a:ext>
                </a:extLst>
              </p:cNvPr>
              <p:cNvSpPr/>
              <p:nvPr/>
            </p:nvSpPr>
            <p:spPr bwMode="auto">
              <a:xfrm>
                <a:off x="2177301" y="3844425"/>
                <a:ext cx="199469" cy="288513"/>
              </a:xfrm>
              <a:custGeom>
                <a:avLst/>
                <a:gdLst>
                  <a:gd name="connsiteX0" fmla="*/ 0 w 183898"/>
                  <a:gd name="connsiteY0" fmla="*/ 225025 h 225025"/>
                  <a:gd name="connsiteX1" fmla="*/ 91949 w 183898"/>
                  <a:gd name="connsiteY1" fmla="*/ 0 h 225025"/>
                  <a:gd name="connsiteX2" fmla="*/ 183898 w 183898"/>
                  <a:gd name="connsiteY2" fmla="*/ 225025 h 225025"/>
                  <a:gd name="connsiteX3" fmla="*/ 0 w 183898"/>
                  <a:gd name="connsiteY3" fmla="*/ 225025 h 225025"/>
                  <a:gd name="connsiteX0" fmla="*/ 0 w 191011"/>
                  <a:gd name="connsiteY0" fmla="*/ 225025 h 225025"/>
                  <a:gd name="connsiteX1" fmla="*/ 91949 w 191011"/>
                  <a:gd name="connsiteY1" fmla="*/ 0 h 225025"/>
                  <a:gd name="connsiteX2" fmla="*/ 183898 w 191011"/>
                  <a:gd name="connsiteY2" fmla="*/ 225025 h 225025"/>
                  <a:gd name="connsiteX3" fmla="*/ 0 w 191011"/>
                  <a:gd name="connsiteY3" fmla="*/ 225025 h 225025"/>
                  <a:gd name="connsiteX0" fmla="*/ 0 w 192784"/>
                  <a:gd name="connsiteY0" fmla="*/ 225025 h 240341"/>
                  <a:gd name="connsiteX1" fmla="*/ 91949 w 192784"/>
                  <a:gd name="connsiteY1" fmla="*/ 0 h 240341"/>
                  <a:gd name="connsiteX2" fmla="*/ 183898 w 192784"/>
                  <a:gd name="connsiteY2" fmla="*/ 225025 h 240341"/>
                  <a:gd name="connsiteX3" fmla="*/ 0 w 192784"/>
                  <a:gd name="connsiteY3" fmla="*/ 225025 h 2403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92784" h="240341">
                    <a:moveTo>
                      <a:pt x="0" y="225025"/>
                    </a:moveTo>
                    <a:lnTo>
                      <a:pt x="91949" y="0"/>
                    </a:lnTo>
                    <a:cubicBezTo>
                      <a:pt x="122599" y="75008"/>
                      <a:pt x="222923" y="190562"/>
                      <a:pt x="183898" y="225025"/>
                    </a:cubicBezTo>
                    <a:cubicBezTo>
                      <a:pt x="144873" y="259488"/>
                      <a:pt x="61299" y="225025"/>
                      <a:pt x="0" y="225025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" name="フリーフォーム: 図形 64">
                <a:extLst>
                  <a:ext uri="{FF2B5EF4-FFF2-40B4-BE49-F238E27FC236}">
                    <a16:creationId xmlns:a16="http://schemas.microsoft.com/office/drawing/2014/main" id="{5C08E22F-4A70-4BB6-B620-5A4AC15377D7}"/>
                  </a:ext>
                </a:extLst>
              </p:cNvPr>
              <p:cNvSpPr/>
              <p:nvPr/>
            </p:nvSpPr>
            <p:spPr bwMode="auto">
              <a:xfrm>
                <a:off x="773157" y="2996105"/>
                <a:ext cx="1525674" cy="1865707"/>
              </a:xfrm>
              <a:custGeom>
                <a:avLst/>
                <a:gdLst>
                  <a:gd name="connsiteX0" fmla="*/ 652573 w 1305146"/>
                  <a:gd name="connsiteY0" fmla="*/ 0 h 1596030"/>
                  <a:gd name="connsiteX1" fmla="*/ 1305146 w 1305146"/>
                  <a:gd name="connsiteY1" fmla="*/ 741535 h 1596030"/>
                  <a:gd name="connsiteX2" fmla="*/ 906584 w 1305146"/>
                  <a:gd name="connsiteY2" fmla="*/ 1424797 h 1596030"/>
                  <a:gd name="connsiteX3" fmla="*/ 889162 w 1305146"/>
                  <a:gd name="connsiteY3" fmla="*/ 1430942 h 1596030"/>
                  <a:gd name="connsiteX4" fmla="*/ 903310 w 1305146"/>
                  <a:gd name="connsiteY4" fmla="*/ 1596030 h 1596030"/>
                  <a:gd name="connsiteX5" fmla="*/ 490734 w 1305146"/>
                  <a:gd name="connsiteY5" fmla="*/ 1596030 h 1596030"/>
                  <a:gd name="connsiteX6" fmla="*/ 502274 w 1305146"/>
                  <a:gd name="connsiteY6" fmla="*/ 1461379 h 1596030"/>
                  <a:gd name="connsiteX7" fmla="*/ 398562 w 1305146"/>
                  <a:gd name="connsiteY7" fmla="*/ 1424797 h 1596030"/>
                  <a:gd name="connsiteX8" fmla="*/ 0 w 1305146"/>
                  <a:gd name="connsiteY8" fmla="*/ 741535 h 1596030"/>
                  <a:gd name="connsiteX9" fmla="*/ 652573 w 1305146"/>
                  <a:gd name="connsiteY9" fmla="*/ 0 h 1596030"/>
                  <a:gd name="connsiteX0" fmla="*/ 652573 w 1305146"/>
                  <a:gd name="connsiteY0" fmla="*/ 0 h 1596030"/>
                  <a:gd name="connsiteX1" fmla="*/ 1305146 w 1305146"/>
                  <a:gd name="connsiteY1" fmla="*/ 741535 h 1596030"/>
                  <a:gd name="connsiteX2" fmla="*/ 906584 w 1305146"/>
                  <a:gd name="connsiteY2" fmla="*/ 1424797 h 1596030"/>
                  <a:gd name="connsiteX3" fmla="*/ 889162 w 1305146"/>
                  <a:gd name="connsiteY3" fmla="*/ 1430942 h 1596030"/>
                  <a:gd name="connsiteX4" fmla="*/ 903310 w 1305146"/>
                  <a:gd name="connsiteY4" fmla="*/ 1596030 h 1596030"/>
                  <a:gd name="connsiteX5" fmla="*/ 490734 w 1305146"/>
                  <a:gd name="connsiteY5" fmla="*/ 1596030 h 1596030"/>
                  <a:gd name="connsiteX6" fmla="*/ 502274 w 1305146"/>
                  <a:gd name="connsiteY6" fmla="*/ 1461379 h 1596030"/>
                  <a:gd name="connsiteX7" fmla="*/ 398562 w 1305146"/>
                  <a:gd name="connsiteY7" fmla="*/ 1424797 h 1596030"/>
                  <a:gd name="connsiteX8" fmla="*/ 0 w 1305146"/>
                  <a:gd name="connsiteY8" fmla="*/ 741535 h 1596030"/>
                  <a:gd name="connsiteX9" fmla="*/ 652573 w 1305146"/>
                  <a:gd name="connsiteY9" fmla="*/ 0 h 1596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05146" h="1596030">
                    <a:moveTo>
                      <a:pt x="652573" y="0"/>
                    </a:moveTo>
                    <a:cubicBezTo>
                      <a:pt x="1012979" y="0"/>
                      <a:pt x="1305146" y="331997"/>
                      <a:pt x="1305146" y="741535"/>
                    </a:cubicBezTo>
                    <a:cubicBezTo>
                      <a:pt x="1305146" y="1048689"/>
                      <a:pt x="1236052" y="1455100"/>
                      <a:pt x="906584" y="1424797"/>
                    </a:cubicBezTo>
                    <a:lnTo>
                      <a:pt x="889162" y="1430942"/>
                    </a:lnTo>
                    <a:lnTo>
                      <a:pt x="903310" y="1596030"/>
                    </a:lnTo>
                    <a:lnTo>
                      <a:pt x="490734" y="1596030"/>
                    </a:lnTo>
                    <a:lnTo>
                      <a:pt x="502274" y="1461379"/>
                    </a:lnTo>
                    <a:lnTo>
                      <a:pt x="398562" y="1424797"/>
                    </a:lnTo>
                    <a:cubicBezTo>
                      <a:pt x="164344" y="1312225"/>
                      <a:pt x="0" y="1048689"/>
                      <a:pt x="0" y="741535"/>
                    </a:cubicBezTo>
                    <a:cubicBezTo>
                      <a:pt x="0" y="331997"/>
                      <a:pt x="292167" y="0"/>
                      <a:pt x="652573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" name="楕円 65">
                <a:extLst>
                  <a:ext uri="{FF2B5EF4-FFF2-40B4-BE49-F238E27FC236}">
                    <a16:creationId xmlns:a16="http://schemas.microsoft.com/office/drawing/2014/main" id="{DB95FB4A-084F-4397-B333-11778517EB3B}"/>
                  </a:ext>
                </a:extLst>
              </p:cNvPr>
              <p:cNvSpPr/>
              <p:nvPr/>
            </p:nvSpPr>
            <p:spPr bwMode="auto">
              <a:xfrm>
                <a:off x="2125087" y="3644875"/>
                <a:ext cx="61523" cy="263047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" name="月 66">
                <a:extLst>
                  <a:ext uri="{FF2B5EF4-FFF2-40B4-BE49-F238E27FC236}">
                    <a16:creationId xmlns:a16="http://schemas.microsoft.com/office/drawing/2014/main" id="{E960B7B5-5DFD-4B42-AD89-E0E571043E2D}"/>
                  </a:ext>
                </a:extLst>
              </p:cNvPr>
              <p:cNvSpPr/>
              <p:nvPr/>
            </p:nvSpPr>
            <p:spPr bwMode="auto">
              <a:xfrm rot="5400000">
                <a:off x="1865463" y="2847294"/>
                <a:ext cx="270212" cy="69255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" name="月 67">
                <a:extLst>
                  <a:ext uri="{FF2B5EF4-FFF2-40B4-BE49-F238E27FC236}">
                    <a16:creationId xmlns:a16="http://schemas.microsoft.com/office/drawing/2014/main" id="{4D7BE95A-4866-405A-AE69-5A1EBB128235}"/>
                  </a:ext>
                </a:extLst>
              </p:cNvPr>
              <p:cNvSpPr/>
              <p:nvPr/>
            </p:nvSpPr>
            <p:spPr bwMode="auto">
              <a:xfrm rot="4351354">
                <a:off x="1783491" y="2719353"/>
                <a:ext cx="270212" cy="69255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9" name="フリーフォーム: 図形 68">
                <a:extLst>
                  <a:ext uri="{FF2B5EF4-FFF2-40B4-BE49-F238E27FC236}">
                    <a16:creationId xmlns:a16="http://schemas.microsoft.com/office/drawing/2014/main" id="{70694175-61CF-439F-BFB6-7BB80C2D6855}"/>
                  </a:ext>
                </a:extLst>
              </p:cNvPr>
              <p:cNvSpPr/>
              <p:nvPr/>
            </p:nvSpPr>
            <p:spPr bwMode="auto">
              <a:xfrm>
                <a:off x="687303" y="2927463"/>
                <a:ext cx="1250355" cy="1654092"/>
              </a:xfrm>
              <a:custGeom>
                <a:avLst/>
                <a:gdLst>
                  <a:gd name="connsiteX0" fmla="*/ 725917 w 1069623"/>
                  <a:gd name="connsiteY0" fmla="*/ 0 h 1415002"/>
                  <a:gd name="connsiteX1" fmla="*/ 1008476 w 1069623"/>
                  <a:gd name="connsiteY1" fmla="*/ 59791 h 1415002"/>
                  <a:gd name="connsiteX2" fmla="*/ 1069623 w 1069623"/>
                  <a:gd name="connsiteY2" fmla="*/ 94578 h 1415002"/>
                  <a:gd name="connsiteX3" fmla="*/ 1048377 w 1069623"/>
                  <a:gd name="connsiteY3" fmla="*/ 104623 h 1415002"/>
                  <a:gd name="connsiteX4" fmla="*/ 747070 w 1069623"/>
                  <a:gd name="connsiteY4" fmla="*/ 796998 h 1415002"/>
                  <a:gd name="connsiteX5" fmla="*/ 757093 w 1069623"/>
                  <a:gd name="connsiteY5" fmla="*/ 948437 h 1415002"/>
                  <a:gd name="connsiteX6" fmla="*/ 764292 w 1069623"/>
                  <a:gd name="connsiteY6" fmla="*/ 983760 h 1415002"/>
                  <a:gd name="connsiteX7" fmla="*/ 751972 w 1069623"/>
                  <a:gd name="connsiteY7" fmla="*/ 1064182 h 1415002"/>
                  <a:gd name="connsiteX8" fmla="*/ 743579 w 1069623"/>
                  <a:gd name="connsiteY8" fmla="*/ 1232876 h 1415002"/>
                  <a:gd name="connsiteX9" fmla="*/ 751972 w 1069623"/>
                  <a:gd name="connsiteY9" fmla="*/ 1401571 h 1415002"/>
                  <a:gd name="connsiteX10" fmla="*/ 752998 w 1069623"/>
                  <a:gd name="connsiteY10" fmla="*/ 1408269 h 1415002"/>
                  <a:gd name="connsiteX11" fmla="*/ 650132 w 1069623"/>
                  <a:gd name="connsiteY11" fmla="*/ 1415002 h 1415002"/>
                  <a:gd name="connsiteX12" fmla="*/ 414006 w 1069623"/>
                  <a:gd name="connsiteY12" fmla="*/ 1399545 h 1415002"/>
                  <a:gd name="connsiteX13" fmla="*/ 303230 w 1069623"/>
                  <a:gd name="connsiteY13" fmla="*/ 1377214 h 1415002"/>
                  <a:gd name="connsiteX14" fmla="*/ 212616 w 1069623"/>
                  <a:gd name="connsiteY14" fmla="*/ 1298854 h 1415002"/>
                  <a:gd name="connsiteX15" fmla="*/ 0 w 1069623"/>
                  <a:gd name="connsiteY15" fmla="*/ 760850 h 1415002"/>
                  <a:gd name="connsiteX16" fmla="*/ 725917 w 1069623"/>
                  <a:gd name="connsiteY16" fmla="*/ 0 h 14150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069623" h="1415002">
                    <a:moveTo>
                      <a:pt x="725917" y="0"/>
                    </a:moveTo>
                    <a:cubicBezTo>
                      <a:pt x="826145" y="0"/>
                      <a:pt x="921629" y="21290"/>
                      <a:pt x="1008476" y="59791"/>
                    </a:cubicBezTo>
                    <a:lnTo>
                      <a:pt x="1069623" y="94578"/>
                    </a:lnTo>
                    <a:lnTo>
                      <a:pt x="1048377" y="104623"/>
                    </a:lnTo>
                    <a:cubicBezTo>
                      <a:pt x="871312" y="218696"/>
                      <a:pt x="747070" y="485747"/>
                      <a:pt x="747070" y="796998"/>
                    </a:cubicBezTo>
                    <a:cubicBezTo>
                      <a:pt x="747070" y="848874"/>
                      <a:pt x="750521" y="899521"/>
                      <a:pt x="757093" y="948437"/>
                    </a:cubicBezTo>
                    <a:lnTo>
                      <a:pt x="764292" y="983760"/>
                    </a:lnTo>
                    <a:lnTo>
                      <a:pt x="751972" y="1064182"/>
                    </a:lnTo>
                    <a:cubicBezTo>
                      <a:pt x="746469" y="1118672"/>
                      <a:pt x="743579" y="1175090"/>
                      <a:pt x="743579" y="1232876"/>
                    </a:cubicBezTo>
                    <a:cubicBezTo>
                      <a:pt x="743579" y="1290662"/>
                      <a:pt x="746469" y="1347081"/>
                      <a:pt x="751972" y="1401571"/>
                    </a:cubicBezTo>
                    <a:lnTo>
                      <a:pt x="752998" y="1408269"/>
                    </a:lnTo>
                    <a:lnTo>
                      <a:pt x="650132" y="1415002"/>
                    </a:lnTo>
                    <a:cubicBezTo>
                      <a:pt x="569248" y="1415002"/>
                      <a:pt x="490277" y="1409680"/>
                      <a:pt x="414006" y="1399545"/>
                    </a:cubicBezTo>
                    <a:lnTo>
                      <a:pt x="303230" y="1377214"/>
                    </a:lnTo>
                    <a:lnTo>
                      <a:pt x="212616" y="1298854"/>
                    </a:lnTo>
                    <a:cubicBezTo>
                      <a:pt x="81251" y="1161166"/>
                      <a:pt x="0" y="970954"/>
                      <a:pt x="0" y="760850"/>
                    </a:cubicBezTo>
                    <a:cubicBezTo>
                      <a:pt x="0" y="340644"/>
                      <a:pt x="325005" y="0"/>
                      <a:pt x="725917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月 69">
                <a:extLst>
                  <a:ext uri="{FF2B5EF4-FFF2-40B4-BE49-F238E27FC236}">
                    <a16:creationId xmlns:a16="http://schemas.microsoft.com/office/drawing/2014/main" id="{A751EB47-58E2-4A74-9050-5C81C49CCBF5}"/>
                  </a:ext>
                </a:extLst>
              </p:cNvPr>
              <p:cNvSpPr/>
              <p:nvPr/>
            </p:nvSpPr>
            <p:spPr bwMode="auto">
              <a:xfrm rot="3600000">
                <a:off x="1604536" y="3014581"/>
                <a:ext cx="270212" cy="692557"/>
              </a:xfrm>
              <a:prstGeom prst="moon">
                <a:avLst>
                  <a:gd name="adj" fmla="val 63200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1" name="月 70">
                <a:extLst>
                  <a:ext uri="{FF2B5EF4-FFF2-40B4-BE49-F238E27FC236}">
                    <a16:creationId xmlns:a16="http://schemas.microsoft.com/office/drawing/2014/main" id="{661B4E37-E9CA-4787-A370-E344B64E5921}"/>
                  </a:ext>
                </a:extLst>
              </p:cNvPr>
              <p:cNvSpPr/>
              <p:nvPr/>
            </p:nvSpPr>
            <p:spPr bwMode="auto">
              <a:xfrm rot="4500000">
                <a:off x="1999950" y="3336976"/>
                <a:ext cx="91067" cy="262229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2" name="フリーフォーム: 図形 71">
                <a:extLst>
                  <a:ext uri="{FF2B5EF4-FFF2-40B4-BE49-F238E27FC236}">
                    <a16:creationId xmlns:a16="http://schemas.microsoft.com/office/drawing/2014/main" id="{AB789C85-64BA-4DDB-B24B-19F6D6F54FE4}"/>
                  </a:ext>
                </a:extLst>
              </p:cNvPr>
              <p:cNvSpPr/>
              <p:nvPr/>
            </p:nvSpPr>
            <p:spPr bwMode="auto">
              <a:xfrm rot="20700000">
                <a:off x="1384620" y="3611254"/>
                <a:ext cx="370146" cy="550419"/>
              </a:xfrm>
              <a:custGeom>
                <a:avLst/>
                <a:gdLst>
                  <a:gd name="connsiteX0" fmla="*/ 211552 w 294948"/>
                  <a:gd name="connsiteY0" fmla="*/ 4744 h 467042"/>
                  <a:gd name="connsiteX1" fmla="*/ 274509 w 294948"/>
                  <a:gd name="connsiteY1" fmla="*/ 39882 h 467042"/>
                  <a:gd name="connsiteX2" fmla="*/ 294948 w 294948"/>
                  <a:gd name="connsiteY2" fmla="*/ 62248 h 467042"/>
                  <a:gd name="connsiteX3" fmla="*/ 248818 w 294948"/>
                  <a:gd name="connsiteY3" fmla="*/ 126437 h 467042"/>
                  <a:gd name="connsiteX4" fmla="*/ 203809 w 294948"/>
                  <a:gd name="connsiteY4" fmla="*/ 240954 h 467042"/>
                  <a:gd name="connsiteX5" fmla="*/ 185530 w 294948"/>
                  <a:gd name="connsiteY5" fmla="*/ 362633 h 467042"/>
                  <a:gd name="connsiteX6" fmla="*/ 195694 w 294948"/>
                  <a:gd name="connsiteY6" fmla="*/ 464418 h 467042"/>
                  <a:gd name="connsiteX7" fmla="*/ 176068 w 294948"/>
                  <a:gd name="connsiteY7" fmla="*/ 467042 h 467042"/>
                  <a:gd name="connsiteX8" fmla="*/ 0 w 294948"/>
                  <a:gd name="connsiteY8" fmla="*/ 233521 h 467042"/>
                  <a:gd name="connsiteX9" fmla="*/ 176068 w 294948"/>
                  <a:gd name="connsiteY9" fmla="*/ 0 h 467042"/>
                  <a:gd name="connsiteX10" fmla="*/ 211552 w 294948"/>
                  <a:gd name="connsiteY10" fmla="*/ 4744 h 4670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4948" h="467042">
                    <a:moveTo>
                      <a:pt x="211552" y="4744"/>
                    </a:moveTo>
                    <a:cubicBezTo>
                      <a:pt x="234475" y="10966"/>
                      <a:pt x="255776" y="23096"/>
                      <a:pt x="274509" y="39882"/>
                    </a:cubicBezTo>
                    <a:lnTo>
                      <a:pt x="294948" y="62248"/>
                    </a:lnTo>
                    <a:lnTo>
                      <a:pt x="248818" y="126437"/>
                    </a:lnTo>
                    <a:cubicBezTo>
                      <a:pt x="230486" y="160430"/>
                      <a:pt x="215034" y="199063"/>
                      <a:pt x="203809" y="240954"/>
                    </a:cubicBezTo>
                    <a:cubicBezTo>
                      <a:pt x="192585" y="282846"/>
                      <a:pt x="186650" y="324029"/>
                      <a:pt x="185530" y="362633"/>
                    </a:cubicBezTo>
                    <a:lnTo>
                      <a:pt x="195694" y="464418"/>
                    </a:lnTo>
                    <a:lnTo>
                      <a:pt x="176068" y="467042"/>
                    </a:lnTo>
                    <a:cubicBezTo>
                      <a:pt x="78828" y="467042"/>
                      <a:pt x="0" y="362491"/>
                      <a:pt x="0" y="233521"/>
                    </a:cubicBezTo>
                    <a:cubicBezTo>
                      <a:pt x="0" y="104551"/>
                      <a:pt x="78828" y="0"/>
                      <a:pt x="176068" y="0"/>
                    </a:cubicBezTo>
                    <a:cubicBezTo>
                      <a:pt x="188223" y="0"/>
                      <a:pt x="200090" y="1634"/>
                      <a:pt x="211552" y="4744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" name="月 72">
                <a:extLst>
                  <a:ext uri="{FF2B5EF4-FFF2-40B4-BE49-F238E27FC236}">
                    <a16:creationId xmlns:a16="http://schemas.microsoft.com/office/drawing/2014/main" id="{CDC2853E-D0BE-4F40-BEBD-345A2005E577}"/>
                  </a:ext>
                </a:extLst>
              </p:cNvPr>
              <p:cNvSpPr/>
              <p:nvPr/>
            </p:nvSpPr>
            <p:spPr bwMode="auto">
              <a:xfrm>
                <a:off x="1597894" y="3250956"/>
                <a:ext cx="226028" cy="1109040"/>
              </a:xfrm>
              <a:prstGeom prst="moon">
                <a:avLst>
                  <a:gd name="adj" fmla="val 70457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CFC50B03-FDE3-43C0-A2A7-8C3ED08E2461}"/>
                </a:ext>
              </a:extLst>
            </p:cNvPr>
            <p:cNvSpPr/>
            <p:nvPr/>
          </p:nvSpPr>
          <p:spPr bwMode="auto">
            <a:xfrm rot="1800000">
              <a:off x="2569068" y="5627093"/>
              <a:ext cx="420875" cy="552144"/>
            </a:xfrm>
            <a:custGeom>
              <a:avLst/>
              <a:gdLst>
                <a:gd name="connsiteX0" fmla="*/ 79537 w 360040"/>
                <a:gd name="connsiteY0" fmla="*/ 0 h 472335"/>
                <a:gd name="connsiteX1" fmla="*/ 280503 w 360040"/>
                <a:gd name="connsiteY1" fmla="*/ 0 h 472335"/>
                <a:gd name="connsiteX2" fmla="*/ 360040 w 360040"/>
                <a:gd name="connsiteY2" fmla="*/ 79537 h 472335"/>
                <a:gd name="connsiteX3" fmla="*/ 360040 w 360040"/>
                <a:gd name="connsiteY3" fmla="*/ 191471 h 472335"/>
                <a:gd name="connsiteX4" fmla="*/ 290231 w 360040"/>
                <a:gd name="connsiteY4" fmla="*/ 296789 h 472335"/>
                <a:gd name="connsiteX5" fmla="*/ 282279 w 360040"/>
                <a:gd name="connsiteY5" fmla="*/ 298394 h 472335"/>
                <a:gd name="connsiteX6" fmla="*/ 298267 w 360040"/>
                <a:gd name="connsiteY6" fmla="*/ 472335 h 472335"/>
                <a:gd name="connsiteX7" fmla="*/ 70375 w 360040"/>
                <a:gd name="connsiteY7" fmla="*/ 472335 h 472335"/>
                <a:gd name="connsiteX8" fmla="*/ 86206 w 360040"/>
                <a:gd name="connsiteY8" fmla="*/ 300099 h 472335"/>
                <a:gd name="connsiteX9" fmla="*/ 69809 w 360040"/>
                <a:gd name="connsiteY9" fmla="*/ 296789 h 472335"/>
                <a:gd name="connsiteX10" fmla="*/ 0 w 360040"/>
                <a:gd name="connsiteY10" fmla="*/ 191471 h 472335"/>
                <a:gd name="connsiteX11" fmla="*/ 0 w 360040"/>
                <a:gd name="connsiteY11" fmla="*/ 79537 h 472335"/>
                <a:gd name="connsiteX12" fmla="*/ 79537 w 360040"/>
                <a:gd name="connsiteY12" fmla="*/ 0 h 4723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60040" h="472335">
                  <a:moveTo>
                    <a:pt x="79537" y="0"/>
                  </a:moveTo>
                  <a:lnTo>
                    <a:pt x="280503" y="0"/>
                  </a:lnTo>
                  <a:cubicBezTo>
                    <a:pt x="324430" y="0"/>
                    <a:pt x="360040" y="35610"/>
                    <a:pt x="360040" y="79537"/>
                  </a:cubicBezTo>
                  <a:lnTo>
                    <a:pt x="360040" y="191471"/>
                  </a:lnTo>
                  <a:cubicBezTo>
                    <a:pt x="360040" y="238816"/>
                    <a:pt x="331255" y="279437"/>
                    <a:pt x="290231" y="296789"/>
                  </a:cubicBezTo>
                  <a:lnTo>
                    <a:pt x="282279" y="298394"/>
                  </a:lnTo>
                  <a:lnTo>
                    <a:pt x="298267" y="472335"/>
                  </a:lnTo>
                  <a:lnTo>
                    <a:pt x="70375" y="472335"/>
                  </a:lnTo>
                  <a:lnTo>
                    <a:pt x="86206" y="300099"/>
                  </a:lnTo>
                  <a:lnTo>
                    <a:pt x="69809" y="296789"/>
                  </a:lnTo>
                  <a:cubicBezTo>
                    <a:pt x="28786" y="279437"/>
                    <a:pt x="0" y="238816"/>
                    <a:pt x="0" y="191471"/>
                  </a:cubicBezTo>
                  <a:lnTo>
                    <a:pt x="0" y="79537"/>
                  </a:lnTo>
                  <a:cubicBezTo>
                    <a:pt x="0" y="35610"/>
                    <a:pt x="35610" y="0"/>
                    <a:pt x="79537" y="0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5" name="平行四辺形 18">
              <a:extLst>
                <a:ext uri="{FF2B5EF4-FFF2-40B4-BE49-F238E27FC236}">
                  <a16:creationId xmlns:a16="http://schemas.microsoft.com/office/drawing/2014/main" id="{EFADF5CD-41C7-4F92-BCBA-09A4435A10C7}"/>
                </a:ext>
              </a:extLst>
            </p:cNvPr>
            <p:cNvSpPr/>
            <p:nvPr/>
          </p:nvSpPr>
          <p:spPr bwMode="auto">
            <a:xfrm>
              <a:off x="2235979" y="5948902"/>
              <a:ext cx="615430" cy="551861"/>
            </a:xfrm>
            <a:custGeom>
              <a:avLst/>
              <a:gdLst>
                <a:gd name="connsiteX0" fmla="*/ 0 w 557688"/>
                <a:gd name="connsiteY0" fmla="*/ 470801 h 470801"/>
                <a:gd name="connsiteX1" fmla="*/ 203424 w 557688"/>
                <a:gd name="connsiteY1" fmla="*/ 0 h 470801"/>
                <a:gd name="connsiteX2" fmla="*/ 557688 w 557688"/>
                <a:gd name="connsiteY2" fmla="*/ 0 h 470801"/>
                <a:gd name="connsiteX3" fmla="*/ 354264 w 557688"/>
                <a:gd name="connsiteY3" fmla="*/ 470801 h 470801"/>
                <a:gd name="connsiteX4" fmla="*/ 0 w 557688"/>
                <a:gd name="connsiteY4" fmla="*/ 470801 h 470801"/>
                <a:gd name="connsiteX0" fmla="*/ 0 w 475138"/>
                <a:gd name="connsiteY0" fmla="*/ 470801 h 470801"/>
                <a:gd name="connsiteX1" fmla="*/ 203424 w 475138"/>
                <a:gd name="connsiteY1" fmla="*/ 0 h 470801"/>
                <a:gd name="connsiteX2" fmla="*/ 475138 w 475138"/>
                <a:gd name="connsiteY2" fmla="*/ 98425 h 470801"/>
                <a:gd name="connsiteX3" fmla="*/ 354264 w 475138"/>
                <a:gd name="connsiteY3" fmla="*/ 470801 h 470801"/>
                <a:gd name="connsiteX4" fmla="*/ 0 w 475138"/>
                <a:gd name="connsiteY4" fmla="*/ 470801 h 470801"/>
                <a:gd name="connsiteX0" fmla="*/ 0 w 487838"/>
                <a:gd name="connsiteY0" fmla="*/ 470801 h 470801"/>
                <a:gd name="connsiteX1" fmla="*/ 203424 w 487838"/>
                <a:gd name="connsiteY1" fmla="*/ 0 h 470801"/>
                <a:gd name="connsiteX2" fmla="*/ 487838 w 487838"/>
                <a:gd name="connsiteY2" fmla="*/ 79375 h 470801"/>
                <a:gd name="connsiteX3" fmla="*/ 354264 w 487838"/>
                <a:gd name="connsiteY3" fmla="*/ 470801 h 470801"/>
                <a:gd name="connsiteX4" fmla="*/ 0 w 487838"/>
                <a:gd name="connsiteY4" fmla="*/ 470801 h 470801"/>
                <a:gd name="connsiteX0" fmla="*/ 0 w 487838"/>
                <a:gd name="connsiteY0" fmla="*/ 494060 h 494060"/>
                <a:gd name="connsiteX1" fmla="*/ 249942 w 487838"/>
                <a:gd name="connsiteY1" fmla="*/ 0 h 494060"/>
                <a:gd name="connsiteX2" fmla="*/ 487838 w 487838"/>
                <a:gd name="connsiteY2" fmla="*/ 102634 h 494060"/>
                <a:gd name="connsiteX3" fmla="*/ 354264 w 487838"/>
                <a:gd name="connsiteY3" fmla="*/ 494060 h 494060"/>
                <a:gd name="connsiteX4" fmla="*/ 0 w 487838"/>
                <a:gd name="connsiteY4" fmla="*/ 494060 h 494060"/>
                <a:gd name="connsiteX0" fmla="*/ 0 w 554293"/>
                <a:gd name="connsiteY0" fmla="*/ 490737 h 494060"/>
                <a:gd name="connsiteX1" fmla="*/ 316397 w 554293"/>
                <a:gd name="connsiteY1" fmla="*/ 0 h 494060"/>
                <a:gd name="connsiteX2" fmla="*/ 554293 w 554293"/>
                <a:gd name="connsiteY2" fmla="*/ 102634 h 494060"/>
                <a:gd name="connsiteX3" fmla="*/ 420719 w 554293"/>
                <a:gd name="connsiteY3" fmla="*/ 494060 h 494060"/>
                <a:gd name="connsiteX4" fmla="*/ 0 w 554293"/>
                <a:gd name="connsiteY4" fmla="*/ 490737 h 494060"/>
                <a:gd name="connsiteX0" fmla="*/ 0 w 547648"/>
                <a:gd name="connsiteY0" fmla="*/ 500705 h 500705"/>
                <a:gd name="connsiteX1" fmla="*/ 309752 w 547648"/>
                <a:gd name="connsiteY1" fmla="*/ 0 h 500705"/>
                <a:gd name="connsiteX2" fmla="*/ 547648 w 547648"/>
                <a:gd name="connsiteY2" fmla="*/ 102634 h 500705"/>
                <a:gd name="connsiteX3" fmla="*/ 414074 w 547648"/>
                <a:gd name="connsiteY3" fmla="*/ 494060 h 500705"/>
                <a:gd name="connsiteX4" fmla="*/ 0 w 547648"/>
                <a:gd name="connsiteY4" fmla="*/ 500705 h 500705"/>
                <a:gd name="connsiteX0" fmla="*/ 0 w 550971"/>
                <a:gd name="connsiteY0" fmla="*/ 494060 h 494060"/>
                <a:gd name="connsiteX1" fmla="*/ 313075 w 550971"/>
                <a:gd name="connsiteY1" fmla="*/ 0 h 494060"/>
                <a:gd name="connsiteX2" fmla="*/ 550971 w 550971"/>
                <a:gd name="connsiteY2" fmla="*/ 102634 h 494060"/>
                <a:gd name="connsiteX3" fmla="*/ 417397 w 550971"/>
                <a:gd name="connsiteY3" fmla="*/ 494060 h 494060"/>
                <a:gd name="connsiteX4" fmla="*/ 0 w 550971"/>
                <a:gd name="connsiteY4" fmla="*/ 494060 h 494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50971" h="494060">
                  <a:moveTo>
                    <a:pt x="0" y="494060"/>
                  </a:moveTo>
                  <a:lnTo>
                    <a:pt x="313075" y="0"/>
                  </a:lnTo>
                  <a:lnTo>
                    <a:pt x="550971" y="102634"/>
                  </a:lnTo>
                  <a:lnTo>
                    <a:pt x="417397" y="494060"/>
                  </a:lnTo>
                  <a:lnTo>
                    <a:pt x="0" y="494060"/>
                  </a:ln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6" name="四角形: 上の 2 つの角を丸める 187">
              <a:extLst>
                <a:ext uri="{FF2B5EF4-FFF2-40B4-BE49-F238E27FC236}">
                  <a16:creationId xmlns:a16="http://schemas.microsoft.com/office/drawing/2014/main" id="{E5F61F56-D7F1-427F-8D9D-CA1BF0E3D4F2}"/>
                </a:ext>
              </a:extLst>
            </p:cNvPr>
            <p:cNvSpPr/>
            <p:nvPr/>
          </p:nvSpPr>
          <p:spPr bwMode="auto">
            <a:xfrm>
              <a:off x="579013" y="5450200"/>
              <a:ext cx="1727484" cy="1050564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477786" h="898711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477786" y="898711"/>
                  </a:lnTo>
                  <a:lnTo>
                    <a:pt x="1477786" y="898711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" name="平行四辺形 185">
              <a:extLst>
                <a:ext uri="{FF2B5EF4-FFF2-40B4-BE49-F238E27FC236}">
                  <a16:creationId xmlns:a16="http://schemas.microsoft.com/office/drawing/2014/main" id="{D414ED0B-2898-4F99-B661-10A070FC85A7}"/>
                </a:ext>
              </a:extLst>
            </p:cNvPr>
            <p:cNvSpPr/>
            <p:nvPr/>
          </p:nvSpPr>
          <p:spPr bwMode="auto">
            <a:xfrm flipH="1">
              <a:off x="1848127" y="5661185"/>
              <a:ext cx="725729" cy="839580"/>
            </a:xfrm>
            <a:custGeom>
              <a:avLst/>
              <a:gdLst>
                <a:gd name="connsiteX0" fmla="*/ 0 w 668855"/>
                <a:gd name="connsiteY0" fmla="*/ 719179 h 719179"/>
                <a:gd name="connsiteX1" fmla="*/ 261716 w 668855"/>
                <a:gd name="connsiteY1" fmla="*/ 0 h 719179"/>
                <a:gd name="connsiteX2" fmla="*/ 668855 w 668855"/>
                <a:gd name="connsiteY2" fmla="*/ 0 h 719179"/>
                <a:gd name="connsiteX3" fmla="*/ 407139 w 668855"/>
                <a:gd name="connsiteY3" fmla="*/ 719179 h 719179"/>
                <a:gd name="connsiteX4" fmla="*/ 0 w 668855"/>
                <a:gd name="connsiteY4" fmla="*/ 719179 h 719179"/>
                <a:gd name="connsiteX0" fmla="*/ 0 w 668855"/>
                <a:gd name="connsiteY0" fmla="*/ 927142 h 927142"/>
                <a:gd name="connsiteX1" fmla="*/ 261716 w 668855"/>
                <a:gd name="connsiteY1" fmla="*/ 207963 h 927142"/>
                <a:gd name="connsiteX2" fmla="*/ 445016 w 668855"/>
                <a:gd name="connsiteY2" fmla="*/ 1 h 927142"/>
                <a:gd name="connsiteX3" fmla="*/ 668855 w 668855"/>
                <a:gd name="connsiteY3" fmla="*/ 207963 h 927142"/>
                <a:gd name="connsiteX4" fmla="*/ 407139 w 668855"/>
                <a:gd name="connsiteY4" fmla="*/ 927142 h 927142"/>
                <a:gd name="connsiteX5" fmla="*/ 0 w 668855"/>
                <a:gd name="connsiteY5" fmla="*/ 927142 h 927142"/>
                <a:gd name="connsiteX0" fmla="*/ 445016 w 668855"/>
                <a:gd name="connsiteY0" fmla="*/ 0 h 927141"/>
                <a:gd name="connsiteX1" fmla="*/ 668855 w 668855"/>
                <a:gd name="connsiteY1" fmla="*/ 207962 h 927141"/>
                <a:gd name="connsiteX2" fmla="*/ 407139 w 668855"/>
                <a:gd name="connsiteY2" fmla="*/ 927141 h 927141"/>
                <a:gd name="connsiteX3" fmla="*/ 0 w 668855"/>
                <a:gd name="connsiteY3" fmla="*/ 927141 h 927141"/>
                <a:gd name="connsiteX4" fmla="*/ 261716 w 668855"/>
                <a:gd name="connsiteY4" fmla="*/ 207962 h 927141"/>
                <a:gd name="connsiteX5" fmla="*/ 536456 w 668855"/>
                <a:gd name="connsiteY5" fmla="*/ 91440 h 927141"/>
                <a:gd name="connsiteX0" fmla="*/ 668855 w 668855"/>
                <a:gd name="connsiteY0" fmla="*/ 139907 h 859086"/>
                <a:gd name="connsiteX1" fmla="*/ 407139 w 668855"/>
                <a:gd name="connsiteY1" fmla="*/ 859086 h 859086"/>
                <a:gd name="connsiteX2" fmla="*/ 0 w 668855"/>
                <a:gd name="connsiteY2" fmla="*/ 859086 h 859086"/>
                <a:gd name="connsiteX3" fmla="*/ 261716 w 668855"/>
                <a:gd name="connsiteY3" fmla="*/ 139907 h 859086"/>
                <a:gd name="connsiteX4" fmla="*/ 536456 w 668855"/>
                <a:gd name="connsiteY4" fmla="*/ 23385 h 859086"/>
                <a:gd name="connsiteX0" fmla="*/ 668855 w 668855"/>
                <a:gd name="connsiteY0" fmla="*/ 0 h 719179"/>
                <a:gd name="connsiteX1" fmla="*/ 407139 w 668855"/>
                <a:gd name="connsiteY1" fmla="*/ 719179 h 719179"/>
                <a:gd name="connsiteX2" fmla="*/ 0 w 668855"/>
                <a:gd name="connsiteY2" fmla="*/ 719179 h 719179"/>
                <a:gd name="connsiteX3" fmla="*/ 261716 w 668855"/>
                <a:gd name="connsiteY3" fmla="*/ 0 h 719179"/>
                <a:gd name="connsiteX0" fmla="*/ 625993 w 625993"/>
                <a:gd name="connsiteY0" fmla="*/ 138113 h 719179"/>
                <a:gd name="connsiteX1" fmla="*/ 407139 w 625993"/>
                <a:gd name="connsiteY1" fmla="*/ 719179 h 719179"/>
                <a:gd name="connsiteX2" fmla="*/ 0 w 625993"/>
                <a:gd name="connsiteY2" fmla="*/ 719179 h 719179"/>
                <a:gd name="connsiteX3" fmla="*/ 261716 w 625993"/>
                <a:gd name="connsiteY3" fmla="*/ 0 h 7191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25993" h="719179">
                  <a:moveTo>
                    <a:pt x="625993" y="138113"/>
                  </a:moveTo>
                  <a:lnTo>
                    <a:pt x="407139" y="719179"/>
                  </a:lnTo>
                  <a:lnTo>
                    <a:pt x="0" y="719179"/>
                  </a:lnTo>
                  <a:lnTo>
                    <a:pt x="261716" y="0"/>
                  </a:lnTo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8" name="四角形: 上の 2 つの角を丸める 187">
              <a:extLst>
                <a:ext uri="{FF2B5EF4-FFF2-40B4-BE49-F238E27FC236}">
                  <a16:creationId xmlns:a16="http://schemas.microsoft.com/office/drawing/2014/main" id="{CDB552BC-0FB6-40A8-9F18-C426BDA5F5FD}"/>
                </a:ext>
              </a:extLst>
            </p:cNvPr>
            <p:cNvSpPr/>
            <p:nvPr/>
          </p:nvSpPr>
          <p:spPr bwMode="auto">
            <a:xfrm>
              <a:off x="527977" y="5555533"/>
              <a:ext cx="1746250" cy="952030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477786 w 1661406"/>
                <a:gd name="connsiteY3" fmla="*/ 898711 h 905773"/>
                <a:gd name="connsiteX4" fmla="*/ 1661406 w 1661406"/>
                <a:gd name="connsiteY4" fmla="*/ 905773 h 905773"/>
                <a:gd name="connsiteX5" fmla="*/ 52387 w 1661406"/>
                <a:gd name="connsiteY5" fmla="*/ 893949 h 905773"/>
                <a:gd name="connsiteX6" fmla="*/ 0 w 1661406"/>
                <a:gd name="connsiteY6" fmla="*/ 312113 h 905773"/>
                <a:gd name="connsiteX7" fmla="*/ 312113 w 1661406"/>
                <a:gd name="connsiteY7" fmla="*/ 0 h 905773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661406 w 1661406"/>
                <a:gd name="connsiteY3" fmla="*/ 905773 h 905773"/>
                <a:gd name="connsiteX4" fmla="*/ 52387 w 1661406"/>
                <a:gd name="connsiteY4" fmla="*/ 893949 h 905773"/>
                <a:gd name="connsiteX5" fmla="*/ 0 w 1661406"/>
                <a:gd name="connsiteY5" fmla="*/ 312113 h 905773"/>
                <a:gd name="connsiteX6" fmla="*/ 312113 w 1661406"/>
                <a:gd name="connsiteY6" fmla="*/ 0 h 905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61406" h="905773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661406" y="905773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9" name="四角形: 上の 2 つの角を丸める 187">
              <a:extLst>
                <a:ext uri="{FF2B5EF4-FFF2-40B4-BE49-F238E27FC236}">
                  <a16:creationId xmlns:a16="http://schemas.microsoft.com/office/drawing/2014/main" id="{2AD244C4-572C-44D8-88CC-52FF5EE1CE4A}"/>
                </a:ext>
              </a:extLst>
            </p:cNvPr>
            <p:cNvSpPr/>
            <p:nvPr/>
          </p:nvSpPr>
          <p:spPr bwMode="auto">
            <a:xfrm>
              <a:off x="281538" y="5555533"/>
              <a:ext cx="1746250" cy="952030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477786 w 1661406"/>
                <a:gd name="connsiteY3" fmla="*/ 898711 h 905773"/>
                <a:gd name="connsiteX4" fmla="*/ 1661406 w 1661406"/>
                <a:gd name="connsiteY4" fmla="*/ 905773 h 905773"/>
                <a:gd name="connsiteX5" fmla="*/ 52387 w 1661406"/>
                <a:gd name="connsiteY5" fmla="*/ 893949 h 905773"/>
                <a:gd name="connsiteX6" fmla="*/ 0 w 1661406"/>
                <a:gd name="connsiteY6" fmla="*/ 312113 h 905773"/>
                <a:gd name="connsiteX7" fmla="*/ 312113 w 1661406"/>
                <a:gd name="connsiteY7" fmla="*/ 0 h 905773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661406 w 1661406"/>
                <a:gd name="connsiteY3" fmla="*/ 905773 h 905773"/>
                <a:gd name="connsiteX4" fmla="*/ 52387 w 1661406"/>
                <a:gd name="connsiteY4" fmla="*/ 893949 h 905773"/>
                <a:gd name="connsiteX5" fmla="*/ 0 w 1661406"/>
                <a:gd name="connsiteY5" fmla="*/ 312113 h 905773"/>
                <a:gd name="connsiteX6" fmla="*/ 312113 w 1661406"/>
                <a:gd name="connsiteY6" fmla="*/ 0 h 905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61406" h="905773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661406" y="905773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80" name="グループ化 79">
              <a:extLst>
                <a:ext uri="{FF2B5EF4-FFF2-40B4-BE49-F238E27FC236}">
                  <a16:creationId xmlns:a16="http://schemas.microsoft.com/office/drawing/2014/main" id="{C50CC6C3-AC73-4375-BCC5-68B485034DC5}"/>
                </a:ext>
              </a:extLst>
            </p:cNvPr>
            <p:cNvGrpSpPr/>
            <p:nvPr/>
          </p:nvGrpSpPr>
          <p:grpSpPr>
            <a:xfrm>
              <a:off x="454172" y="4682648"/>
              <a:ext cx="1278300" cy="991370"/>
              <a:chOff x="542585" y="4349750"/>
              <a:chExt cx="1165565" cy="828759"/>
            </a:xfrm>
          </p:grpSpPr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A44EEBB9-FE01-413F-8033-B533B7586E7A}"/>
                  </a:ext>
                </a:extLst>
              </p:cNvPr>
              <p:cNvSpPr/>
              <p:nvPr/>
            </p:nvSpPr>
            <p:spPr bwMode="auto">
              <a:xfrm>
                <a:off x="542585" y="4349750"/>
                <a:ext cx="1165565" cy="828759"/>
              </a:xfrm>
              <a:custGeom>
                <a:avLst/>
                <a:gdLst>
                  <a:gd name="connsiteX0" fmla="*/ 301477 w 1165565"/>
                  <a:gd name="connsiteY0" fmla="*/ 0 h 828759"/>
                  <a:gd name="connsiteX1" fmla="*/ 848098 w 1165565"/>
                  <a:gd name="connsiteY1" fmla="*/ 0 h 828759"/>
                  <a:gd name="connsiteX2" fmla="*/ 1047975 w 1165565"/>
                  <a:gd name="connsiteY2" fmla="*/ 248378 h 828759"/>
                  <a:gd name="connsiteX3" fmla="*/ 1165565 w 1165565"/>
                  <a:gd name="connsiteY3" fmla="*/ 720809 h 828759"/>
                  <a:gd name="connsiteX4" fmla="*/ 1036803 w 1165565"/>
                  <a:gd name="connsiteY4" fmla="*/ 719633 h 828759"/>
                  <a:gd name="connsiteX5" fmla="*/ 1063965 w 1165565"/>
                  <a:gd name="connsiteY5" fmla="*/ 828759 h 828759"/>
                  <a:gd name="connsiteX6" fmla="*/ 33549 w 1165565"/>
                  <a:gd name="connsiteY6" fmla="*/ 819350 h 828759"/>
                  <a:gd name="connsiteX7" fmla="*/ 0 w 1165565"/>
                  <a:gd name="connsiteY7" fmla="*/ 356328 h 828759"/>
                  <a:gd name="connsiteX8" fmla="*/ 122076 w 1165565"/>
                  <a:gd name="connsiteY8" fmla="*/ 127469 h 828759"/>
                  <a:gd name="connsiteX9" fmla="*/ 132671 w 1165565"/>
                  <a:gd name="connsiteY9" fmla="*/ 123382 h 828759"/>
                  <a:gd name="connsiteX10" fmla="*/ 160143 w 1165565"/>
                  <a:gd name="connsiteY10" fmla="*/ 72748 h 828759"/>
                  <a:gd name="connsiteX11" fmla="*/ 301477 w 1165565"/>
                  <a:gd name="connsiteY11" fmla="*/ 0 h 828759"/>
                  <a:gd name="connsiteX0" fmla="*/ 301477 w 1165565"/>
                  <a:gd name="connsiteY0" fmla="*/ 0 h 828759"/>
                  <a:gd name="connsiteX1" fmla="*/ 848098 w 1165565"/>
                  <a:gd name="connsiteY1" fmla="*/ 0 h 828759"/>
                  <a:gd name="connsiteX2" fmla="*/ 1047975 w 1165565"/>
                  <a:gd name="connsiteY2" fmla="*/ 248378 h 828759"/>
                  <a:gd name="connsiteX3" fmla="*/ 1165565 w 1165565"/>
                  <a:gd name="connsiteY3" fmla="*/ 720809 h 828759"/>
                  <a:gd name="connsiteX4" fmla="*/ 1063965 w 1165565"/>
                  <a:gd name="connsiteY4" fmla="*/ 828759 h 828759"/>
                  <a:gd name="connsiteX5" fmla="*/ 33549 w 1165565"/>
                  <a:gd name="connsiteY5" fmla="*/ 819350 h 828759"/>
                  <a:gd name="connsiteX6" fmla="*/ 0 w 1165565"/>
                  <a:gd name="connsiteY6" fmla="*/ 356328 h 828759"/>
                  <a:gd name="connsiteX7" fmla="*/ 122076 w 1165565"/>
                  <a:gd name="connsiteY7" fmla="*/ 127469 h 828759"/>
                  <a:gd name="connsiteX8" fmla="*/ 132671 w 1165565"/>
                  <a:gd name="connsiteY8" fmla="*/ 123382 h 828759"/>
                  <a:gd name="connsiteX9" fmla="*/ 160143 w 1165565"/>
                  <a:gd name="connsiteY9" fmla="*/ 72748 h 828759"/>
                  <a:gd name="connsiteX10" fmla="*/ 301477 w 1165565"/>
                  <a:gd name="connsiteY10" fmla="*/ 0 h 8287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165565" h="828759">
                    <a:moveTo>
                      <a:pt x="301477" y="0"/>
                    </a:moveTo>
                    <a:lnTo>
                      <a:pt x="848098" y="0"/>
                    </a:lnTo>
                    <a:cubicBezTo>
                      <a:pt x="958487" y="0"/>
                      <a:pt x="1047975" y="111203"/>
                      <a:pt x="1047975" y="248378"/>
                    </a:cubicBezTo>
                    <a:lnTo>
                      <a:pt x="1165565" y="720809"/>
                    </a:lnTo>
                    <a:lnTo>
                      <a:pt x="1063965" y="828759"/>
                    </a:lnTo>
                    <a:lnTo>
                      <a:pt x="33549" y="819350"/>
                    </a:lnTo>
                    <a:lnTo>
                      <a:pt x="0" y="356328"/>
                    </a:lnTo>
                    <a:cubicBezTo>
                      <a:pt x="0" y="253447"/>
                      <a:pt x="50337" y="165175"/>
                      <a:pt x="122076" y="127469"/>
                    </a:cubicBezTo>
                    <a:lnTo>
                      <a:pt x="132671" y="123382"/>
                    </a:lnTo>
                    <a:lnTo>
                      <a:pt x="160143" y="72748"/>
                    </a:lnTo>
                    <a:cubicBezTo>
                      <a:pt x="196313" y="27801"/>
                      <a:pt x="246283" y="0"/>
                      <a:pt x="301477" y="0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" name="四角形: 上の 2 つの角を丸める 187">
                <a:extLst>
                  <a:ext uri="{FF2B5EF4-FFF2-40B4-BE49-F238E27FC236}">
                    <a16:creationId xmlns:a16="http://schemas.microsoft.com/office/drawing/2014/main" id="{832392B8-0320-4435-9CEA-531A16F4D435}"/>
                  </a:ext>
                </a:extLst>
              </p:cNvPr>
              <p:cNvSpPr/>
              <p:nvPr/>
            </p:nvSpPr>
            <p:spPr bwMode="auto">
              <a:xfrm>
                <a:off x="550186" y="4457700"/>
                <a:ext cx="1063965" cy="720809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926C5B06-ECBC-4C4C-B8A2-61C15B779176}"/>
              </a:ext>
            </a:extLst>
          </p:cNvPr>
          <p:cNvSpPr txBox="1"/>
          <p:nvPr/>
        </p:nvSpPr>
        <p:spPr>
          <a:xfrm>
            <a:off x="1958494" y="196241"/>
            <a:ext cx="16209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状況判断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ABD1F523-F244-43A5-BCB2-4B8D37B992F3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11A42706-1EF1-AA65-900A-F62C6F8DD55F}"/>
              </a:ext>
            </a:extLst>
          </p:cNvPr>
          <p:cNvGrpSpPr/>
          <p:nvPr/>
        </p:nvGrpSpPr>
        <p:grpSpPr>
          <a:xfrm>
            <a:off x="2977442" y="1892415"/>
            <a:ext cx="2426675" cy="2426675"/>
            <a:chOff x="8000109" y="2878431"/>
            <a:chExt cx="1374189" cy="1374189"/>
          </a:xfrm>
        </p:grpSpPr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413BE1CC-BEF9-ECAD-BD31-E3D1FF17F0DF}"/>
                </a:ext>
              </a:extLst>
            </p:cNvPr>
            <p:cNvGrpSpPr/>
            <p:nvPr/>
          </p:nvGrpSpPr>
          <p:grpSpPr>
            <a:xfrm>
              <a:off x="8000109" y="2878431"/>
              <a:ext cx="1374189" cy="1374189"/>
              <a:chOff x="-990943" y="938506"/>
              <a:chExt cx="1374189" cy="1374189"/>
            </a:xfrm>
          </p:grpSpPr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26DF45BF-400A-2DFB-E2B9-8B4526EE32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4" name="フリーフォーム: 図形 13">
                <a:extLst>
                  <a:ext uri="{FF2B5EF4-FFF2-40B4-BE49-F238E27FC236}">
                    <a16:creationId xmlns:a16="http://schemas.microsoft.com/office/drawing/2014/main" id="{BD510BBA-4B1D-EDF4-E5F0-63637B988195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5D93C527-F379-FC53-3BE5-5B5C32D957A4}"/>
                </a:ext>
              </a:extLst>
            </p:cNvPr>
            <p:cNvSpPr/>
            <p:nvPr/>
          </p:nvSpPr>
          <p:spPr>
            <a:xfrm>
              <a:off x="8390443" y="3160175"/>
              <a:ext cx="593522" cy="773650"/>
            </a:xfrm>
            <a:custGeom>
              <a:avLst/>
              <a:gdLst>
                <a:gd name="connsiteX0" fmla="*/ 566761 w 1617809"/>
                <a:gd name="connsiteY0" fmla="*/ 1470629 h 2108804"/>
                <a:gd name="connsiteX1" fmla="*/ 1614511 w 1617809"/>
                <a:gd name="connsiteY1" fmla="*/ 1775429 h 2108804"/>
                <a:gd name="connsiteX2" fmla="*/ 1131117 w 1617809"/>
                <a:gd name="connsiteY2" fmla="*/ 2108804 h 2108804"/>
                <a:gd name="connsiteX3" fmla="*/ 1414486 w 1617809"/>
                <a:gd name="connsiteY3" fmla="*/ 1820673 h 2108804"/>
                <a:gd name="connsiteX4" fmla="*/ 566761 w 1617809"/>
                <a:gd name="connsiteY4" fmla="*/ 1470629 h 2108804"/>
                <a:gd name="connsiteX5" fmla="*/ 947759 w 1617809"/>
                <a:gd name="connsiteY5" fmla="*/ 1170591 h 2108804"/>
                <a:gd name="connsiteX6" fmla="*/ 490559 w 1617809"/>
                <a:gd name="connsiteY6" fmla="*/ 1399191 h 2108804"/>
                <a:gd name="connsiteX7" fmla="*/ 542946 w 1617809"/>
                <a:gd name="connsiteY7" fmla="*/ 1775428 h 2108804"/>
                <a:gd name="connsiteX8" fmla="*/ 50028 w 1617809"/>
                <a:gd name="connsiteY8" fmla="*/ 1811147 h 2108804"/>
                <a:gd name="connsiteX9" fmla="*/ 481034 w 1617809"/>
                <a:gd name="connsiteY9" fmla="*/ 1663510 h 2108804"/>
                <a:gd name="connsiteX10" fmla="*/ 388165 w 1617809"/>
                <a:gd name="connsiteY10" fmla="*/ 1346803 h 2108804"/>
                <a:gd name="connsiteX11" fmla="*/ 947759 w 1617809"/>
                <a:gd name="connsiteY11" fmla="*/ 1170591 h 2108804"/>
                <a:gd name="connsiteX12" fmla="*/ 221918 w 1617809"/>
                <a:gd name="connsiteY12" fmla="*/ 1004501 h 2108804"/>
                <a:gd name="connsiteX13" fmla="*/ 650101 w 1617809"/>
                <a:gd name="connsiteY13" fmla="*/ 1072961 h 2108804"/>
                <a:gd name="connsiteX14" fmla="*/ 152420 w 1617809"/>
                <a:gd name="connsiteY14" fmla="*/ 1146780 h 2108804"/>
                <a:gd name="connsiteX15" fmla="*/ 304819 w 1617809"/>
                <a:gd name="connsiteY15" fmla="*/ 1365854 h 2108804"/>
                <a:gd name="connsiteX16" fmla="*/ 30976 w 1617809"/>
                <a:gd name="connsiteY16" fmla="*/ 1070580 h 2108804"/>
                <a:gd name="connsiteX17" fmla="*/ 221918 w 1617809"/>
                <a:gd name="connsiteY17" fmla="*/ 1004501 h 2108804"/>
                <a:gd name="connsiteX18" fmla="*/ 718652 w 1617809"/>
                <a:gd name="connsiteY18" fmla="*/ 82148 h 2108804"/>
                <a:gd name="connsiteX19" fmla="*/ 544340 w 1617809"/>
                <a:gd name="connsiteY19" fmla="*/ 289822 h 2108804"/>
                <a:gd name="connsiteX20" fmla="*/ 1394089 w 1617809"/>
                <a:gd name="connsiteY20" fmla="*/ 604248 h 2108804"/>
                <a:gd name="connsiteX21" fmla="*/ 1396941 w 1617809"/>
                <a:gd name="connsiteY21" fmla="*/ 333130 h 2108804"/>
                <a:gd name="connsiteX22" fmla="*/ 702403 w 1617809"/>
                <a:gd name="connsiteY22" fmla="*/ 0 h 2108804"/>
                <a:gd name="connsiteX23" fmla="*/ 1462750 w 1617809"/>
                <a:gd name="connsiteY23" fmla="*/ 281345 h 2108804"/>
                <a:gd name="connsiteX24" fmla="*/ 1478185 w 1617809"/>
                <a:gd name="connsiteY24" fmla="*/ 589929 h 2108804"/>
                <a:gd name="connsiteX25" fmla="*/ 1550039 w 1617809"/>
                <a:gd name="connsiteY25" fmla="*/ 746048 h 2108804"/>
                <a:gd name="connsiteX26" fmla="*/ 1409308 w 1617809"/>
                <a:gd name="connsiteY26" fmla="*/ 1126378 h 2108804"/>
                <a:gd name="connsiteX27" fmla="*/ 1346777 w 1617809"/>
                <a:gd name="connsiteY27" fmla="*/ 1103240 h 2108804"/>
                <a:gd name="connsiteX28" fmla="*/ 1291272 w 1617809"/>
                <a:gd name="connsiteY28" fmla="*/ 1253246 h 2108804"/>
                <a:gd name="connsiteX29" fmla="*/ 1261969 w 1617809"/>
                <a:gd name="connsiteY29" fmla="*/ 1266721 h 2108804"/>
                <a:gd name="connsiteX30" fmla="*/ 1152883 w 1617809"/>
                <a:gd name="connsiteY30" fmla="*/ 1226357 h 2108804"/>
                <a:gd name="connsiteX31" fmla="*/ 1139409 w 1617809"/>
                <a:gd name="connsiteY31" fmla="*/ 1197054 h 2108804"/>
                <a:gd name="connsiteX32" fmla="*/ 1194914 w 1617809"/>
                <a:gd name="connsiteY32" fmla="*/ 1047048 h 2108804"/>
                <a:gd name="connsiteX33" fmla="*/ 942878 w 1617809"/>
                <a:gd name="connsiteY33" fmla="*/ 953789 h 2108804"/>
                <a:gd name="connsiteX34" fmla="*/ 941435 w 1617809"/>
                <a:gd name="connsiteY34" fmla="*/ 955640 h 2108804"/>
                <a:gd name="connsiteX35" fmla="*/ 778406 w 1617809"/>
                <a:gd name="connsiteY35" fmla="*/ 962704 h 2108804"/>
                <a:gd name="connsiteX36" fmla="*/ 659243 w 1617809"/>
                <a:gd name="connsiteY36" fmla="*/ 851223 h 2108804"/>
                <a:gd name="connsiteX37" fmla="*/ 659352 w 1617809"/>
                <a:gd name="connsiteY37" fmla="*/ 848878 h 2108804"/>
                <a:gd name="connsiteX38" fmla="*/ 404338 w 1617809"/>
                <a:gd name="connsiteY38" fmla="*/ 754517 h 2108804"/>
                <a:gd name="connsiteX39" fmla="*/ 348832 w 1617809"/>
                <a:gd name="connsiteY39" fmla="*/ 904523 h 2108804"/>
                <a:gd name="connsiteX40" fmla="*/ 319529 w 1617809"/>
                <a:gd name="connsiteY40" fmla="*/ 917998 h 2108804"/>
                <a:gd name="connsiteX41" fmla="*/ 210443 w 1617809"/>
                <a:gd name="connsiteY41" fmla="*/ 877633 h 2108804"/>
                <a:gd name="connsiteX42" fmla="*/ 196969 w 1617809"/>
                <a:gd name="connsiteY42" fmla="*/ 848330 h 2108804"/>
                <a:gd name="connsiteX43" fmla="*/ 252475 w 1617809"/>
                <a:gd name="connsiteY43" fmla="*/ 698324 h 2108804"/>
                <a:gd name="connsiteX44" fmla="*/ 192921 w 1617809"/>
                <a:gd name="connsiteY44" fmla="*/ 676288 h 2108804"/>
                <a:gd name="connsiteX45" fmla="*/ 333651 w 1617809"/>
                <a:gd name="connsiteY45" fmla="*/ 295957 h 2108804"/>
                <a:gd name="connsiteX46" fmla="*/ 489819 w 1617809"/>
                <a:gd name="connsiteY46" fmla="*/ 224212 h 21088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</a:cxnLst>
              <a:rect l="l" t="t" r="r" b="b"/>
              <a:pathLst>
                <a:path w="1617809" h="2108804">
                  <a:moveTo>
                    <a:pt x="566761" y="1470629"/>
                  </a:moveTo>
                  <a:cubicBezTo>
                    <a:pt x="1085874" y="1470627"/>
                    <a:pt x="1576410" y="1584930"/>
                    <a:pt x="1614511" y="1775429"/>
                  </a:cubicBezTo>
                  <a:cubicBezTo>
                    <a:pt x="1652612" y="1965928"/>
                    <a:pt x="1352573" y="2093722"/>
                    <a:pt x="1131117" y="2108804"/>
                  </a:cubicBezTo>
                  <a:cubicBezTo>
                    <a:pt x="1266054" y="2050860"/>
                    <a:pt x="1406548" y="1968310"/>
                    <a:pt x="1414486" y="1820673"/>
                  </a:cubicBezTo>
                  <a:cubicBezTo>
                    <a:pt x="1422424" y="1673036"/>
                    <a:pt x="849336" y="1530158"/>
                    <a:pt x="566761" y="1470629"/>
                  </a:cubicBezTo>
                  <a:close/>
                  <a:moveTo>
                    <a:pt x="947759" y="1170591"/>
                  </a:moveTo>
                  <a:cubicBezTo>
                    <a:pt x="695346" y="1208691"/>
                    <a:pt x="478653" y="1296797"/>
                    <a:pt x="490559" y="1399191"/>
                  </a:cubicBezTo>
                  <a:cubicBezTo>
                    <a:pt x="502465" y="1501585"/>
                    <a:pt x="663596" y="1673829"/>
                    <a:pt x="542946" y="1775428"/>
                  </a:cubicBezTo>
                  <a:cubicBezTo>
                    <a:pt x="422296" y="1877027"/>
                    <a:pt x="209571" y="1832579"/>
                    <a:pt x="50028" y="1811147"/>
                  </a:cubicBezTo>
                  <a:cubicBezTo>
                    <a:pt x="206397" y="1796065"/>
                    <a:pt x="460397" y="1784161"/>
                    <a:pt x="481034" y="1663510"/>
                  </a:cubicBezTo>
                  <a:cubicBezTo>
                    <a:pt x="501671" y="1542859"/>
                    <a:pt x="310378" y="1486106"/>
                    <a:pt x="388165" y="1346803"/>
                  </a:cubicBezTo>
                  <a:cubicBezTo>
                    <a:pt x="465952" y="1207500"/>
                    <a:pt x="727890" y="1165034"/>
                    <a:pt x="947759" y="1170591"/>
                  </a:cubicBezTo>
                  <a:close/>
                  <a:moveTo>
                    <a:pt x="221918" y="1004501"/>
                  </a:moveTo>
                  <a:cubicBezTo>
                    <a:pt x="353251" y="998486"/>
                    <a:pt x="515163" y="1035259"/>
                    <a:pt x="650101" y="1072961"/>
                  </a:cubicBezTo>
                  <a:cubicBezTo>
                    <a:pt x="476270" y="1074548"/>
                    <a:pt x="257195" y="1068993"/>
                    <a:pt x="152420" y="1146780"/>
                  </a:cubicBezTo>
                  <a:cubicBezTo>
                    <a:pt x="47645" y="1224567"/>
                    <a:pt x="238939" y="1307910"/>
                    <a:pt x="304819" y="1365854"/>
                  </a:cubicBezTo>
                  <a:cubicBezTo>
                    <a:pt x="161150" y="1317436"/>
                    <a:pt x="-87293" y="1186467"/>
                    <a:pt x="30976" y="1070580"/>
                  </a:cubicBezTo>
                  <a:cubicBezTo>
                    <a:pt x="75327" y="1027123"/>
                    <a:pt x="143118" y="1008110"/>
                    <a:pt x="221918" y="1004501"/>
                  </a:cubicBezTo>
                  <a:close/>
                  <a:moveTo>
                    <a:pt x="718652" y="82148"/>
                  </a:moveTo>
                  <a:lnTo>
                    <a:pt x="544340" y="289822"/>
                  </a:lnTo>
                  <a:lnTo>
                    <a:pt x="1394089" y="604248"/>
                  </a:lnTo>
                  <a:lnTo>
                    <a:pt x="1396941" y="333130"/>
                  </a:lnTo>
                  <a:close/>
                  <a:moveTo>
                    <a:pt x="702403" y="0"/>
                  </a:moveTo>
                  <a:lnTo>
                    <a:pt x="1462750" y="281345"/>
                  </a:lnTo>
                  <a:lnTo>
                    <a:pt x="1478185" y="589929"/>
                  </a:lnTo>
                  <a:lnTo>
                    <a:pt x="1550039" y="746048"/>
                  </a:lnTo>
                  <a:lnTo>
                    <a:pt x="1409308" y="1126378"/>
                  </a:lnTo>
                  <a:lnTo>
                    <a:pt x="1346777" y="1103240"/>
                  </a:lnTo>
                  <a:lnTo>
                    <a:pt x="1291272" y="1253246"/>
                  </a:lnTo>
                  <a:cubicBezTo>
                    <a:pt x="1286901" y="1265059"/>
                    <a:pt x="1273781" y="1271092"/>
                    <a:pt x="1261969" y="1266721"/>
                  </a:cubicBezTo>
                  <a:lnTo>
                    <a:pt x="1152883" y="1226357"/>
                  </a:lnTo>
                  <a:cubicBezTo>
                    <a:pt x="1141071" y="1221986"/>
                    <a:pt x="1135038" y="1208866"/>
                    <a:pt x="1139409" y="1197054"/>
                  </a:cubicBezTo>
                  <a:lnTo>
                    <a:pt x="1194914" y="1047048"/>
                  </a:lnTo>
                  <a:lnTo>
                    <a:pt x="942878" y="953789"/>
                  </a:lnTo>
                  <a:lnTo>
                    <a:pt x="941435" y="955640"/>
                  </a:lnTo>
                  <a:cubicBezTo>
                    <a:pt x="905299" y="981871"/>
                    <a:pt x="841835" y="986174"/>
                    <a:pt x="778406" y="962704"/>
                  </a:cubicBezTo>
                  <a:cubicBezTo>
                    <a:pt x="714979" y="939235"/>
                    <a:pt x="669601" y="894657"/>
                    <a:pt x="659243" y="851223"/>
                  </a:cubicBezTo>
                  <a:lnTo>
                    <a:pt x="659352" y="848878"/>
                  </a:lnTo>
                  <a:lnTo>
                    <a:pt x="404338" y="754517"/>
                  </a:lnTo>
                  <a:lnTo>
                    <a:pt x="348832" y="904523"/>
                  </a:lnTo>
                  <a:cubicBezTo>
                    <a:pt x="344461" y="916335"/>
                    <a:pt x="331341" y="922368"/>
                    <a:pt x="319529" y="917998"/>
                  </a:cubicBezTo>
                  <a:lnTo>
                    <a:pt x="210443" y="877633"/>
                  </a:lnTo>
                  <a:cubicBezTo>
                    <a:pt x="198631" y="873263"/>
                    <a:pt x="192598" y="860143"/>
                    <a:pt x="196969" y="848330"/>
                  </a:cubicBezTo>
                  <a:lnTo>
                    <a:pt x="252475" y="698324"/>
                  </a:lnTo>
                  <a:lnTo>
                    <a:pt x="192921" y="676288"/>
                  </a:lnTo>
                  <a:lnTo>
                    <a:pt x="333651" y="295957"/>
                  </a:lnTo>
                  <a:lnTo>
                    <a:pt x="489819" y="224212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8435154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" grpId="0" animBg="1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7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086DF7B8-A75A-43CE-8FD2-17B002588416}"/>
              </a:ext>
            </a:extLst>
          </p:cNvPr>
          <p:cNvGrpSpPr/>
          <p:nvPr/>
        </p:nvGrpSpPr>
        <p:grpSpPr>
          <a:xfrm>
            <a:off x="281538" y="2937363"/>
            <a:ext cx="3333518" cy="3300047"/>
            <a:chOff x="281538" y="3207516"/>
            <a:chExt cx="3333518" cy="3300047"/>
          </a:xfrm>
        </p:grpSpPr>
        <p:grpSp>
          <p:nvGrpSpPr>
            <p:cNvPr id="96" name="グループ化 95">
              <a:extLst>
                <a:ext uri="{FF2B5EF4-FFF2-40B4-BE49-F238E27FC236}">
                  <a16:creationId xmlns:a16="http://schemas.microsoft.com/office/drawing/2014/main" id="{B0A105B0-43CE-4FFB-9BB3-26766FE5141A}"/>
                </a:ext>
              </a:extLst>
            </p:cNvPr>
            <p:cNvGrpSpPr/>
            <p:nvPr/>
          </p:nvGrpSpPr>
          <p:grpSpPr>
            <a:xfrm>
              <a:off x="281538" y="3207516"/>
              <a:ext cx="3333518" cy="3300047"/>
              <a:chOff x="281538" y="3612965"/>
              <a:chExt cx="2923957" cy="2894598"/>
            </a:xfrm>
          </p:grpSpPr>
          <p:sp>
            <p:nvSpPr>
              <p:cNvPr id="97" name="フリーフォーム: 図形 96">
                <a:extLst>
                  <a:ext uri="{FF2B5EF4-FFF2-40B4-BE49-F238E27FC236}">
                    <a16:creationId xmlns:a16="http://schemas.microsoft.com/office/drawing/2014/main" id="{BFC3E49B-F21D-4E9C-9706-C8C32E1273AB}"/>
                  </a:ext>
                </a:extLst>
              </p:cNvPr>
              <p:cNvSpPr/>
              <p:nvPr/>
            </p:nvSpPr>
            <p:spPr bwMode="auto">
              <a:xfrm>
                <a:off x="1460485" y="5544696"/>
                <a:ext cx="1745010" cy="956068"/>
              </a:xfrm>
              <a:custGeom>
                <a:avLst/>
                <a:gdLst>
                  <a:gd name="connsiteX0" fmla="*/ 746389 w 1492778"/>
                  <a:gd name="connsiteY0" fmla="*/ 0 h 817874"/>
                  <a:gd name="connsiteX1" fmla="*/ 1492778 w 1492778"/>
                  <a:gd name="connsiteY1" fmla="*/ 746389 h 817874"/>
                  <a:gd name="connsiteX2" fmla="*/ 1485572 w 1492778"/>
                  <a:gd name="connsiteY2" fmla="*/ 817874 h 817874"/>
                  <a:gd name="connsiteX3" fmla="*/ 1360731 w 1492778"/>
                  <a:gd name="connsiteY3" fmla="*/ 817874 h 817874"/>
                  <a:gd name="connsiteX4" fmla="*/ 1367937 w 1492778"/>
                  <a:gd name="connsiteY4" fmla="*/ 746389 h 817874"/>
                  <a:gd name="connsiteX5" fmla="*/ 746389 w 1492778"/>
                  <a:gd name="connsiteY5" fmla="*/ 124841 h 817874"/>
                  <a:gd name="connsiteX6" fmla="*/ 124841 w 1492778"/>
                  <a:gd name="connsiteY6" fmla="*/ 746389 h 817874"/>
                  <a:gd name="connsiteX7" fmla="*/ 132047 w 1492778"/>
                  <a:gd name="connsiteY7" fmla="*/ 817874 h 817874"/>
                  <a:gd name="connsiteX8" fmla="*/ 7206 w 1492778"/>
                  <a:gd name="connsiteY8" fmla="*/ 817874 h 817874"/>
                  <a:gd name="connsiteX9" fmla="*/ 0 w 1492778"/>
                  <a:gd name="connsiteY9" fmla="*/ 746389 h 817874"/>
                  <a:gd name="connsiteX10" fmla="*/ 746389 w 1492778"/>
                  <a:gd name="connsiteY10" fmla="*/ 0 h 817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492778" h="817874">
                    <a:moveTo>
                      <a:pt x="746389" y="0"/>
                    </a:moveTo>
                    <a:cubicBezTo>
                      <a:pt x="1158608" y="0"/>
                      <a:pt x="1492778" y="334170"/>
                      <a:pt x="1492778" y="746389"/>
                    </a:cubicBezTo>
                    <a:lnTo>
                      <a:pt x="1485572" y="817874"/>
                    </a:lnTo>
                    <a:lnTo>
                      <a:pt x="1360731" y="817874"/>
                    </a:lnTo>
                    <a:lnTo>
                      <a:pt x="1367937" y="746389"/>
                    </a:lnTo>
                    <a:cubicBezTo>
                      <a:pt x="1367937" y="403118"/>
                      <a:pt x="1089660" y="124841"/>
                      <a:pt x="746389" y="124841"/>
                    </a:cubicBezTo>
                    <a:cubicBezTo>
                      <a:pt x="403118" y="124841"/>
                      <a:pt x="124841" y="403118"/>
                      <a:pt x="124841" y="746389"/>
                    </a:cubicBezTo>
                    <a:lnTo>
                      <a:pt x="132047" y="817874"/>
                    </a:lnTo>
                    <a:lnTo>
                      <a:pt x="7206" y="817874"/>
                    </a:lnTo>
                    <a:lnTo>
                      <a:pt x="0" y="746389"/>
                    </a:lnTo>
                    <a:cubicBezTo>
                      <a:pt x="0" y="334170"/>
                      <a:pt x="334170" y="0"/>
                      <a:pt x="746389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98" name="グループ化 97">
                <a:extLst>
                  <a:ext uri="{FF2B5EF4-FFF2-40B4-BE49-F238E27FC236}">
                    <a16:creationId xmlns:a16="http://schemas.microsoft.com/office/drawing/2014/main" id="{4B865A55-44ED-4A4B-9B0B-E7B94CFBB5D5}"/>
                  </a:ext>
                </a:extLst>
              </p:cNvPr>
              <p:cNvGrpSpPr/>
              <p:nvPr/>
            </p:nvGrpSpPr>
            <p:grpSpPr>
              <a:xfrm rot="21125282">
                <a:off x="539772" y="3612965"/>
                <a:ext cx="1689467" cy="1934349"/>
                <a:chOff x="687303" y="2927463"/>
                <a:chExt cx="1689467" cy="1934349"/>
              </a:xfrm>
            </p:grpSpPr>
            <p:sp>
              <p:nvSpPr>
                <p:cNvPr id="108" name="二等辺三角形 8">
                  <a:extLst>
                    <a:ext uri="{FF2B5EF4-FFF2-40B4-BE49-F238E27FC236}">
                      <a16:creationId xmlns:a16="http://schemas.microsoft.com/office/drawing/2014/main" id="{D8627804-CF26-4F87-BF7F-6F40B16093CC}"/>
                    </a:ext>
                  </a:extLst>
                </p:cNvPr>
                <p:cNvSpPr/>
                <p:nvPr/>
              </p:nvSpPr>
              <p:spPr bwMode="auto">
                <a:xfrm>
                  <a:off x="2177301" y="3844425"/>
                  <a:ext cx="199469" cy="288513"/>
                </a:xfrm>
                <a:custGeom>
                  <a:avLst/>
                  <a:gdLst>
                    <a:gd name="connsiteX0" fmla="*/ 0 w 183898"/>
                    <a:gd name="connsiteY0" fmla="*/ 225025 h 225025"/>
                    <a:gd name="connsiteX1" fmla="*/ 91949 w 183898"/>
                    <a:gd name="connsiteY1" fmla="*/ 0 h 225025"/>
                    <a:gd name="connsiteX2" fmla="*/ 183898 w 183898"/>
                    <a:gd name="connsiteY2" fmla="*/ 225025 h 225025"/>
                    <a:gd name="connsiteX3" fmla="*/ 0 w 183898"/>
                    <a:gd name="connsiteY3" fmla="*/ 225025 h 225025"/>
                    <a:gd name="connsiteX0" fmla="*/ 0 w 191011"/>
                    <a:gd name="connsiteY0" fmla="*/ 225025 h 225025"/>
                    <a:gd name="connsiteX1" fmla="*/ 91949 w 191011"/>
                    <a:gd name="connsiteY1" fmla="*/ 0 h 225025"/>
                    <a:gd name="connsiteX2" fmla="*/ 183898 w 191011"/>
                    <a:gd name="connsiteY2" fmla="*/ 225025 h 225025"/>
                    <a:gd name="connsiteX3" fmla="*/ 0 w 191011"/>
                    <a:gd name="connsiteY3" fmla="*/ 225025 h 225025"/>
                    <a:gd name="connsiteX0" fmla="*/ 0 w 192784"/>
                    <a:gd name="connsiteY0" fmla="*/ 225025 h 240341"/>
                    <a:gd name="connsiteX1" fmla="*/ 91949 w 192784"/>
                    <a:gd name="connsiteY1" fmla="*/ 0 h 240341"/>
                    <a:gd name="connsiteX2" fmla="*/ 183898 w 192784"/>
                    <a:gd name="connsiteY2" fmla="*/ 225025 h 240341"/>
                    <a:gd name="connsiteX3" fmla="*/ 0 w 192784"/>
                    <a:gd name="connsiteY3" fmla="*/ 225025 h 240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92784" h="240341">
                      <a:moveTo>
                        <a:pt x="0" y="225025"/>
                      </a:moveTo>
                      <a:lnTo>
                        <a:pt x="91949" y="0"/>
                      </a:lnTo>
                      <a:cubicBezTo>
                        <a:pt x="122599" y="75008"/>
                        <a:pt x="222923" y="190562"/>
                        <a:pt x="183898" y="225025"/>
                      </a:cubicBezTo>
                      <a:cubicBezTo>
                        <a:pt x="144873" y="259488"/>
                        <a:pt x="61299" y="225025"/>
                        <a:pt x="0" y="225025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" name="フリーフォーム: 図形 108">
                  <a:extLst>
                    <a:ext uri="{FF2B5EF4-FFF2-40B4-BE49-F238E27FC236}">
                      <a16:creationId xmlns:a16="http://schemas.microsoft.com/office/drawing/2014/main" id="{B173669B-318E-4EA4-9747-C366AC5529CC}"/>
                    </a:ext>
                  </a:extLst>
                </p:cNvPr>
                <p:cNvSpPr/>
                <p:nvPr/>
              </p:nvSpPr>
              <p:spPr bwMode="auto">
                <a:xfrm>
                  <a:off x="773157" y="2996105"/>
                  <a:ext cx="1525674" cy="1865707"/>
                </a:xfrm>
                <a:custGeom>
                  <a:avLst/>
                  <a:gdLst>
                    <a:gd name="connsiteX0" fmla="*/ 652573 w 1305146"/>
                    <a:gd name="connsiteY0" fmla="*/ 0 h 1596030"/>
                    <a:gd name="connsiteX1" fmla="*/ 1305146 w 1305146"/>
                    <a:gd name="connsiteY1" fmla="*/ 741535 h 1596030"/>
                    <a:gd name="connsiteX2" fmla="*/ 906584 w 1305146"/>
                    <a:gd name="connsiteY2" fmla="*/ 1424797 h 1596030"/>
                    <a:gd name="connsiteX3" fmla="*/ 889162 w 1305146"/>
                    <a:gd name="connsiteY3" fmla="*/ 1430942 h 1596030"/>
                    <a:gd name="connsiteX4" fmla="*/ 903310 w 1305146"/>
                    <a:gd name="connsiteY4" fmla="*/ 1596030 h 1596030"/>
                    <a:gd name="connsiteX5" fmla="*/ 490734 w 1305146"/>
                    <a:gd name="connsiteY5" fmla="*/ 1596030 h 1596030"/>
                    <a:gd name="connsiteX6" fmla="*/ 502274 w 1305146"/>
                    <a:gd name="connsiteY6" fmla="*/ 1461379 h 1596030"/>
                    <a:gd name="connsiteX7" fmla="*/ 398562 w 1305146"/>
                    <a:gd name="connsiteY7" fmla="*/ 1424797 h 1596030"/>
                    <a:gd name="connsiteX8" fmla="*/ 0 w 1305146"/>
                    <a:gd name="connsiteY8" fmla="*/ 741535 h 1596030"/>
                    <a:gd name="connsiteX9" fmla="*/ 652573 w 1305146"/>
                    <a:gd name="connsiteY9" fmla="*/ 0 h 1596030"/>
                    <a:gd name="connsiteX0" fmla="*/ 652573 w 1305146"/>
                    <a:gd name="connsiteY0" fmla="*/ 0 h 1596030"/>
                    <a:gd name="connsiteX1" fmla="*/ 1305146 w 1305146"/>
                    <a:gd name="connsiteY1" fmla="*/ 741535 h 1596030"/>
                    <a:gd name="connsiteX2" fmla="*/ 906584 w 1305146"/>
                    <a:gd name="connsiteY2" fmla="*/ 1424797 h 1596030"/>
                    <a:gd name="connsiteX3" fmla="*/ 889162 w 1305146"/>
                    <a:gd name="connsiteY3" fmla="*/ 1430942 h 1596030"/>
                    <a:gd name="connsiteX4" fmla="*/ 903310 w 1305146"/>
                    <a:gd name="connsiteY4" fmla="*/ 1596030 h 1596030"/>
                    <a:gd name="connsiteX5" fmla="*/ 490734 w 1305146"/>
                    <a:gd name="connsiteY5" fmla="*/ 1596030 h 1596030"/>
                    <a:gd name="connsiteX6" fmla="*/ 502274 w 1305146"/>
                    <a:gd name="connsiteY6" fmla="*/ 1461379 h 1596030"/>
                    <a:gd name="connsiteX7" fmla="*/ 398562 w 1305146"/>
                    <a:gd name="connsiteY7" fmla="*/ 1424797 h 1596030"/>
                    <a:gd name="connsiteX8" fmla="*/ 0 w 1305146"/>
                    <a:gd name="connsiteY8" fmla="*/ 741535 h 1596030"/>
                    <a:gd name="connsiteX9" fmla="*/ 652573 w 1305146"/>
                    <a:gd name="connsiteY9" fmla="*/ 0 h 15960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305146" h="1596030">
                      <a:moveTo>
                        <a:pt x="652573" y="0"/>
                      </a:moveTo>
                      <a:cubicBezTo>
                        <a:pt x="1012979" y="0"/>
                        <a:pt x="1305146" y="331997"/>
                        <a:pt x="1305146" y="741535"/>
                      </a:cubicBezTo>
                      <a:cubicBezTo>
                        <a:pt x="1305146" y="1048689"/>
                        <a:pt x="1236052" y="1455100"/>
                        <a:pt x="906584" y="1424797"/>
                      </a:cubicBezTo>
                      <a:lnTo>
                        <a:pt x="889162" y="1430942"/>
                      </a:lnTo>
                      <a:lnTo>
                        <a:pt x="903310" y="1596030"/>
                      </a:lnTo>
                      <a:lnTo>
                        <a:pt x="490734" y="1596030"/>
                      </a:lnTo>
                      <a:lnTo>
                        <a:pt x="502274" y="1461379"/>
                      </a:lnTo>
                      <a:lnTo>
                        <a:pt x="398562" y="1424797"/>
                      </a:lnTo>
                      <a:cubicBezTo>
                        <a:pt x="164344" y="1312225"/>
                        <a:pt x="0" y="1048689"/>
                        <a:pt x="0" y="741535"/>
                      </a:cubicBezTo>
                      <a:cubicBezTo>
                        <a:pt x="0" y="331997"/>
                        <a:pt x="292167" y="0"/>
                        <a:pt x="652573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" name="月 110">
                  <a:extLst>
                    <a:ext uri="{FF2B5EF4-FFF2-40B4-BE49-F238E27FC236}">
                      <a16:creationId xmlns:a16="http://schemas.microsoft.com/office/drawing/2014/main" id="{F91EA6C3-F26E-4440-9282-3E37D9A3D26B}"/>
                    </a:ext>
                  </a:extLst>
                </p:cNvPr>
                <p:cNvSpPr/>
                <p:nvPr/>
              </p:nvSpPr>
              <p:spPr bwMode="auto">
                <a:xfrm rot="5400000">
                  <a:off x="1865463" y="2847294"/>
                  <a:ext cx="270212" cy="69255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2" name="月 111">
                  <a:extLst>
                    <a:ext uri="{FF2B5EF4-FFF2-40B4-BE49-F238E27FC236}">
                      <a16:creationId xmlns:a16="http://schemas.microsoft.com/office/drawing/2014/main" id="{FAD227CE-4947-4BCA-8466-530847D57901}"/>
                    </a:ext>
                  </a:extLst>
                </p:cNvPr>
                <p:cNvSpPr/>
                <p:nvPr/>
              </p:nvSpPr>
              <p:spPr bwMode="auto">
                <a:xfrm rot="4351354">
                  <a:off x="1783491" y="2719353"/>
                  <a:ext cx="270212" cy="69255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3" name="フリーフォーム: 図形 112">
                  <a:extLst>
                    <a:ext uri="{FF2B5EF4-FFF2-40B4-BE49-F238E27FC236}">
                      <a16:creationId xmlns:a16="http://schemas.microsoft.com/office/drawing/2014/main" id="{B8C099F3-D577-4D9C-BA5C-962CA423DBD5}"/>
                    </a:ext>
                  </a:extLst>
                </p:cNvPr>
                <p:cNvSpPr/>
                <p:nvPr/>
              </p:nvSpPr>
              <p:spPr bwMode="auto">
                <a:xfrm>
                  <a:off x="687303" y="2927463"/>
                  <a:ext cx="1250355" cy="1654092"/>
                </a:xfrm>
                <a:custGeom>
                  <a:avLst/>
                  <a:gdLst>
                    <a:gd name="connsiteX0" fmla="*/ 725917 w 1069623"/>
                    <a:gd name="connsiteY0" fmla="*/ 0 h 1415002"/>
                    <a:gd name="connsiteX1" fmla="*/ 1008476 w 1069623"/>
                    <a:gd name="connsiteY1" fmla="*/ 59791 h 1415002"/>
                    <a:gd name="connsiteX2" fmla="*/ 1069623 w 1069623"/>
                    <a:gd name="connsiteY2" fmla="*/ 94578 h 1415002"/>
                    <a:gd name="connsiteX3" fmla="*/ 1048377 w 1069623"/>
                    <a:gd name="connsiteY3" fmla="*/ 104623 h 1415002"/>
                    <a:gd name="connsiteX4" fmla="*/ 747070 w 1069623"/>
                    <a:gd name="connsiteY4" fmla="*/ 796998 h 1415002"/>
                    <a:gd name="connsiteX5" fmla="*/ 757093 w 1069623"/>
                    <a:gd name="connsiteY5" fmla="*/ 948437 h 1415002"/>
                    <a:gd name="connsiteX6" fmla="*/ 764292 w 1069623"/>
                    <a:gd name="connsiteY6" fmla="*/ 983760 h 1415002"/>
                    <a:gd name="connsiteX7" fmla="*/ 751972 w 1069623"/>
                    <a:gd name="connsiteY7" fmla="*/ 1064182 h 1415002"/>
                    <a:gd name="connsiteX8" fmla="*/ 743579 w 1069623"/>
                    <a:gd name="connsiteY8" fmla="*/ 1232876 h 1415002"/>
                    <a:gd name="connsiteX9" fmla="*/ 751972 w 1069623"/>
                    <a:gd name="connsiteY9" fmla="*/ 1401571 h 1415002"/>
                    <a:gd name="connsiteX10" fmla="*/ 752998 w 1069623"/>
                    <a:gd name="connsiteY10" fmla="*/ 1408269 h 1415002"/>
                    <a:gd name="connsiteX11" fmla="*/ 650132 w 1069623"/>
                    <a:gd name="connsiteY11" fmla="*/ 1415002 h 1415002"/>
                    <a:gd name="connsiteX12" fmla="*/ 414006 w 1069623"/>
                    <a:gd name="connsiteY12" fmla="*/ 1399545 h 1415002"/>
                    <a:gd name="connsiteX13" fmla="*/ 303230 w 1069623"/>
                    <a:gd name="connsiteY13" fmla="*/ 1377214 h 1415002"/>
                    <a:gd name="connsiteX14" fmla="*/ 212616 w 1069623"/>
                    <a:gd name="connsiteY14" fmla="*/ 1298854 h 1415002"/>
                    <a:gd name="connsiteX15" fmla="*/ 0 w 1069623"/>
                    <a:gd name="connsiteY15" fmla="*/ 760850 h 1415002"/>
                    <a:gd name="connsiteX16" fmla="*/ 725917 w 1069623"/>
                    <a:gd name="connsiteY16" fmla="*/ 0 h 14150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1069623" h="1415002">
                      <a:moveTo>
                        <a:pt x="725917" y="0"/>
                      </a:moveTo>
                      <a:cubicBezTo>
                        <a:pt x="826145" y="0"/>
                        <a:pt x="921629" y="21290"/>
                        <a:pt x="1008476" y="59791"/>
                      </a:cubicBezTo>
                      <a:lnTo>
                        <a:pt x="1069623" y="94578"/>
                      </a:lnTo>
                      <a:lnTo>
                        <a:pt x="1048377" y="104623"/>
                      </a:lnTo>
                      <a:cubicBezTo>
                        <a:pt x="871312" y="218696"/>
                        <a:pt x="747070" y="485747"/>
                        <a:pt x="747070" y="796998"/>
                      </a:cubicBezTo>
                      <a:cubicBezTo>
                        <a:pt x="747070" y="848874"/>
                        <a:pt x="750521" y="899521"/>
                        <a:pt x="757093" y="948437"/>
                      </a:cubicBezTo>
                      <a:lnTo>
                        <a:pt x="764292" y="983760"/>
                      </a:lnTo>
                      <a:lnTo>
                        <a:pt x="751972" y="1064182"/>
                      </a:lnTo>
                      <a:cubicBezTo>
                        <a:pt x="746469" y="1118672"/>
                        <a:pt x="743579" y="1175090"/>
                        <a:pt x="743579" y="1232876"/>
                      </a:cubicBezTo>
                      <a:cubicBezTo>
                        <a:pt x="743579" y="1290662"/>
                        <a:pt x="746469" y="1347081"/>
                        <a:pt x="751972" y="1401571"/>
                      </a:cubicBezTo>
                      <a:lnTo>
                        <a:pt x="752998" y="1408269"/>
                      </a:lnTo>
                      <a:lnTo>
                        <a:pt x="650132" y="1415002"/>
                      </a:lnTo>
                      <a:cubicBezTo>
                        <a:pt x="569248" y="1415002"/>
                        <a:pt x="490277" y="1409680"/>
                        <a:pt x="414006" y="1399545"/>
                      </a:cubicBezTo>
                      <a:lnTo>
                        <a:pt x="303230" y="1377214"/>
                      </a:lnTo>
                      <a:lnTo>
                        <a:pt x="212616" y="1298854"/>
                      </a:lnTo>
                      <a:cubicBezTo>
                        <a:pt x="81251" y="1161166"/>
                        <a:pt x="0" y="970954"/>
                        <a:pt x="0" y="760850"/>
                      </a:cubicBezTo>
                      <a:cubicBezTo>
                        <a:pt x="0" y="340644"/>
                        <a:pt x="325005" y="0"/>
                        <a:pt x="725917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" name="月 113">
                  <a:extLst>
                    <a:ext uri="{FF2B5EF4-FFF2-40B4-BE49-F238E27FC236}">
                      <a16:creationId xmlns:a16="http://schemas.microsoft.com/office/drawing/2014/main" id="{CBE23EE0-3D26-49BA-9533-E2BCAB01EDA2}"/>
                    </a:ext>
                  </a:extLst>
                </p:cNvPr>
                <p:cNvSpPr/>
                <p:nvPr/>
              </p:nvSpPr>
              <p:spPr bwMode="auto">
                <a:xfrm rot="3600000">
                  <a:off x="1604536" y="3014581"/>
                  <a:ext cx="270212" cy="692557"/>
                </a:xfrm>
                <a:prstGeom prst="moon">
                  <a:avLst>
                    <a:gd name="adj" fmla="val 632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5" name="月 114">
                  <a:extLst>
                    <a:ext uri="{FF2B5EF4-FFF2-40B4-BE49-F238E27FC236}">
                      <a16:creationId xmlns:a16="http://schemas.microsoft.com/office/drawing/2014/main" id="{190087A6-3071-4405-A6A2-EACBFE0B61E3}"/>
                    </a:ext>
                  </a:extLst>
                </p:cNvPr>
                <p:cNvSpPr/>
                <p:nvPr/>
              </p:nvSpPr>
              <p:spPr bwMode="auto">
                <a:xfrm rot="4500000">
                  <a:off x="1999950" y="3336976"/>
                  <a:ext cx="91067" cy="262229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6" name="フリーフォーム: 図形 115">
                  <a:extLst>
                    <a:ext uri="{FF2B5EF4-FFF2-40B4-BE49-F238E27FC236}">
                      <a16:creationId xmlns:a16="http://schemas.microsoft.com/office/drawing/2014/main" id="{EDA8E305-A225-432E-BC51-1F11AFB3385C}"/>
                    </a:ext>
                  </a:extLst>
                </p:cNvPr>
                <p:cNvSpPr/>
                <p:nvPr/>
              </p:nvSpPr>
              <p:spPr bwMode="auto">
                <a:xfrm rot="20700000">
                  <a:off x="1384620" y="3611254"/>
                  <a:ext cx="370146" cy="550419"/>
                </a:xfrm>
                <a:custGeom>
                  <a:avLst/>
                  <a:gdLst>
                    <a:gd name="connsiteX0" fmla="*/ 211552 w 294948"/>
                    <a:gd name="connsiteY0" fmla="*/ 4744 h 467042"/>
                    <a:gd name="connsiteX1" fmla="*/ 274509 w 294948"/>
                    <a:gd name="connsiteY1" fmla="*/ 39882 h 467042"/>
                    <a:gd name="connsiteX2" fmla="*/ 294948 w 294948"/>
                    <a:gd name="connsiteY2" fmla="*/ 62248 h 467042"/>
                    <a:gd name="connsiteX3" fmla="*/ 248818 w 294948"/>
                    <a:gd name="connsiteY3" fmla="*/ 126437 h 467042"/>
                    <a:gd name="connsiteX4" fmla="*/ 203809 w 294948"/>
                    <a:gd name="connsiteY4" fmla="*/ 240954 h 467042"/>
                    <a:gd name="connsiteX5" fmla="*/ 185530 w 294948"/>
                    <a:gd name="connsiteY5" fmla="*/ 362633 h 467042"/>
                    <a:gd name="connsiteX6" fmla="*/ 195694 w 294948"/>
                    <a:gd name="connsiteY6" fmla="*/ 464418 h 467042"/>
                    <a:gd name="connsiteX7" fmla="*/ 176068 w 294948"/>
                    <a:gd name="connsiteY7" fmla="*/ 467042 h 467042"/>
                    <a:gd name="connsiteX8" fmla="*/ 0 w 294948"/>
                    <a:gd name="connsiteY8" fmla="*/ 233521 h 467042"/>
                    <a:gd name="connsiteX9" fmla="*/ 176068 w 294948"/>
                    <a:gd name="connsiteY9" fmla="*/ 0 h 467042"/>
                    <a:gd name="connsiteX10" fmla="*/ 211552 w 294948"/>
                    <a:gd name="connsiteY10" fmla="*/ 4744 h 4670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94948" h="467042">
                      <a:moveTo>
                        <a:pt x="211552" y="4744"/>
                      </a:moveTo>
                      <a:cubicBezTo>
                        <a:pt x="234475" y="10966"/>
                        <a:pt x="255776" y="23096"/>
                        <a:pt x="274509" y="39882"/>
                      </a:cubicBezTo>
                      <a:lnTo>
                        <a:pt x="294948" y="62248"/>
                      </a:lnTo>
                      <a:lnTo>
                        <a:pt x="248818" y="126437"/>
                      </a:lnTo>
                      <a:cubicBezTo>
                        <a:pt x="230486" y="160430"/>
                        <a:pt x="215034" y="199063"/>
                        <a:pt x="203809" y="240954"/>
                      </a:cubicBezTo>
                      <a:cubicBezTo>
                        <a:pt x="192585" y="282846"/>
                        <a:pt x="186650" y="324029"/>
                        <a:pt x="185530" y="362633"/>
                      </a:cubicBezTo>
                      <a:lnTo>
                        <a:pt x="195694" y="464418"/>
                      </a:lnTo>
                      <a:lnTo>
                        <a:pt x="176068" y="467042"/>
                      </a:lnTo>
                      <a:cubicBezTo>
                        <a:pt x="78828" y="467042"/>
                        <a:pt x="0" y="362491"/>
                        <a:pt x="0" y="233521"/>
                      </a:cubicBezTo>
                      <a:cubicBezTo>
                        <a:pt x="0" y="104551"/>
                        <a:pt x="78828" y="0"/>
                        <a:pt x="176068" y="0"/>
                      </a:cubicBezTo>
                      <a:cubicBezTo>
                        <a:pt x="188223" y="0"/>
                        <a:pt x="200090" y="1634"/>
                        <a:pt x="211552" y="4744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月 116">
                  <a:extLst>
                    <a:ext uri="{FF2B5EF4-FFF2-40B4-BE49-F238E27FC236}">
                      <a16:creationId xmlns:a16="http://schemas.microsoft.com/office/drawing/2014/main" id="{ED9BBE89-601C-4020-AB25-45F1D4AADFA2}"/>
                    </a:ext>
                  </a:extLst>
                </p:cNvPr>
                <p:cNvSpPr/>
                <p:nvPr/>
              </p:nvSpPr>
              <p:spPr bwMode="auto">
                <a:xfrm>
                  <a:off x="1597894" y="3250956"/>
                  <a:ext cx="226028" cy="1109040"/>
                </a:xfrm>
                <a:prstGeom prst="moon">
                  <a:avLst>
                    <a:gd name="adj" fmla="val 70457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B519A8F3-3188-4EF4-AB63-C600C3BEBFC5}"/>
                  </a:ext>
                </a:extLst>
              </p:cNvPr>
              <p:cNvSpPr/>
              <p:nvPr/>
            </p:nvSpPr>
            <p:spPr bwMode="auto">
              <a:xfrm rot="1800000">
                <a:off x="2569068" y="5627093"/>
                <a:ext cx="420875" cy="552144"/>
              </a:xfrm>
              <a:custGeom>
                <a:avLst/>
                <a:gdLst>
                  <a:gd name="connsiteX0" fmla="*/ 79537 w 360040"/>
                  <a:gd name="connsiteY0" fmla="*/ 0 h 472335"/>
                  <a:gd name="connsiteX1" fmla="*/ 280503 w 360040"/>
                  <a:gd name="connsiteY1" fmla="*/ 0 h 472335"/>
                  <a:gd name="connsiteX2" fmla="*/ 360040 w 360040"/>
                  <a:gd name="connsiteY2" fmla="*/ 79537 h 472335"/>
                  <a:gd name="connsiteX3" fmla="*/ 360040 w 360040"/>
                  <a:gd name="connsiteY3" fmla="*/ 191471 h 472335"/>
                  <a:gd name="connsiteX4" fmla="*/ 290231 w 360040"/>
                  <a:gd name="connsiteY4" fmla="*/ 296789 h 472335"/>
                  <a:gd name="connsiteX5" fmla="*/ 282279 w 360040"/>
                  <a:gd name="connsiteY5" fmla="*/ 298394 h 472335"/>
                  <a:gd name="connsiteX6" fmla="*/ 298267 w 360040"/>
                  <a:gd name="connsiteY6" fmla="*/ 472335 h 472335"/>
                  <a:gd name="connsiteX7" fmla="*/ 70375 w 360040"/>
                  <a:gd name="connsiteY7" fmla="*/ 472335 h 472335"/>
                  <a:gd name="connsiteX8" fmla="*/ 86206 w 360040"/>
                  <a:gd name="connsiteY8" fmla="*/ 300099 h 472335"/>
                  <a:gd name="connsiteX9" fmla="*/ 69809 w 360040"/>
                  <a:gd name="connsiteY9" fmla="*/ 296789 h 472335"/>
                  <a:gd name="connsiteX10" fmla="*/ 0 w 360040"/>
                  <a:gd name="connsiteY10" fmla="*/ 191471 h 472335"/>
                  <a:gd name="connsiteX11" fmla="*/ 0 w 360040"/>
                  <a:gd name="connsiteY11" fmla="*/ 79537 h 472335"/>
                  <a:gd name="connsiteX12" fmla="*/ 79537 w 360040"/>
                  <a:gd name="connsiteY12" fmla="*/ 0 h 472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60040" h="472335">
                    <a:moveTo>
                      <a:pt x="79537" y="0"/>
                    </a:moveTo>
                    <a:lnTo>
                      <a:pt x="280503" y="0"/>
                    </a:lnTo>
                    <a:cubicBezTo>
                      <a:pt x="324430" y="0"/>
                      <a:pt x="360040" y="35610"/>
                      <a:pt x="360040" y="79537"/>
                    </a:cubicBezTo>
                    <a:lnTo>
                      <a:pt x="360040" y="191471"/>
                    </a:lnTo>
                    <a:cubicBezTo>
                      <a:pt x="360040" y="238816"/>
                      <a:pt x="331255" y="279437"/>
                      <a:pt x="290231" y="296789"/>
                    </a:cubicBezTo>
                    <a:lnTo>
                      <a:pt x="282279" y="298394"/>
                    </a:lnTo>
                    <a:lnTo>
                      <a:pt x="298267" y="472335"/>
                    </a:lnTo>
                    <a:lnTo>
                      <a:pt x="70375" y="472335"/>
                    </a:lnTo>
                    <a:lnTo>
                      <a:pt x="86206" y="300099"/>
                    </a:lnTo>
                    <a:lnTo>
                      <a:pt x="69809" y="296789"/>
                    </a:lnTo>
                    <a:cubicBezTo>
                      <a:pt x="28786" y="279437"/>
                      <a:pt x="0" y="238816"/>
                      <a:pt x="0" y="191471"/>
                    </a:cubicBezTo>
                    <a:lnTo>
                      <a:pt x="0" y="79537"/>
                    </a:lnTo>
                    <a:cubicBezTo>
                      <a:pt x="0" y="35610"/>
                      <a:pt x="35610" y="0"/>
                      <a:pt x="79537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0" name="平行四辺形 18">
                <a:extLst>
                  <a:ext uri="{FF2B5EF4-FFF2-40B4-BE49-F238E27FC236}">
                    <a16:creationId xmlns:a16="http://schemas.microsoft.com/office/drawing/2014/main" id="{3895D4F7-59B0-4D4A-8C7A-2E8A68CD0CC1}"/>
                  </a:ext>
                </a:extLst>
              </p:cNvPr>
              <p:cNvSpPr/>
              <p:nvPr/>
            </p:nvSpPr>
            <p:spPr bwMode="auto">
              <a:xfrm>
                <a:off x="2235979" y="5948902"/>
                <a:ext cx="615430" cy="551861"/>
              </a:xfrm>
              <a:custGeom>
                <a:avLst/>
                <a:gdLst>
                  <a:gd name="connsiteX0" fmla="*/ 0 w 557688"/>
                  <a:gd name="connsiteY0" fmla="*/ 470801 h 470801"/>
                  <a:gd name="connsiteX1" fmla="*/ 203424 w 557688"/>
                  <a:gd name="connsiteY1" fmla="*/ 0 h 470801"/>
                  <a:gd name="connsiteX2" fmla="*/ 557688 w 557688"/>
                  <a:gd name="connsiteY2" fmla="*/ 0 h 470801"/>
                  <a:gd name="connsiteX3" fmla="*/ 354264 w 557688"/>
                  <a:gd name="connsiteY3" fmla="*/ 470801 h 470801"/>
                  <a:gd name="connsiteX4" fmla="*/ 0 w 557688"/>
                  <a:gd name="connsiteY4" fmla="*/ 470801 h 470801"/>
                  <a:gd name="connsiteX0" fmla="*/ 0 w 475138"/>
                  <a:gd name="connsiteY0" fmla="*/ 470801 h 470801"/>
                  <a:gd name="connsiteX1" fmla="*/ 203424 w 475138"/>
                  <a:gd name="connsiteY1" fmla="*/ 0 h 470801"/>
                  <a:gd name="connsiteX2" fmla="*/ 475138 w 475138"/>
                  <a:gd name="connsiteY2" fmla="*/ 98425 h 470801"/>
                  <a:gd name="connsiteX3" fmla="*/ 354264 w 475138"/>
                  <a:gd name="connsiteY3" fmla="*/ 470801 h 470801"/>
                  <a:gd name="connsiteX4" fmla="*/ 0 w 475138"/>
                  <a:gd name="connsiteY4" fmla="*/ 470801 h 470801"/>
                  <a:gd name="connsiteX0" fmla="*/ 0 w 487838"/>
                  <a:gd name="connsiteY0" fmla="*/ 470801 h 470801"/>
                  <a:gd name="connsiteX1" fmla="*/ 203424 w 487838"/>
                  <a:gd name="connsiteY1" fmla="*/ 0 h 470801"/>
                  <a:gd name="connsiteX2" fmla="*/ 487838 w 487838"/>
                  <a:gd name="connsiteY2" fmla="*/ 79375 h 470801"/>
                  <a:gd name="connsiteX3" fmla="*/ 354264 w 487838"/>
                  <a:gd name="connsiteY3" fmla="*/ 470801 h 470801"/>
                  <a:gd name="connsiteX4" fmla="*/ 0 w 487838"/>
                  <a:gd name="connsiteY4" fmla="*/ 470801 h 470801"/>
                  <a:gd name="connsiteX0" fmla="*/ 0 w 487838"/>
                  <a:gd name="connsiteY0" fmla="*/ 494060 h 494060"/>
                  <a:gd name="connsiteX1" fmla="*/ 249942 w 487838"/>
                  <a:gd name="connsiteY1" fmla="*/ 0 h 494060"/>
                  <a:gd name="connsiteX2" fmla="*/ 487838 w 487838"/>
                  <a:gd name="connsiteY2" fmla="*/ 102634 h 494060"/>
                  <a:gd name="connsiteX3" fmla="*/ 354264 w 487838"/>
                  <a:gd name="connsiteY3" fmla="*/ 494060 h 494060"/>
                  <a:gd name="connsiteX4" fmla="*/ 0 w 487838"/>
                  <a:gd name="connsiteY4" fmla="*/ 494060 h 494060"/>
                  <a:gd name="connsiteX0" fmla="*/ 0 w 554293"/>
                  <a:gd name="connsiteY0" fmla="*/ 490737 h 494060"/>
                  <a:gd name="connsiteX1" fmla="*/ 316397 w 554293"/>
                  <a:gd name="connsiteY1" fmla="*/ 0 h 494060"/>
                  <a:gd name="connsiteX2" fmla="*/ 554293 w 554293"/>
                  <a:gd name="connsiteY2" fmla="*/ 102634 h 494060"/>
                  <a:gd name="connsiteX3" fmla="*/ 420719 w 554293"/>
                  <a:gd name="connsiteY3" fmla="*/ 494060 h 494060"/>
                  <a:gd name="connsiteX4" fmla="*/ 0 w 554293"/>
                  <a:gd name="connsiteY4" fmla="*/ 490737 h 494060"/>
                  <a:gd name="connsiteX0" fmla="*/ 0 w 547648"/>
                  <a:gd name="connsiteY0" fmla="*/ 500705 h 500705"/>
                  <a:gd name="connsiteX1" fmla="*/ 309752 w 547648"/>
                  <a:gd name="connsiteY1" fmla="*/ 0 h 500705"/>
                  <a:gd name="connsiteX2" fmla="*/ 547648 w 547648"/>
                  <a:gd name="connsiteY2" fmla="*/ 102634 h 500705"/>
                  <a:gd name="connsiteX3" fmla="*/ 414074 w 547648"/>
                  <a:gd name="connsiteY3" fmla="*/ 494060 h 500705"/>
                  <a:gd name="connsiteX4" fmla="*/ 0 w 547648"/>
                  <a:gd name="connsiteY4" fmla="*/ 500705 h 500705"/>
                  <a:gd name="connsiteX0" fmla="*/ 0 w 550971"/>
                  <a:gd name="connsiteY0" fmla="*/ 494060 h 494060"/>
                  <a:gd name="connsiteX1" fmla="*/ 313075 w 550971"/>
                  <a:gd name="connsiteY1" fmla="*/ 0 h 494060"/>
                  <a:gd name="connsiteX2" fmla="*/ 550971 w 550971"/>
                  <a:gd name="connsiteY2" fmla="*/ 102634 h 494060"/>
                  <a:gd name="connsiteX3" fmla="*/ 417397 w 550971"/>
                  <a:gd name="connsiteY3" fmla="*/ 494060 h 494060"/>
                  <a:gd name="connsiteX4" fmla="*/ 0 w 550971"/>
                  <a:gd name="connsiteY4" fmla="*/ 494060 h 4940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50971" h="494060">
                    <a:moveTo>
                      <a:pt x="0" y="494060"/>
                    </a:moveTo>
                    <a:lnTo>
                      <a:pt x="313075" y="0"/>
                    </a:lnTo>
                    <a:lnTo>
                      <a:pt x="550971" y="102634"/>
                    </a:lnTo>
                    <a:lnTo>
                      <a:pt x="417397" y="494060"/>
                    </a:lnTo>
                    <a:lnTo>
                      <a:pt x="0" y="494060"/>
                    </a:ln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1" name="四角形: 上の 2 つの角を丸める 187">
                <a:extLst>
                  <a:ext uri="{FF2B5EF4-FFF2-40B4-BE49-F238E27FC236}">
                    <a16:creationId xmlns:a16="http://schemas.microsoft.com/office/drawing/2014/main" id="{F46AFE9B-89EC-4FBF-8D01-F53F78EEF8BC}"/>
                  </a:ext>
                </a:extLst>
              </p:cNvPr>
              <p:cNvSpPr/>
              <p:nvPr/>
            </p:nvSpPr>
            <p:spPr bwMode="auto">
              <a:xfrm>
                <a:off x="579013" y="5450200"/>
                <a:ext cx="1727484" cy="1050564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477786" h="898711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477786" y="898711"/>
                    </a:lnTo>
                    <a:lnTo>
                      <a:pt x="1477786" y="898711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" name="平行四辺形 185">
                <a:extLst>
                  <a:ext uri="{FF2B5EF4-FFF2-40B4-BE49-F238E27FC236}">
                    <a16:creationId xmlns:a16="http://schemas.microsoft.com/office/drawing/2014/main" id="{21DCAD75-1D88-4909-8C2B-CD1AE995BC46}"/>
                  </a:ext>
                </a:extLst>
              </p:cNvPr>
              <p:cNvSpPr/>
              <p:nvPr/>
            </p:nvSpPr>
            <p:spPr bwMode="auto">
              <a:xfrm flipH="1">
                <a:off x="1848127" y="5661185"/>
                <a:ext cx="725729" cy="839580"/>
              </a:xfrm>
              <a:custGeom>
                <a:avLst/>
                <a:gdLst>
                  <a:gd name="connsiteX0" fmla="*/ 0 w 668855"/>
                  <a:gd name="connsiteY0" fmla="*/ 719179 h 719179"/>
                  <a:gd name="connsiteX1" fmla="*/ 261716 w 668855"/>
                  <a:gd name="connsiteY1" fmla="*/ 0 h 719179"/>
                  <a:gd name="connsiteX2" fmla="*/ 668855 w 668855"/>
                  <a:gd name="connsiteY2" fmla="*/ 0 h 719179"/>
                  <a:gd name="connsiteX3" fmla="*/ 407139 w 668855"/>
                  <a:gd name="connsiteY3" fmla="*/ 719179 h 719179"/>
                  <a:gd name="connsiteX4" fmla="*/ 0 w 668855"/>
                  <a:gd name="connsiteY4" fmla="*/ 719179 h 719179"/>
                  <a:gd name="connsiteX0" fmla="*/ 0 w 668855"/>
                  <a:gd name="connsiteY0" fmla="*/ 927142 h 927142"/>
                  <a:gd name="connsiteX1" fmla="*/ 261716 w 668855"/>
                  <a:gd name="connsiteY1" fmla="*/ 207963 h 927142"/>
                  <a:gd name="connsiteX2" fmla="*/ 445016 w 668855"/>
                  <a:gd name="connsiteY2" fmla="*/ 1 h 927142"/>
                  <a:gd name="connsiteX3" fmla="*/ 668855 w 668855"/>
                  <a:gd name="connsiteY3" fmla="*/ 207963 h 927142"/>
                  <a:gd name="connsiteX4" fmla="*/ 407139 w 668855"/>
                  <a:gd name="connsiteY4" fmla="*/ 927142 h 927142"/>
                  <a:gd name="connsiteX5" fmla="*/ 0 w 668855"/>
                  <a:gd name="connsiteY5" fmla="*/ 927142 h 927142"/>
                  <a:gd name="connsiteX0" fmla="*/ 445016 w 668855"/>
                  <a:gd name="connsiteY0" fmla="*/ 0 h 927141"/>
                  <a:gd name="connsiteX1" fmla="*/ 668855 w 668855"/>
                  <a:gd name="connsiteY1" fmla="*/ 207962 h 927141"/>
                  <a:gd name="connsiteX2" fmla="*/ 407139 w 668855"/>
                  <a:gd name="connsiteY2" fmla="*/ 927141 h 927141"/>
                  <a:gd name="connsiteX3" fmla="*/ 0 w 668855"/>
                  <a:gd name="connsiteY3" fmla="*/ 927141 h 927141"/>
                  <a:gd name="connsiteX4" fmla="*/ 261716 w 668855"/>
                  <a:gd name="connsiteY4" fmla="*/ 207962 h 927141"/>
                  <a:gd name="connsiteX5" fmla="*/ 536456 w 668855"/>
                  <a:gd name="connsiteY5" fmla="*/ 91440 h 927141"/>
                  <a:gd name="connsiteX0" fmla="*/ 668855 w 668855"/>
                  <a:gd name="connsiteY0" fmla="*/ 139907 h 859086"/>
                  <a:gd name="connsiteX1" fmla="*/ 407139 w 668855"/>
                  <a:gd name="connsiteY1" fmla="*/ 859086 h 859086"/>
                  <a:gd name="connsiteX2" fmla="*/ 0 w 668855"/>
                  <a:gd name="connsiteY2" fmla="*/ 859086 h 859086"/>
                  <a:gd name="connsiteX3" fmla="*/ 261716 w 668855"/>
                  <a:gd name="connsiteY3" fmla="*/ 139907 h 859086"/>
                  <a:gd name="connsiteX4" fmla="*/ 536456 w 668855"/>
                  <a:gd name="connsiteY4" fmla="*/ 23385 h 859086"/>
                  <a:gd name="connsiteX0" fmla="*/ 668855 w 668855"/>
                  <a:gd name="connsiteY0" fmla="*/ 0 h 719179"/>
                  <a:gd name="connsiteX1" fmla="*/ 407139 w 668855"/>
                  <a:gd name="connsiteY1" fmla="*/ 719179 h 719179"/>
                  <a:gd name="connsiteX2" fmla="*/ 0 w 668855"/>
                  <a:gd name="connsiteY2" fmla="*/ 719179 h 719179"/>
                  <a:gd name="connsiteX3" fmla="*/ 261716 w 668855"/>
                  <a:gd name="connsiteY3" fmla="*/ 0 h 719179"/>
                  <a:gd name="connsiteX0" fmla="*/ 625993 w 625993"/>
                  <a:gd name="connsiteY0" fmla="*/ 138113 h 719179"/>
                  <a:gd name="connsiteX1" fmla="*/ 407139 w 625993"/>
                  <a:gd name="connsiteY1" fmla="*/ 719179 h 719179"/>
                  <a:gd name="connsiteX2" fmla="*/ 0 w 625993"/>
                  <a:gd name="connsiteY2" fmla="*/ 719179 h 719179"/>
                  <a:gd name="connsiteX3" fmla="*/ 261716 w 625993"/>
                  <a:gd name="connsiteY3" fmla="*/ 0 h 7191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25993" h="719179">
                    <a:moveTo>
                      <a:pt x="625993" y="138113"/>
                    </a:moveTo>
                    <a:lnTo>
                      <a:pt x="407139" y="719179"/>
                    </a:lnTo>
                    <a:lnTo>
                      <a:pt x="0" y="719179"/>
                    </a:lnTo>
                    <a:lnTo>
                      <a:pt x="261716" y="0"/>
                    </a:lnTo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3" name="四角形: 上の 2 つの角を丸める 187">
                <a:extLst>
                  <a:ext uri="{FF2B5EF4-FFF2-40B4-BE49-F238E27FC236}">
                    <a16:creationId xmlns:a16="http://schemas.microsoft.com/office/drawing/2014/main" id="{1DB1B9B2-EA57-42EC-A504-1A9F65CE2011}"/>
                  </a:ext>
                </a:extLst>
              </p:cNvPr>
              <p:cNvSpPr/>
              <p:nvPr/>
            </p:nvSpPr>
            <p:spPr bwMode="auto">
              <a:xfrm>
                <a:off x="527977" y="5555533"/>
                <a:ext cx="1746250" cy="952030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4" name="四角形: 上の 2 つの角を丸める 187">
                <a:extLst>
                  <a:ext uri="{FF2B5EF4-FFF2-40B4-BE49-F238E27FC236}">
                    <a16:creationId xmlns:a16="http://schemas.microsoft.com/office/drawing/2014/main" id="{EE3ACA06-7EA3-404A-ACD7-757A1BC340C7}"/>
                  </a:ext>
                </a:extLst>
              </p:cNvPr>
              <p:cNvSpPr/>
              <p:nvPr/>
            </p:nvSpPr>
            <p:spPr bwMode="auto">
              <a:xfrm>
                <a:off x="281538" y="5555533"/>
                <a:ext cx="1746250" cy="952030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5" name="グループ化 104">
                <a:extLst>
                  <a:ext uri="{FF2B5EF4-FFF2-40B4-BE49-F238E27FC236}">
                    <a16:creationId xmlns:a16="http://schemas.microsoft.com/office/drawing/2014/main" id="{3E9D57AC-29F1-4D39-825B-2211392F7DAF}"/>
                  </a:ext>
                </a:extLst>
              </p:cNvPr>
              <p:cNvGrpSpPr/>
              <p:nvPr/>
            </p:nvGrpSpPr>
            <p:grpSpPr>
              <a:xfrm>
                <a:off x="454172" y="4682648"/>
                <a:ext cx="1278300" cy="991370"/>
                <a:chOff x="542585" y="4349750"/>
                <a:chExt cx="1165565" cy="828759"/>
              </a:xfrm>
            </p:grpSpPr>
            <p:sp>
              <p:nvSpPr>
                <p:cNvPr id="106" name="フリーフォーム: 図形 105">
                  <a:extLst>
                    <a:ext uri="{FF2B5EF4-FFF2-40B4-BE49-F238E27FC236}">
                      <a16:creationId xmlns:a16="http://schemas.microsoft.com/office/drawing/2014/main" id="{3B08E621-D2F8-48EE-B82D-F6F59BF1180D}"/>
                    </a:ext>
                  </a:extLst>
                </p:cNvPr>
                <p:cNvSpPr/>
                <p:nvPr/>
              </p:nvSpPr>
              <p:spPr bwMode="auto">
                <a:xfrm>
                  <a:off x="542585" y="4349750"/>
                  <a:ext cx="1165565" cy="828759"/>
                </a:xfrm>
                <a:custGeom>
                  <a:avLst/>
                  <a:gdLst>
                    <a:gd name="connsiteX0" fmla="*/ 301477 w 1165565"/>
                    <a:gd name="connsiteY0" fmla="*/ 0 h 828759"/>
                    <a:gd name="connsiteX1" fmla="*/ 848098 w 1165565"/>
                    <a:gd name="connsiteY1" fmla="*/ 0 h 828759"/>
                    <a:gd name="connsiteX2" fmla="*/ 1047975 w 1165565"/>
                    <a:gd name="connsiteY2" fmla="*/ 248378 h 828759"/>
                    <a:gd name="connsiteX3" fmla="*/ 1165565 w 1165565"/>
                    <a:gd name="connsiteY3" fmla="*/ 720809 h 828759"/>
                    <a:gd name="connsiteX4" fmla="*/ 1036803 w 1165565"/>
                    <a:gd name="connsiteY4" fmla="*/ 719633 h 828759"/>
                    <a:gd name="connsiteX5" fmla="*/ 1063965 w 1165565"/>
                    <a:gd name="connsiteY5" fmla="*/ 828759 h 828759"/>
                    <a:gd name="connsiteX6" fmla="*/ 33549 w 1165565"/>
                    <a:gd name="connsiteY6" fmla="*/ 819350 h 828759"/>
                    <a:gd name="connsiteX7" fmla="*/ 0 w 1165565"/>
                    <a:gd name="connsiteY7" fmla="*/ 356328 h 828759"/>
                    <a:gd name="connsiteX8" fmla="*/ 122076 w 1165565"/>
                    <a:gd name="connsiteY8" fmla="*/ 127469 h 828759"/>
                    <a:gd name="connsiteX9" fmla="*/ 132671 w 1165565"/>
                    <a:gd name="connsiteY9" fmla="*/ 123382 h 828759"/>
                    <a:gd name="connsiteX10" fmla="*/ 160143 w 1165565"/>
                    <a:gd name="connsiteY10" fmla="*/ 72748 h 828759"/>
                    <a:gd name="connsiteX11" fmla="*/ 301477 w 1165565"/>
                    <a:gd name="connsiteY11" fmla="*/ 0 h 828759"/>
                    <a:gd name="connsiteX0" fmla="*/ 301477 w 1165565"/>
                    <a:gd name="connsiteY0" fmla="*/ 0 h 828759"/>
                    <a:gd name="connsiteX1" fmla="*/ 848098 w 1165565"/>
                    <a:gd name="connsiteY1" fmla="*/ 0 h 828759"/>
                    <a:gd name="connsiteX2" fmla="*/ 1047975 w 1165565"/>
                    <a:gd name="connsiteY2" fmla="*/ 248378 h 828759"/>
                    <a:gd name="connsiteX3" fmla="*/ 1165565 w 1165565"/>
                    <a:gd name="connsiteY3" fmla="*/ 720809 h 828759"/>
                    <a:gd name="connsiteX4" fmla="*/ 1063965 w 1165565"/>
                    <a:gd name="connsiteY4" fmla="*/ 828759 h 828759"/>
                    <a:gd name="connsiteX5" fmla="*/ 33549 w 1165565"/>
                    <a:gd name="connsiteY5" fmla="*/ 819350 h 828759"/>
                    <a:gd name="connsiteX6" fmla="*/ 0 w 1165565"/>
                    <a:gd name="connsiteY6" fmla="*/ 356328 h 828759"/>
                    <a:gd name="connsiteX7" fmla="*/ 122076 w 1165565"/>
                    <a:gd name="connsiteY7" fmla="*/ 127469 h 828759"/>
                    <a:gd name="connsiteX8" fmla="*/ 132671 w 1165565"/>
                    <a:gd name="connsiteY8" fmla="*/ 123382 h 828759"/>
                    <a:gd name="connsiteX9" fmla="*/ 160143 w 1165565"/>
                    <a:gd name="connsiteY9" fmla="*/ 72748 h 828759"/>
                    <a:gd name="connsiteX10" fmla="*/ 301477 w 1165565"/>
                    <a:gd name="connsiteY10" fmla="*/ 0 h 82875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165565" h="828759">
                      <a:moveTo>
                        <a:pt x="301477" y="0"/>
                      </a:moveTo>
                      <a:lnTo>
                        <a:pt x="848098" y="0"/>
                      </a:lnTo>
                      <a:cubicBezTo>
                        <a:pt x="958487" y="0"/>
                        <a:pt x="1047975" y="111203"/>
                        <a:pt x="1047975" y="248378"/>
                      </a:cubicBezTo>
                      <a:lnTo>
                        <a:pt x="1165565" y="720809"/>
                      </a:lnTo>
                      <a:lnTo>
                        <a:pt x="1063965" y="828759"/>
                      </a:lnTo>
                      <a:lnTo>
                        <a:pt x="33549" y="819350"/>
                      </a:lnTo>
                      <a:lnTo>
                        <a:pt x="0" y="356328"/>
                      </a:lnTo>
                      <a:cubicBezTo>
                        <a:pt x="0" y="253447"/>
                        <a:pt x="50337" y="165175"/>
                        <a:pt x="122076" y="127469"/>
                      </a:cubicBezTo>
                      <a:lnTo>
                        <a:pt x="132671" y="123382"/>
                      </a:lnTo>
                      <a:lnTo>
                        <a:pt x="160143" y="72748"/>
                      </a:lnTo>
                      <a:cubicBezTo>
                        <a:pt x="196313" y="27801"/>
                        <a:pt x="246283" y="0"/>
                        <a:pt x="301477" y="0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" name="四角形: 上の 2 つの角を丸める 187">
                  <a:extLst>
                    <a:ext uri="{FF2B5EF4-FFF2-40B4-BE49-F238E27FC236}">
                      <a16:creationId xmlns:a16="http://schemas.microsoft.com/office/drawing/2014/main" id="{E289147E-EDB6-43D4-AD8C-621C3D4926C6}"/>
                    </a:ext>
                  </a:extLst>
                </p:cNvPr>
                <p:cNvSpPr/>
                <p:nvPr/>
              </p:nvSpPr>
              <p:spPr bwMode="auto">
                <a:xfrm>
                  <a:off x="550186" y="4457700"/>
                  <a:ext cx="1063965" cy="720809"/>
                </a:xfrm>
                <a:custGeom>
                  <a:avLst/>
                  <a:gdLst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0 w 1477786"/>
                    <a:gd name="connsiteY6" fmla="*/ 898711 h 898711"/>
                    <a:gd name="connsiteX7" fmla="*/ 0 w 1477786"/>
                    <a:gd name="connsiteY7" fmla="*/ 312113 h 898711"/>
                    <a:gd name="connsiteX8" fmla="*/ 312113 w 1477786"/>
                    <a:gd name="connsiteY8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142875 w 1477786"/>
                    <a:gd name="connsiteY6" fmla="*/ 884424 h 898711"/>
                    <a:gd name="connsiteX7" fmla="*/ 0 w 1477786"/>
                    <a:gd name="connsiteY7" fmla="*/ 312113 h 898711"/>
                    <a:gd name="connsiteX8" fmla="*/ 312113 w 1477786"/>
                    <a:gd name="connsiteY8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219075 w 1477786"/>
                    <a:gd name="connsiteY5" fmla="*/ 898711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477786"/>
                    <a:gd name="connsiteY0" fmla="*/ 0 h 903474"/>
                    <a:gd name="connsiteX1" fmla="*/ 1165673 w 1477786"/>
                    <a:gd name="connsiteY1" fmla="*/ 0 h 903474"/>
                    <a:gd name="connsiteX2" fmla="*/ 1477786 w 1477786"/>
                    <a:gd name="connsiteY2" fmla="*/ 312113 h 903474"/>
                    <a:gd name="connsiteX3" fmla="*/ 1477786 w 1477786"/>
                    <a:gd name="connsiteY3" fmla="*/ 898711 h 903474"/>
                    <a:gd name="connsiteX4" fmla="*/ 1477786 w 1477786"/>
                    <a:gd name="connsiteY4" fmla="*/ 898711 h 903474"/>
                    <a:gd name="connsiteX5" fmla="*/ 47625 w 1477786"/>
                    <a:gd name="connsiteY5" fmla="*/ 903474 h 903474"/>
                    <a:gd name="connsiteX6" fmla="*/ 0 w 1477786"/>
                    <a:gd name="connsiteY6" fmla="*/ 312113 h 903474"/>
                    <a:gd name="connsiteX7" fmla="*/ 312113 w 1477786"/>
                    <a:gd name="connsiteY7" fmla="*/ 0 h 903474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52387 w 1477786"/>
                    <a:gd name="connsiteY5" fmla="*/ 893949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661406"/>
                    <a:gd name="connsiteY0" fmla="*/ 0 h 905773"/>
                    <a:gd name="connsiteX1" fmla="*/ 1165673 w 1661406"/>
                    <a:gd name="connsiteY1" fmla="*/ 0 h 905773"/>
                    <a:gd name="connsiteX2" fmla="*/ 1477786 w 1661406"/>
                    <a:gd name="connsiteY2" fmla="*/ 312113 h 905773"/>
                    <a:gd name="connsiteX3" fmla="*/ 1477786 w 1661406"/>
                    <a:gd name="connsiteY3" fmla="*/ 898711 h 905773"/>
                    <a:gd name="connsiteX4" fmla="*/ 1661406 w 1661406"/>
                    <a:gd name="connsiteY4" fmla="*/ 905773 h 905773"/>
                    <a:gd name="connsiteX5" fmla="*/ 52387 w 1661406"/>
                    <a:gd name="connsiteY5" fmla="*/ 893949 h 905773"/>
                    <a:gd name="connsiteX6" fmla="*/ 0 w 1661406"/>
                    <a:gd name="connsiteY6" fmla="*/ 312113 h 905773"/>
                    <a:gd name="connsiteX7" fmla="*/ 312113 w 1661406"/>
                    <a:gd name="connsiteY7" fmla="*/ 0 h 905773"/>
                    <a:gd name="connsiteX0" fmla="*/ 312113 w 1661406"/>
                    <a:gd name="connsiteY0" fmla="*/ 0 h 905773"/>
                    <a:gd name="connsiteX1" fmla="*/ 1165673 w 1661406"/>
                    <a:gd name="connsiteY1" fmla="*/ 0 h 905773"/>
                    <a:gd name="connsiteX2" fmla="*/ 1477786 w 1661406"/>
                    <a:gd name="connsiteY2" fmla="*/ 312113 h 905773"/>
                    <a:gd name="connsiteX3" fmla="*/ 1661406 w 1661406"/>
                    <a:gd name="connsiteY3" fmla="*/ 905773 h 905773"/>
                    <a:gd name="connsiteX4" fmla="*/ 52387 w 1661406"/>
                    <a:gd name="connsiteY4" fmla="*/ 893949 h 905773"/>
                    <a:gd name="connsiteX5" fmla="*/ 0 w 1661406"/>
                    <a:gd name="connsiteY5" fmla="*/ 312113 h 905773"/>
                    <a:gd name="connsiteX6" fmla="*/ 312113 w 1661406"/>
                    <a:gd name="connsiteY6" fmla="*/ 0 h 9057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661406" h="905773">
                      <a:moveTo>
                        <a:pt x="312113" y="0"/>
                      </a:moveTo>
                      <a:lnTo>
                        <a:pt x="1165673" y="0"/>
                      </a:lnTo>
                      <a:cubicBezTo>
                        <a:pt x="1338048" y="0"/>
                        <a:pt x="1477786" y="139738"/>
                        <a:pt x="1477786" y="312113"/>
                      </a:cubicBezTo>
                      <a:lnTo>
                        <a:pt x="1661406" y="905773"/>
                      </a:lnTo>
                      <a:lnTo>
                        <a:pt x="52387" y="893949"/>
                      </a:lnTo>
                      <a:lnTo>
                        <a:pt x="0" y="312113"/>
                      </a:lnTo>
                      <a:cubicBezTo>
                        <a:pt x="0" y="139738"/>
                        <a:pt x="139738" y="0"/>
                        <a:pt x="312113" y="0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118" name="フリーフォーム: 図形 117">
              <a:extLst>
                <a:ext uri="{FF2B5EF4-FFF2-40B4-BE49-F238E27FC236}">
                  <a16:creationId xmlns:a16="http://schemas.microsoft.com/office/drawing/2014/main" id="{19E4D041-9449-4834-82FE-A205EEB06F30}"/>
                </a:ext>
              </a:extLst>
            </p:cNvPr>
            <p:cNvSpPr/>
            <p:nvPr/>
          </p:nvSpPr>
          <p:spPr bwMode="auto">
            <a:xfrm rot="20700000">
              <a:off x="2026259" y="3962326"/>
              <a:ext cx="260746" cy="149636"/>
            </a:xfrm>
            <a:custGeom>
              <a:avLst/>
              <a:gdLst>
                <a:gd name="connsiteX0" fmla="*/ 229235 w 458470"/>
                <a:gd name="connsiteY0" fmla="*/ 0 h 315618"/>
                <a:gd name="connsiteX1" fmla="*/ 458470 w 458470"/>
                <a:gd name="connsiteY1" fmla="*/ 315618 h 315618"/>
                <a:gd name="connsiteX2" fmla="*/ 343853 w 458470"/>
                <a:gd name="connsiteY2" fmla="*/ 315618 h 315618"/>
                <a:gd name="connsiteX3" fmla="*/ 229235 w 458470"/>
                <a:gd name="connsiteY3" fmla="*/ 114618 h 315618"/>
                <a:gd name="connsiteX4" fmla="*/ 114617 w 458470"/>
                <a:gd name="connsiteY4" fmla="*/ 315618 h 315618"/>
                <a:gd name="connsiteX5" fmla="*/ 0 w 458470"/>
                <a:gd name="connsiteY5" fmla="*/ 315618 h 315618"/>
                <a:gd name="connsiteX6" fmla="*/ 229235 w 458470"/>
                <a:gd name="connsiteY6" fmla="*/ 0 h 315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58470" h="315618">
                  <a:moveTo>
                    <a:pt x="229235" y="0"/>
                  </a:moveTo>
                  <a:cubicBezTo>
                    <a:pt x="355838" y="0"/>
                    <a:pt x="458470" y="141307"/>
                    <a:pt x="458470" y="315618"/>
                  </a:cubicBezTo>
                  <a:lnTo>
                    <a:pt x="343853" y="315618"/>
                  </a:lnTo>
                  <a:cubicBezTo>
                    <a:pt x="343853" y="204609"/>
                    <a:pt x="292537" y="114618"/>
                    <a:pt x="229235" y="114618"/>
                  </a:cubicBezTo>
                  <a:cubicBezTo>
                    <a:pt x="165933" y="114618"/>
                    <a:pt x="114617" y="204609"/>
                    <a:pt x="114617" y="315618"/>
                  </a:cubicBezTo>
                  <a:lnTo>
                    <a:pt x="0" y="315618"/>
                  </a:lnTo>
                  <a:cubicBezTo>
                    <a:pt x="0" y="141307"/>
                    <a:pt x="102632" y="0"/>
                    <a:pt x="229235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120" name="Text Box 3">
            <a:extLst>
              <a:ext uri="{FF2B5EF4-FFF2-40B4-BE49-F238E27FC236}">
                <a16:creationId xmlns:a16="http://schemas.microsoft.com/office/drawing/2014/main" id="{6F3163C2-A08B-444A-855E-D21CAE5B30F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924213" y="4328440"/>
            <a:ext cx="264687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defRPr sz="4800" b="1">
                <a:solidFill>
                  <a:srgbClr val="FF0000"/>
                </a:solidFill>
                <a:latin typeface="+mj-ea"/>
                <a:ea typeface="+mj-ea"/>
              </a:defRPr>
            </a:lvl1pPr>
          </a:lstStyle>
          <a:p>
            <a:r>
              <a:rPr lang="ja-JP" altLang="en-US" sz="3200" dirty="0"/>
              <a:t>すべりやすい</a:t>
            </a: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CC8ACCDA-D1F5-45D4-99ED-54CCFB578166}"/>
              </a:ext>
            </a:extLst>
          </p:cNvPr>
          <p:cNvSpPr txBox="1"/>
          <p:nvPr/>
        </p:nvSpPr>
        <p:spPr>
          <a:xfrm>
            <a:off x="1958494" y="620590"/>
            <a:ext cx="75713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この標識を見てあなたは</a:t>
            </a:r>
            <a:r>
              <a:rPr kumimoji="1" lang="en-US" altLang="ja-JP" sz="4800" dirty="0">
                <a:latin typeface="+mj-ea"/>
                <a:ea typeface="+mj-ea"/>
              </a:rPr>
              <a:t>…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B4731D99-A3D3-43B8-A133-290D126B7891}"/>
              </a:ext>
            </a:extLst>
          </p:cNvPr>
          <p:cNvSpPr txBox="1"/>
          <p:nvPr/>
        </p:nvSpPr>
        <p:spPr>
          <a:xfrm>
            <a:off x="1958494" y="196241"/>
            <a:ext cx="16209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状況判断</a:t>
            </a:r>
          </a:p>
        </p:txBody>
      </p: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352347FE-FCFB-45D7-F590-5E5EB410C3F2}"/>
              </a:ext>
            </a:extLst>
          </p:cNvPr>
          <p:cNvGrpSpPr/>
          <p:nvPr/>
        </p:nvGrpSpPr>
        <p:grpSpPr>
          <a:xfrm>
            <a:off x="2977442" y="1892415"/>
            <a:ext cx="2426675" cy="2426675"/>
            <a:chOff x="8000109" y="2878431"/>
            <a:chExt cx="1374189" cy="1374189"/>
          </a:xfrm>
        </p:grpSpPr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F5FC1E6B-65FF-BBD0-CE7A-A75A7A9606D7}"/>
                </a:ext>
              </a:extLst>
            </p:cNvPr>
            <p:cNvGrpSpPr/>
            <p:nvPr/>
          </p:nvGrpSpPr>
          <p:grpSpPr>
            <a:xfrm>
              <a:off x="8000109" y="2878431"/>
              <a:ext cx="1374189" cy="1374189"/>
              <a:chOff x="-990943" y="938506"/>
              <a:chExt cx="1374189" cy="1374189"/>
            </a:xfrm>
          </p:grpSpPr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6396BD58-A360-0DAA-3827-7D2A1347B8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7" name="フリーフォーム: 図形 16">
                <a:extLst>
                  <a:ext uri="{FF2B5EF4-FFF2-40B4-BE49-F238E27FC236}">
                    <a16:creationId xmlns:a16="http://schemas.microsoft.com/office/drawing/2014/main" id="{7C2F8DC6-DF39-1A92-4A2F-4E522847DDC2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1718EBC8-0CC9-99BA-477F-F50F17238058}"/>
                </a:ext>
              </a:extLst>
            </p:cNvPr>
            <p:cNvSpPr/>
            <p:nvPr/>
          </p:nvSpPr>
          <p:spPr>
            <a:xfrm>
              <a:off x="8390443" y="3160175"/>
              <a:ext cx="593522" cy="773650"/>
            </a:xfrm>
            <a:custGeom>
              <a:avLst/>
              <a:gdLst>
                <a:gd name="connsiteX0" fmla="*/ 566761 w 1617809"/>
                <a:gd name="connsiteY0" fmla="*/ 1470629 h 2108804"/>
                <a:gd name="connsiteX1" fmla="*/ 1614511 w 1617809"/>
                <a:gd name="connsiteY1" fmla="*/ 1775429 h 2108804"/>
                <a:gd name="connsiteX2" fmla="*/ 1131117 w 1617809"/>
                <a:gd name="connsiteY2" fmla="*/ 2108804 h 2108804"/>
                <a:gd name="connsiteX3" fmla="*/ 1414486 w 1617809"/>
                <a:gd name="connsiteY3" fmla="*/ 1820673 h 2108804"/>
                <a:gd name="connsiteX4" fmla="*/ 566761 w 1617809"/>
                <a:gd name="connsiteY4" fmla="*/ 1470629 h 2108804"/>
                <a:gd name="connsiteX5" fmla="*/ 947759 w 1617809"/>
                <a:gd name="connsiteY5" fmla="*/ 1170591 h 2108804"/>
                <a:gd name="connsiteX6" fmla="*/ 490559 w 1617809"/>
                <a:gd name="connsiteY6" fmla="*/ 1399191 h 2108804"/>
                <a:gd name="connsiteX7" fmla="*/ 542946 w 1617809"/>
                <a:gd name="connsiteY7" fmla="*/ 1775428 h 2108804"/>
                <a:gd name="connsiteX8" fmla="*/ 50028 w 1617809"/>
                <a:gd name="connsiteY8" fmla="*/ 1811147 h 2108804"/>
                <a:gd name="connsiteX9" fmla="*/ 481034 w 1617809"/>
                <a:gd name="connsiteY9" fmla="*/ 1663510 h 2108804"/>
                <a:gd name="connsiteX10" fmla="*/ 388165 w 1617809"/>
                <a:gd name="connsiteY10" fmla="*/ 1346803 h 2108804"/>
                <a:gd name="connsiteX11" fmla="*/ 947759 w 1617809"/>
                <a:gd name="connsiteY11" fmla="*/ 1170591 h 2108804"/>
                <a:gd name="connsiteX12" fmla="*/ 221918 w 1617809"/>
                <a:gd name="connsiteY12" fmla="*/ 1004501 h 2108804"/>
                <a:gd name="connsiteX13" fmla="*/ 650101 w 1617809"/>
                <a:gd name="connsiteY13" fmla="*/ 1072961 h 2108804"/>
                <a:gd name="connsiteX14" fmla="*/ 152420 w 1617809"/>
                <a:gd name="connsiteY14" fmla="*/ 1146780 h 2108804"/>
                <a:gd name="connsiteX15" fmla="*/ 304819 w 1617809"/>
                <a:gd name="connsiteY15" fmla="*/ 1365854 h 2108804"/>
                <a:gd name="connsiteX16" fmla="*/ 30976 w 1617809"/>
                <a:gd name="connsiteY16" fmla="*/ 1070580 h 2108804"/>
                <a:gd name="connsiteX17" fmla="*/ 221918 w 1617809"/>
                <a:gd name="connsiteY17" fmla="*/ 1004501 h 2108804"/>
                <a:gd name="connsiteX18" fmla="*/ 718652 w 1617809"/>
                <a:gd name="connsiteY18" fmla="*/ 82148 h 2108804"/>
                <a:gd name="connsiteX19" fmla="*/ 544340 w 1617809"/>
                <a:gd name="connsiteY19" fmla="*/ 289822 h 2108804"/>
                <a:gd name="connsiteX20" fmla="*/ 1394089 w 1617809"/>
                <a:gd name="connsiteY20" fmla="*/ 604248 h 2108804"/>
                <a:gd name="connsiteX21" fmla="*/ 1396941 w 1617809"/>
                <a:gd name="connsiteY21" fmla="*/ 333130 h 2108804"/>
                <a:gd name="connsiteX22" fmla="*/ 702403 w 1617809"/>
                <a:gd name="connsiteY22" fmla="*/ 0 h 2108804"/>
                <a:gd name="connsiteX23" fmla="*/ 1462750 w 1617809"/>
                <a:gd name="connsiteY23" fmla="*/ 281345 h 2108804"/>
                <a:gd name="connsiteX24" fmla="*/ 1478185 w 1617809"/>
                <a:gd name="connsiteY24" fmla="*/ 589929 h 2108804"/>
                <a:gd name="connsiteX25" fmla="*/ 1550039 w 1617809"/>
                <a:gd name="connsiteY25" fmla="*/ 746048 h 2108804"/>
                <a:gd name="connsiteX26" fmla="*/ 1409308 w 1617809"/>
                <a:gd name="connsiteY26" fmla="*/ 1126378 h 2108804"/>
                <a:gd name="connsiteX27" fmla="*/ 1346777 w 1617809"/>
                <a:gd name="connsiteY27" fmla="*/ 1103240 h 2108804"/>
                <a:gd name="connsiteX28" fmla="*/ 1291272 w 1617809"/>
                <a:gd name="connsiteY28" fmla="*/ 1253246 h 2108804"/>
                <a:gd name="connsiteX29" fmla="*/ 1261969 w 1617809"/>
                <a:gd name="connsiteY29" fmla="*/ 1266721 h 2108804"/>
                <a:gd name="connsiteX30" fmla="*/ 1152883 w 1617809"/>
                <a:gd name="connsiteY30" fmla="*/ 1226357 h 2108804"/>
                <a:gd name="connsiteX31" fmla="*/ 1139409 w 1617809"/>
                <a:gd name="connsiteY31" fmla="*/ 1197054 h 2108804"/>
                <a:gd name="connsiteX32" fmla="*/ 1194914 w 1617809"/>
                <a:gd name="connsiteY32" fmla="*/ 1047048 h 2108804"/>
                <a:gd name="connsiteX33" fmla="*/ 942878 w 1617809"/>
                <a:gd name="connsiteY33" fmla="*/ 953789 h 2108804"/>
                <a:gd name="connsiteX34" fmla="*/ 941435 w 1617809"/>
                <a:gd name="connsiteY34" fmla="*/ 955640 h 2108804"/>
                <a:gd name="connsiteX35" fmla="*/ 778406 w 1617809"/>
                <a:gd name="connsiteY35" fmla="*/ 962704 h 2108804"/>
                <a:gd name="connsiteX36" fmla="*/ 659243 w 1617809"/>
                <a:gd name="connsiteY36" fmla="*/ 851223 h 2108804"/>
                <a:gd name="connsiteX37" fmla="*/ 659352 w 1617809"/>
                <a:gd name="connsiteY37" fmla="*/ 848878 h 2108804"/>
                <a:gd name="connsiteX38" fmla="*/ 404338 w 1617809"/>
                <a:gd name="connsiteY38" fmla="*/ 754517 h 2108804"/>
                <a:gd name="connsiteX39" fmla="*/ 348832 w 1617809"/>
                <a:gd name="connsiteY39" fmla="*/ 904523 h 2108804"/>
                <a:gd name="connsiteX40" fmla="*/ 319529 w 1617809"/>
                <a:gd name="connsiteY40" fmla="*/ 917998 h 2108804"/>
                <a:gd name="connsiteX41" fmla="*/ 210443 w 1617809"/>
                <a:gd name="connsiteY41" fmla="*/ 877633 h 2108804"/>
                <a:gd name="connsiteX42" fmla="*/ 196969 w 1617809"/>
                <a:gd name="connsiteY42" fmla="*/ 848330 h 2108804"/>
                <a:gd name="connsiteX43" fmla="*/ 252475 w 1617809"/>
                <a:gd name="connsiteY43" fmla="*/ 698324 h 2108804"/>
                <a:gd name="connsiteX44" fmla="*/ 192921 w 1617809"/>
                <a:gd name="connsiteY44" fmla="*/ 676288 h 2108804"/>
                <a:gd name="connsiteX45" fmla="*/ 333651 w 1617809"/>
                <a:gd name="connsiteY45" fmla="*/ 295957 h 2108804"/>
                <a:gd name="connsiteX46" fmla="*/ 489819 w 1617809"/>
                <a:gd name="connsiteY46" fmla="*/ 224212 h 21088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</a:cxnLst>
              <a:rect l="l" t="t" r="r" b="b"/>
              <a:pathLst>
                <a:path w="1617809" h="2108804">
                  <a:moveTo>
                    <a:pt x="566761" y="1470629"/>
                  </a:moveTo>
                  <a:cubicBezTo>
                    <a:pt x="1085874" y="1470627"/>
                    <a:pt x="1576410" y="1584930"/>
                    <a:pt x="1614511" y="1775429"/>
                  </a:cubicBezTo>
                  <a:cubicBezTo>
                    <a:pt x="1652612" y="1965928"/>
                    <a:pt x="1352573" y="2093722"/>
                    <a:pt x="1131117" y="2108804"/>
                  </a:cubicBezTo>
                  <a:cubicBezTo>
                    <a:pt x="1266054" y="2050860"/>
                    <a:pt x="1406548" y="1968310"/>
                    <a:pt x="1414486" y="1820673"/>
                  </a:cubicBezTo>
                  <a:cubicBezTo>
                    <a:pt x="1422424" y="1673036"/>
                    <a:pt x="849336" y="1530158"/>
                    <a:pt x="566761" y="1470629"/>
                  </a:cubicBezTo>
                  <a:close/>
                  <a:moveTo>
                    <a:pt x="947759" y="1170591"/>
                  </a:moveTo>
                  <a:cubicBezTo>
                    <a:pt x="695346" y="1208691"/>
                    <a:pt x="478653" y="1296797"/>
                    <a:pt x="490559" y="1399191"/>
                  </a:cubicBezTo>
                  <a:cubicBezTo>
                    <a:pt x="502465" y="1501585"/>
                    <a:pt x="663596" y="1673829"/>
                    <a:pt x="542946" y="1775428"/>
                  </a:cubicBezTo>
                  <a:cubicBezTo>
                    <a:pt x="422296" y="1877027"/>
                    <a:pt x="209571" y="1832579"/>
                    <a:pt x="50028" y="1811147"/>
                  </a:cubicBezTo>
                  <a:cubicBezTo>
                    <a:pt x="206397" y="1796065"/>
                    <a:pt x="460397" y="1784161"/>
                    <a:pt x="481034" y="1663510"/>
                  </a:cubicBezTo>
                  <a:cubicBezTo>
                    <a:pt x="501671" y="1542859"/>
                    <a:pt x="310378" y="1486106"/>
                    <a:pt x="388165" y="1346803"/>
                  </a:cubicBezTo>
                  <a:cubicBezTo>
                    <a:pt x="465952" y="1207500"/>
                    <a:pt x="727890" y="1165034"/>
                    <a:pt x="947759" y="1170591"/>
                  </a:cubicBezTo>
                  <a:close/>
                  <a:moveTo>
                    <a:pt x="221918" y="1004501"/>
                  </a:moveTo>
                  <a:cubicBezTo>
                    <a:pt x="353251" y="998486"/>
                    <a:pt x="515163" y="1035259"/>
                    <a:pt x="650101" y="1072961"/>
                  </a:cubicBezTo>
                  <a:cubicBezTo>
                    <a:pt x="476270" y="1074548"/>
                    <a:pt x="257195" y="1068993"/>
                    <a:pt x="152420" y="1146780"/>
                  </a:cubicBezTo>
                  <a:cubicBezTo>
                    <a:pt x="47645" y="1224567"/>
                    <a:pt x="238939" y="1307910"/>
                    <a:pt x="304819" y="1365854"/>
                  </a:cubicBezTo>
                  <a:cubicBezTo>
                    <a:pt x="161150" y="1317436"/>
                    <a:pt x="-87293" y="1186467"/>
                    <a:pt x="30976" y="1070580"/>
                  </a:cubicBezTo>
                  <a:cubicBezTo>
                    <a:pt x="75327" y="1027123"/>
                    <a:pt x="143118" y="1008110"/>
                    <a:pt x="221918" y="1004501"/>
                  </a:cubicBezTo>
                  <a:close/>
                  <a:moveTo>
                    <a:pt x="718652" y="82148"/>
                  </a:moveTo>
                  <a:lnTo>
                    <a:pt x="544340" y="289822"/>
                  </a:lnTo>
                  <a:lnTo>
                    <a:pt x="1394089" y="604248"/>
                  </a:lnTo>
                  <a:lnTo>
                    <a:pt x="1396941" y="333130"/>
                  </a:lnTo>
                  <a:close/>
                  <a:moveTo>
                    <a:pt x="702403" y="0"/>
                  </a:moveTo>
                  <a:lnTo>
                    <a:pt x="1462750" y="281345"/>
                  </a:lnTo>
                  <a:lnTo>
                    <a:pt x="1478185" y="589929"/>
                  </a:lnTo>
                  <a:lnTo>
                    <a:pt x="1550039" y="746048"/>
                  </a:lnTo>
                  <a:lnTo>
                    <a:pt x="1409308" y="1126378"/>
                  </a:lnTo>
                  <a:lnTo>
                    <a:pt x="1346777" y="1103240"/>
                  </a:lnTo>
                  <a:lnTo>
                    <a:pt x="1291272" y="1253246"/>
                  </a:lnTo>
                  <a:cubicBezTo>
                    <a:pt x="1286901" y="1265059"/>
                    <a:pt x="1273781" y="1271092"/>
                    <a:pt x="1261969" y="1266721"/>
                  </a:cubicBezTo>
                  <a:lnTo>
                    <a:pt x="1152883" y="1226357"/>
                  </a:lnTo>
                  <a:cubicBezTo>
                    <a:pt x="1141071" y="1221986"/>
                    <a:pt x="1135038" y="1208866"/>
                    <a:pt x="1139409" y="1197054"/>
                  </a:cubicBezTo>
                  <a:lnTo>
                    <a:pt x="1194914" y="1047048"/>
                  </a:lnTo>
                  <a:lnTo>
                    <a:pt x="942878" y="953789"/>
                  </a:lnTo>
                  <a:lnTo>
                    <a:pt x="941435" y="955640"/>
                  </a:lnTo>
                  <a:cubicBezTo>
                    <a:pt x="905299" y="981871"/>
                    <a:pt x="841835" y="986174"/>
                    <a:pt x="778406" y="962704"/>
                  </a:cubicBezTo>
                  <a:cubicBezTo>
                    <a:pt x="714979" y="939235"/>
                    <a:pt x="669601" y="894657"/>
                    <a:pt x="659243" y="851223"/>
                  </a:cubicBezTo>
                  <a:lnTo>
                    <a:pt x="659352" y="848878"/>
                  </a:lnTo>
                  <a:lnTo>
                    <a:pt x="404338" y="754517"/>
                  </a:lnTo>
                  <a:lnTo>
                    <a:pt x="348832" y="904523"/>
                  </a:lnTo>
                  <a:cubicBezTo>
                    <a:pt x="344461" y="916335"/>
                    <a:pt x="331341" y="922368"/>
                    <a:pt x="319529" y="917998"/>
                  </a:cubicBezTo>
                  <a:lnTo>
                    <a:pt x="210443" y="877633"/>
                  </a:lnTo>
                  <a:cubicBezTo>
                    <a:pt x="198631" y="873263"/>
                    <a:pt x="192598" y="860143"/>
                    <a:pt x="196969" y="848330"/>
                  </a:cubicBezTo>
                  <a:lnTo>
                    <a:pt x="252475" y="698324"/>
                  </a:lnTo>
                  <a:lnTo>
                    <a:pt x="192921" y="676288"/>
                  </a:lnTo>
                  <a:lnTo>
                    <a:pt x="333651" y="295957"/>
                  </a:lnTo>
                  <a:lnTo>
                    <a:pt x="489819" y="224212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1A16E612-C2BD-5181-2040-0594DEDA8B4A}"/>
              </a:ext>
            </a:extLst>
          </p:cNvPr>
          <p:cNvSpPr txBox="1"/>
          <p:nvPr/>
        </p:nvSpPr>
        <p:spPr>
          <a:xfrm>
            <a:off x="5795696" y="2280043"/>
            <a:ext cx="6141425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48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kumimoji="1" lang="ja-JP" altLang="en-US" sz="48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．ドリフト走行した</a:t>
            </a: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E322CF03-EC9C-C4B1-E7F4-BE995B099700}"/>
              </a:ext>
            </a:extLst>
          </p:cNvPr>
          <p:cNvSpPr txBox="1"/>
          <p:nvPr/>
        </p:nvSpPr>
        <p:spPr>
          <a:xfrm>
            <a:off x="5795696" y="3656405"/>
            <a:ext cx="552266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4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kumimoji="1" lang="ja-JP" altLang="en-US" sz="4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</a:t>
            </a:r>
            <a:r>
              <a:rPr lang="ja-JP" altLang="en-US" sz="4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走行に注意した</a:t>
            </a:r>
            <a:endParaRPr kumimoji="1" lang="ja-JP" altLang="en-US" sz="48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019F510A-E5DE-0206-BE81-947D21375323}"/>
              </a:ext>
            </a:extLst>
          </p:cNvPr>
          <p:cNvSpPr txBox="1"/>
          <p:nvPr/>
        </p:nvSpPr>
        <p:spPr>
          <a:xfrm>
            <a:off x="5789262" y="5032768"/>
            <a:ext cx="552266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48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kumimoji="1" lang="ja-JP" altLang="en-US" sz="48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．飲酒を我慢した</a:t>
            </a:r>
          </a:p>
        </p:txBody>
      </p:sp>
      <p:sp>
        <p:nvSpPr>
          <p:cNvPr id="21" name="円: 塗りつぶしなし 20">
            <a:extLst>
              <a:ext uri="{FF2B5EF4-FFF2-40B4-BE49-F238E27FC236}">
                <a16:creationId xmlns:a16="http://schemas.microsoft.com/office/drawing/2014/main" id="{71F13831-D049-50AF-6B90-61F30DB040F7}"/>
              </a:ext>
            </a:extLst>
          </p:cNvPr>
          <p:cNvSpPr/>
          <p:nvPr/>
        </p:nvSpPr>
        <p:spPr bwMode="auto">
          <a:xfrm>
            <a:off x="5433399" y="3306166"/>
            <a:ext cx="1629460" cy="1629460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6363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8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9664117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8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C78C2A16-27E0-4147-9604-1202864F339F}"/>
              </a:ext>
            </a:extLst>
          </p:cNvPr>
          <p:cNvGrpSpPr/>
          <p:nvPr/>
        </p:nvGrpSpPr>
        <p:grpSpPr>
          <a:xfrm>
            <a:off x="281538" y="2937363"/>
            <a:ext cx="3333518" cy="3300047"/>
            <a:chOff x="281538" y="3612965"/>
            <a:chExt cx="2923957" cy="2894598"/>
          </a:xfrm>
        </p:grpSpPr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5B0BB805-FEAA-4FF3-912E-215B4EDD9C57}"/>
                </a:ext>
              </a:extLst>
            </p:cNvPr>
            <p:cNvSpPr/>
            <p:nvPr/>
          </p:nvSpPr>
          <p:spPr bwMode="auto">
            <a:xfrm>
              <a:off x="1460485" y="5544696"/>
              <a:ext cx="1745010" cy="956068"/>
            </a:xfrm>
            <a:custGeom>
              <a:avLst/>
              <a:gdLst>
                <a:gd name="connsiteX0" fmla="*/ 746389 w 1492778"/>
                <a:gd name="connsiteY0" fmla="*/ 0 h 817874"/>
                <a:gd name="connsiteX1" fmla="*/ 1492778 w 1492778"/>
                <a:gd name="connsiteY1" fmla="*/ 746389 h 817874"/>
                <a:gd name="connsiteX2" fmla="*/ 1485572 w 1492778"/>
                <a:gd name="connsiteY2" fmla="*/ 817874 h 817874"/>
                <a:gd name="connsiteX3" fmla="*/ 1360731 w 1492778"/>
                <a:gd name="connsiteY3" fmla="*/ 817874 h 817874"/>
                <a:gd name="connsiteX4" fmla="*/ 1367937 w 1492778"/>
                <a:gd name="connsiteY4" fmla="*/ 746389 h 817874"/>
                <a:gd name="connsiteX5" fmla="*/ 746389 w 1492778"/>
                <a:gd name="connsiteY5" fmla="*/ 124841 h 817874"/>
                <a:gd name="connsiteX6" fmla="*/ 124841 w 1492778"/>
                <a:gd name="connsiteY6" fmla="*/ 746389 h 817874"/>
                <a:gd name="connsiteX7" fmla="*/ 132047 w 1492778"/>
                <a:gd name="connsiteY7" fmla="*/ 817874 h 817874"/>
                <a:gd name="connsiteX8" fmla="*/ 7206 w 1492778"/>
                <a:gd name="connsiteY8" fmla="*/ 817874 h 817874"/>
                <a:gd name="connsiteX9" fmla="*/ 0 w 1492778"/>
                <a:gd name="connsiteY9" fmla="*/ 746389 h 817874"/>
                <a:gd name="connsiteX10" fmla="*/ 746389 w 1492778"/>
                <a:gd name="connsiteY10" fmla="*/ 0 h 81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492778" h="817874">
                  <a:moveTo>
                    <a:pt x="746389" y="0"/>
                  </a:moveTo>
                  <a:cubicBezTo>
                    <a:pt x="1158608" y="0"/>
                    <a:pt x="1492778" y="334170"/>
                    <a:pt x="1492778" y="746389"/>
                  </a:cubicBezTo>
                  <a:lnTo>
                    <a:pt x="1485572" y="817874"/>
                  </a:lnTo>
                  <a:lnTo>
                    <a:pt x="1360731" y="817874"/>
                  </a:lnTo>
                  <a:lnTo>
                    <a:pt x="1367937" y="746389"/>
                  </a:lnTo>
                  <a:cubicBezTo>
                    <a:pt x="1367937" y="403118"/>
                    <a:pt x="1089660" y="124841"/>
                    <a:pt x="746389" y="124841"/>
                  </a:cubicBezTo>
                  <a:cubicBezTo>
                    <a:pt x="403118" y="124841"/>
                    <a:pt x="124841" y="403118"/>
                    <a:pt x="124841" y="746389"/>
                  </a:cubicBezTo>
                  <a:lnTo>
                    <a:pt x="132047" y="817874"/>
                  </a:lnTo>
                  <a:lnTo>
                    <a:pt x="7206" y="817874"/>
                  </a:lnTo>
                  <a:lnTo>
                    <a:pt x="0" y="746389"/>
                  </a:lnTo>
                  <a:cubicBezTo>
                    <a:pt x="0" y="334170"/>
                    <a:pt x="334170" y="0"/>
                    <a:pt x="746389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CE952F87-A9B1-4CA8-AB83-796611DFDBBF}"/>
                </a:ext>
              </a:extLst>
            </p:cNvPr>
            <p:cNvGrpSpPr/>
            <p:nvPr/>
          </p:nvGrpSpPr>
          <p:grpSpPr>
            <a:xfrm rot="21125282">
              <a:off x="539772" y="3612965"/>
              <a:ext cx="1689467" cy="1934349"/>
              <a:chOff x="687303" y="2927463"/>
              <a:chExt cx="1689467" cy="1934349"/>
            </a:xfrm>
          </p:grpSpPr>
          <p:sp>
            <p:nvSpPr>
              <p:cNvPr id="64" name="二等辺三角形 8">
                <a:extLst>
                  <a:ext uri="{FF2B5EF4-FFF2-40B4-BE49-F238E27FC236}">
                    <a16:creationId xmlns:a16="http://schemas.microsoft.com/office/drawing/2014/main" id="{E922D379-4D15-4F1F-91D4-798B7CB7EB6B}"/>
                  </a:ext>
                </a:extLst>
              </p:cNvPr>
              <p:cNvSpPr/>
              <p:nvPr/>
            </p:nvSpPr>
            <p:spPr bwMode="auto">
              <a:xfrm>
                <a:off x="2177301" y="3844425"/>
                <a:ext cx="199469" cy="288513"/>
              </a:xfrm>
              <a:custGeom>
                <a:avLst/>
                <a:gdLst>
                  <a:gd name="connsiteX0" fmla="*/ 0 w 183898"/>
                  <a:gd name="connsiteY0" fmla="*/ 225025 h 225025"/>
                  <a:gd name="connsiteX1" fmla="*/ 91949 w 183898"/>
                  <a:gd name="connsiteY1" fmla="*/ 0 h 225025"/>
                  <a:gd name="connsiteX2" fmla="*/ 183898 w 183898"/>
                  <a:gd name="connsiteY2" fmla="*/ 225025 h 225025"/>
                  <a:gd name="connsiteX3" fmla="*/ 0 w 183898"/>
                  <a:gd name="connsiteY3" fmla="*/ 225025 h 225025"/>
                  <a:gd name="connsiteX0" fmla="*/ 0 w 191011"/>
                  <a:gd name="connsiteY0" fmla="*/ 225025 h 225025"/>
                  <a:gd name="connsiteX1" fmla="*/ 91949 w 191011"/>
                  <a:gd name="connsiteY1" fmla="*/ 0 h 225025"/>
                  <a:gd name="connsiteX2" fmla="*/ 183898 w 191011"/>
                  <a:gd name="connsiteY2" fmla="*/ 225025 h 225025"/>
                  <a:gd name="connsiteX3" fmla="*/ 0 w 191011"/>
                  <a:gd name="connsiteY3" fmla="*/ 225025 h 225025"/>
                  <a:gd name="connsiteX0" fmla="*/ 0 w 192784"/>
                  <a:gd name="connsiteY0" fmla="*/ 225025 h 240341"/>
                  <a:gd name="connsiteX1" fmla="*/ 91949 w 192784"/>
                  <a:gd name="connsiteY1" fmla="*/ 0 h 240341"/>
                  <a:gd name="connsiteX2" fmla="*/ 183898 w 192784"/>
                  <a:gd name="connsiteY2" fmla="*/ 225025 h 240341"/>
                  <a:gd name="connsiteX3" fmla="*/ 0 w 192784"/>
                  <a:gd name="connsiteY3" fmla="*/ 225025 h 2403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92784" h="240341">
                    <a:moveTo>
                      <a:pt x="0" y="225025"/>
                    </a:moveTo>
                    <a:lnTo>
                      <a:pt x="91949" y="0"/>
                    </a:lnTo>
                    <a:cubicBezTo>
                      <a:pt x="122599" y="75008"/>
                      <a:pt x="222923" y="190562"/>
                      <a:pt x="183898" y="225025"/>
                    </a:cubicBezTo>
                    <a:cubicBezTo>
                      <a:pt x="144873" y="259488"/>
                      <a:pt x="61299" y="225025"/>
                      <a:pt x="0" y="225025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" name="フリーフォーム: 図形 64">
                <a:extLst>
                  <a:ext uri="{FF2B5EF4-FFF2-40B4-BE49-F238E27FC236}">
                    <a16:creationId xmlns:a16="http://schemas.microsoft.com/office/drawing/2014/main" id="{5C08E22F-4A70-4BB6-B620-5A4AC15377D7}"/>
                  </a:ext>
                </a:extLst>
              </p:cNvPr>
              <p:cNvSpPr/>
              <p:nvPr/>
            </p:nvSpPr>
            <p:spPr bwMode="auto">
              <a:xfrm>
                <a:off x="773157" y="2996105"/>
                <a:ext cx="1525674" cy="1865707"/>
              </a:xfrm>
              <a:custGeom>
                <a:avLst/>
                <a:gdLst>
                  <a:gd name="connsiteX0" fmla="*/ 652573 w 1305146"/>
                  <a:gd name="connsiteY0" fmla="*/ 0 h 1596030"/>
                  <a:gd name="connsiteX1" fmla="*/ 1305146 w 1305146"/>
                  <a:gd name="connsiteY1" fmla="*/ 741535 h 1596030"/>
                  <a:gd name="connsiteX2" fmla="*/ 906584 w 1305146"/>
                  <a:gd name="connsiteY2" fmla="*/ 1424797 h 1596030"/>
                  <a:gd name="connsiteX3" fmla="*/ 889162 w 1305146"/>
                  <a:gd name="connsiteY3" fmla="*/ 1430942 h 1596030"/>
                  <a:gd name="connsiteX4" fmla="*/ 903310 w 1305146"/>
                  <a:gd name="connsiteY4" fmla="*/ 1596030 h 1596030"/>
                  <a:gd name="connsiteX5" fmla="*/ 490734 w 1305146"/>
                  <a:gd name="connsiteY5" fmla="*/ 1596030 h 1596030"/>
                  <a:gd name="connsiteX6" fmla="*/ 502274 w 1305146"/>
                  <a:gd name="connsiteY6" fmla="*/ 1461379 h 1596030"/>
                  <a:gd name="connsiteX7" fmla="*/ 398562 w 1305146"/>
                  <a:gd name="connsiteY7" fmla="*/ 1424797 h 1596030"/>
                  <a:gd name="connsiteX8" fmla="*/ 0 w 1305146"/>
                  <a:gd name="connsiteY8" fmla="*/ 741535 h 1596030"/>
                  <a:gd name="connsiteX9" fmla="*/ 652573 w 1305146"/>
                  <a:gd name="connsiteY9" fmla="*/ 0 h 1596030"/>
                  <a:gd name="connsiteX0" fmla="*/ 652573 w 1305146"/>
                  <a:gd name="connsiteY0" fmla="*/ 0 h 1596030"/>
                  <a:gd name="connsiteX1" fmla="*/ 1305146 w 1305146"/>
                  <a:gd name="connsiteY1" fmla="*/ 741535 h 1596030"/>
                  <a:gd name="connsiteX2" fmla="*/ 906584 w 1305146"/>
                  <a:gd name="connsiteY2" fmla="*/ 1424797 h 1596030"/>
                  <a:gd name="connsiteX3" fmla="*/ 889162 w 1305146"/>
                  <a:gd name="connsiteY3" fmla="*/ 1430942 h 1596030"/>
                  <a:gd name="connsiteX4" fmla="*/ 903310 w 1305146"/>
                  <a:gd name="connsiteY4" fmla="*/ 1596030 h 1596030"/>
                  <a:gd name="connsiteX5" fmla="*/ 490734 w 1305146"/>
                  <a:gd name="connsiteY5" fmla="*/ 1596030 h 1596030"/>
                  <a:gd name="connsiteX6" fmla="*/ 502274 w 1305146"/>
                  <a:gd name="connsiteY6" fmla="*/ 1461379 h 1596030"/>
                  <a:gd name="connsiteX7" fmla="*/ 398562 w 1305146"/>
                  <a:gd name="connsiteY7" fmla="*/ 1424797 h 1596030"/>
                  <a:gd name="connsiteX8" fmla="*/ 0 w 1305146"/>
                  <a:gd name="connsiteY8" fmla="*/ 741535 h 1596030"/>
                  <a:gd name="connsiteX9" fmla="*/ 652573 w 1305146"/>
                  <a:gd name="connsiteY9" fmla="*/ 0 h 1596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05146" h="1596030">
                    <a:moveTo>
                      <a:pt x="652573" y="0"/>
                    </a:moveTo>
                    <a:cubicBezTo>
                      <a:pt x="1012979" y="0"/>
                      <a:pt x="1305146" y="331997"/>
                      <a:pt x="1305146" y="741535"/>
                    </a:cubicBezTo>
                    <a:cubicBezTo>
                      <a:pt x="1305146" y="1048689"/>
                      <a:pt x="1236052" y="1455100"/>
                      <a:pt x="906584" y="1424797"/>
                    </a:cubicBezTo>
                    <a:lnTo>
                      <a:pt x="889162" y="1430942"/>
                    </a:lnTo>
                    <a:lnTo>
                      <a:pt x="903310" y="1596030"/>
                    </a:lnTo>
                    <a:lnTo>
                      <a:pt x="490734" y="1596030"/>
                    </a:lnTo>
                    <a:lnTo>
                      <a:pt x="502274" y="1461379"/>
                    </a:lnTo>
                    <a:lnTo>
                      <a:pt x="398562" y="1424797"/>
                    </a:lnTo>
                    <a:cubicBezTo>
                      <a:pt x="164344" y="1312225"/>
                      <a:pt x="0" y="1048689"/>
                      <a:pt x="0" y="741535"/>
                    </a:cubicBezTo>
                    <a:cubicBezTo>
                      <a:pt x="0" y="331997"/>
                      <a:pt x="292167" y="0"/>
                      <a:pt x="652573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" name="楕円 65">
                <a:extLst>
                  <a:ext uri="{FF2B5EF4-FFF2-40B4-BE49-F238E27FC236}">
                    <a16:creationId xmlns:a16="http://schemas.microsoft.com/office/drawing/2014/main" id="{DB95FB4A-084F-4397-B333-11778517EB3B}"/>
                  </a:ext>
                </a:extLst>
              </p:cNvPr>
              <p:cNvSpPr/>
              <p:nvPr/>
            </p:nvSpPr>
            <p:spPr bwMode="auto">
              <a:xfrm>
                <a:off x="2125087" y="3644875"/>
                <a:ext cx="61523" cy="263047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" name="月 66">
                <a:extLst>
                  <a:ext uri="{FF2B5EF4-FFF2-40B4-BE49-F238E27FC236}">
                    <a16:creationId xmlns:a16="http://schemas.microsoft.com/office/drawing/2014/main" id="{E960B7B5-5DFD-4B42-AD89-E0E571043E2D}"/>
                  </a:ext>
                </a:extLst>
              </p:cNvPr>
              <p:cNvSpPr/>
              <p:nvPr/>
            </p:nvSpPr>
            <p:spPr bwMode="auto">
              <a:xfrm rot="5400000">
                <a:off x="1865463" y="2847294"/>
                <a:ext cx="270212" cy="69255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" name="月 67">
                <a:extLst>
                  <a:ext uri="{FF2B5EF4-FFF2-40B4-BE49-F238E27FC236}">
                    <a16:creationId xmlns:a16="http://schemas.microsoft.com/office/drawing/2014/main" id="{4D7BE95A-4866-405A-AE69-5A1EBB128235}"/>
                  </a:ext>
                </a:extLst>
              </p:cNvPr>
              <p:cNvSpPr/>
              <p:nvPr/>
            </p:nvSpPr>
            <p:spPr bwMode="auto">
              <a:xfrm rot="4351354">
                <a:off x="1783491" y="2719353"/>
                <a:ext cx="270212" cy="69255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9" name="フリーフォーム: 図形 68">
                <a:extLst>
                  <a:ext uri="{FF2B5EF4-FFF2-40B4-BE49-F238E27FC236}">
                    <a16:creationId xmlns:a16="http://schemas.microsoft.com/office/drawing/2014/main" id="{70694175-61CF-439F-BFB6-7BB80C2D6855}"/>
                  </a:ext>
                </a:extLst>
              </p:cNvPr>
              <p:cNvSpPr/>
              <p:nvPr/>
            </p:nvSpPr>
            <p:spPr bwMode="auto">
              <a:xfrm>
                <a:off x="687303" y="2927463"/>
                <a:ext cx="1250355" cy="1654092"/>
              </a:xfrm>
              <a:custGeom>
                <a:avLst/>
                <a:gdLst>
                  <a:gd name="connsiteX0" fmla="*/ 725917 w 1069623"/>
                  <a:gd name="connsiteY0" fmla="*/ 0 h 1415002"/>
                  <a:gd name="connsiteX1" fmla="*/ 1008476 w 1069623"/>
                  <a:gd name="connsiteY1" fmla="*/ 59791 h 1415002"/>
                  <a:gd name="connsiteX2" fmla="*/ 1069623 w 1069623"/>
                  <a:gd name="connsiteY2" fmla="*/ 94578 h 1415002"/>
                  <a:gd name="connsiteX3" fmla="*/ 1048377 w 1069623"/>
                  <a:gd name="connsiteY3" fmla="*/ 104623 h 1415002"/>
                  <a:gd name="connsiteX4" fmla="*/ 747070 w 1069623"/>
                  <a:gd name="connsiteY4" fmla="*/ 796998 h 1415002"/>
                  <a:gd name="connsiteX5" fmla="*/ 757093 w 1069623"/>
                  <a:gd name="connsiteY5" fmla="*/ 948437 h 1415002"/>
                  <a:gd name="connsiteX6" fmla="*/ 764292 w 1069623"/>
                  <a:gd name="connsiteY6" fmla="*/ 983760 h 1415002"/>
                  <a:gd name="connsiteX7" fmla="*/ 751972 w 1069623"/>
                  <a:gd name="connsiteY7" fmla="*/ 1064182 h 1415002"/>
                  <a:gd name="connsiteX8" fmla="*/ 743579 w 1069623"/>
                  <a:gd name="connsiteY8" fmla="*/ 1232876 h 1415002"/>
                  <a:gd name="connsiteX9" fmla="*/ 751972 w 1069623"/>
                  <a:gd name="connsiteY9" fmla="*/ 1401571 h 1415002"/>
                  <a:gd name="connsiteX10" fmla="*/ 752998 w 1069623"/>
                  <a:gd name="connsiteY10" fmla="*/ 1408269 h 1415002"/>
                  <a:gd name="connsiteX11" fmla="*/ 650132 w 1069623"/>
                  <a:gd name="connsiteY11" fmla="*/ 1415002 h 1415002"/>
                  <a:gd name="connsiteX12" fmla="*/ 414006 w 1069623"/>
                  <a:gd name="connsiteY12" fmla="*/ 1399545 h 1415002"/>
                  <a:gd name="connsiteX13" fmla="*/ 303230 w 1069623"/>
                  <a:gd name="connsiteY13" fmla="*/ 1377214 h 1415002"/>
                  <a:gd name="connsiteX14" fmla="*/ 212616 w 1069623"/>
                  <a:gd name="connsiteY14" fmla="*/ 1298854 h 1415002"/>
                  <a:gd name="connsiteX15" fmla="*/ 0 w 1069623"/>
                  <a:gd name="connsiteY15" fmla="*/ 760850 h 1415002"/>
                  <a:gd name="connsiteX16" fmla="*/ 725917 w 1069623"/>
                  <a:gd name="connsiteY16" fmla="*/ 0 h 14150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069623" h="1415002">
                    <a:moveTo>
                      <a:pt x="725917" y="0"/>
                    </a:moveTo>
                    <a:cubicBezTo>
                      <a:pt x="826145" y="0"/>
                      <a:pt x="921629" y="21290"/>
                      <a:pt x="1008476" y="59791"/>
                    </a:cubicBezTo>
                    <a:lnTo>
                      <a:pt x="1069623" y="94578"/>
                    </a:lnTo>
                    <a:lnTo>
                      <a:pt x="1048377" y="104623"/>
                    </a:lnTo>
                    <a:cubicBezTo>
                      <a:pt x="871312" y="218696"/>
                      <a:pt x="747070" y="485747"/>
                      <a:pt x="747070" y="796998"/>
                    </a:cubicBezTo>
                    <a:cubicBezTo>
                      <a:pt x="747070" y="848874"/>
                      <a:pt x="750521" y="899521"/>
                      <a:pt x="757093" y="948437"/>
                    </a:cubicBezTo>
                    <a:lnTo>
                      <a:pt x="764292" y="983760"/>
                    </a:lnTo>
                    <a:lnTo>
                      <a:pt x="751972" y="1064182"/>
                    </a:lnTo>
                    <a:cubicBezTo>
                      <a:pt x="746469" y="1118672"/>
                      <a:pt x="743579" y="1175090"/>
                      <a:pt x="743579" y="1232876"/>
                    </a:cubicBezTo>
                    <a:cubicBezTo>
                      <a:pt x="743579" y="1290662"/>
                      <a:pt x="746469" y="1347081"/>
                      <a:pt x="751972" y="1401571"/>
                    </a:cubicBezTo>
                    <a:lnTo>
                      <a:pt x="752998" y="1408269"/>
                    </a:lnTo>
                    <a:lnTo>
                      <a:pt x="650132" y="1415002"/>
                    </a:lnTo>
                    <a:cubicBezTo>
                      <a:pt x="569248" y="1415002"/>
                      <a:pt x="490277" y="1409680"/>
                      <a:pt x="414006" y="1399545"/>
                    </a:cubicBezTo>
                    <a:lnTo>
                      <a:pt x="303230" y="1377214"/>
                    </a:lnTo>
                    <a:lnTo>
                      <a:pt x="212616" y="1298854"/>
                    </a:lnTo>
                    <a:cubicBezTo>
                      <a:pt x="81251" y="1161166"/>
                      <a:pt x="0" y="970954"/>
                      <a:pt x="0" y="760850"/>
                    </a:cubicBezTo>
                    <a:cubicBezTo>
                      <a:pt x="0" y="340644"/>
                      <a:pt x="325005" y="0"/>
                      <a:pt x="725917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月 69">
                <a:extLst>
                  <a:ext uri="{FF2B5EF4-FFF2-40B4-BE49-F238E27FC236}">
                    <a16:creationId xmlns:a16="http://schemas.microsoft.com/office/drawing/2014/main" id="{A751EB47-58E2-4A74-9050-5C81C49CCBF5}"/>
                  </a:ext>
                </a:extLst>
              </p:cNvPr>
              <p:cNvSpPr/>
              <p:nvPr/>
            </p:nvSpPr>
            <p:spPr bwMode="auto">
              <a:xfrm rot="3600000">
                <a:off x="1604536" y="3014581"/>
                <a:ext cx="270212" cy="692557"/>
              </a:xfrm>
              <a:prstGeom prst="moon">
                <a:avLst>
                  <a:gd name="adj" fmla="val 63200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1" name="月 70">
                <a:extLst>
                  <a:ext uri="{FF2B5EF4-FFF2-40B4-BE49-F238E27FC236}">
                    <a16:creationId xmlns:a16="http://schemas.microsoft.com/office/drawing/2014/main" id="{661B4E37-E9CA-4787-A370-E344B64E5921}"/>
                  </a:ext>
                </a:extLst>
              </p:cNvPr>
              <p:cNvSpPr/>
              <p:nvPr/>
            </p:nvSpPr>
            <p:spPr bwMode="auto">
              <a:xfrm rot="4500000">
                <a:off x="1999950" y="3336976"/>
                <a:ext cx="91067" cy="262229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2" name="フリーフォーム: 図形 71">
                <a:extLst>
                  <a:ext uri="{FF2B5EF4-FFF2-40B4-BE49-F238E27FC236}">
                    <a16:creationId xmlns:a16="http://schemas.microsoft.com/office/drawing/2014/main" id="{AB789C85-64BA-4DDB-B24B-19F6D6F54FE4}"/>
                  </a:ext>
                </a:extLst>
              </p:cNvPr>
              <p:cNvSpPr/>
              <p:nvPr/>
            </p:nvSpPr>
            <p:spPr bwMode="auto">
              <a:xfrm rot="20700000">
                <a:off x="1384620" y="3611254"/>
                <a:ext cx="370146" cy="550419"/>
              </a:xfrm>
              <a:custGeom>
                <a:avLst/>
                <a:gdLst>
                  <a:gd name="connsiteX0" fmla="*/ 211552 w 294948"/>
                  <a:gd name="connsiteY0" fmla="*/ 4744 h 467042"/>
                  <a:gd name="connsiteX1" fmla="*/ 274509 w 294948"/>
                  <a:gd name="connsiteY1" fmla="*/ 39882 h 467042"/>
                  <a:gd name="connsiteX2" fmla="*/ 294948 w 294948"/>
                  <a:gd name="connsiteY2" fmla="*/ 62248 h 467042"/>
                  <a:gd name="connsiteX3" fmla="*/ 248818 w 294948"/>
                  <a:gd name="connsiteY3" fmla="*/ 126437 h 467042"/>
                  <a:gd name="connsiteX4" fmla="*/ 203809 w 294948"/>
                  <a:gd name="connsiteY4" fmla="*/ 240954 h 467042"/>
                  <a:gd name="connsiteX5" fmla="*/ 185530 w 294948"/>
                  <a:gd name="connsiteY5" fmla="*/ 362633 h 467042"/>
                  <a:gd name="connsiteX6" fmla="*/ 195694 w 294948"/>
                  <a:gd name="connsiteY6" fmla="*/ 464418 h 467042"/>
                  <a:gd name="connsiteX7" fmla="*/ 176068 w 294948"/>
                  <a:gd name="connsiteY7" fmla="*/ 467042 h 467042"/>
                  <a:gd name="connsiteX8" fmla="*/ 0 w 294948"/>
                  <a:gd name="connsiteY8" fmla="*/ 233521 h 467042"/>
                  <a:gd name="connsiteX9" fmla="*/ 176068 w 294948"/>
                  <a:gd name="connsiteY9" fmla="*/ 0 h 467042"/>
                  <a:gd name="connsiteX10" fmla="*/ 211552 w 294948"/>
                  <a:gd name="connsiteY10" fmla="*/ 4744 h 4670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4948" h="467042">
                    <a:moveTo>
                      <a:pt x="211552" y="4744"/>
                    </a:moveTo>
                    <a:cubicBezTo>
                      <a:pt x="234475" y="10966"/>
                      <a:pt x="255776" y="23096"/>
                      <a:pt x="274509" y="39882"/>
                    </a:cubicBezTo>
                    <a:lnTo>
                      <a:pt x="294948" y="62248"/>
                    </a:lnTo>
                    <a:lnTo>
                      <a:pt x="248818" y="126437"/>
                    </a:lnTo>
                    <a:cubicBezTo>
                      <a:pt x="230486" y="160430"/>
                      <a:pt x="215034" y="199063"/>
                      <a:pt x="203809" y="240954"/>
                    </a:cubicBezTo>
                    <a:cubicBezTo>
                      <a:pt x="192585" y="282846"/>
                      <a:pt x="186650" y="324029"/>
                      <a:pt x="185530" y="362633"/>
                    </a:cubicBezTo>
                    <a:lnTo>
                      <a:pt x="195694" y="464418"/>
                    </a:lnTo>
                    <a:lnTo>
                      <a:pt x="176068" y="467042"/>
                    </a:lnTo>
                    <a:cubicBezTo>
                      <a:pt x="78828" y="467042"/>
                      <a:pt x="0" y="362491"/>
                      <a:pt x="0" y="233521"/>
                    </a:cubicBezTo>
                    <a:cubicBezTo>
                      <a:pt x="0" y="104551"/>
                      <a:pt x="78828" y="0"/>
                      <a:pt x="176068" y="0"/>
                    </a:cubicBezTo>
                    <a:cubicBezTo>
                      <a:pt x="188223" y="0"/>
                      <a:pt x="200090" y="1634"/>
                      <a:pt x="211552" y="4744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" name="月 72">
                <a:extLst>
                  <a:ext uri="{FF2B5EF4-FFF2-40B4-BE49-F238E27FC236}">
                    <a16:creationId xmlns:a16="http://schemas.microsoft.com/office/drawing/2014/main" id="{CDC2853E-D0BE-4F40-BEBD-345A2005E577}"/>
                  </a:ext>
                </a:extLst>
              </p:cNvPr>
              <p:cNvSpPr/>
              <p:nvPr/>
            </p:nvSpPr>
            <p:spPr bwMode="auto">
              <a:xfrm>
                <a:off x="1597894" y="3250956"/>
                <a:ext cx="226028" cy="1109040"/>
              </a:xfrm>
              <a:prstGeom prst="moon">
                <a:avLst>
                  <a:gd name="adj" fmla="val 70457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CFC50B03-FDE3-43C0-A2A7-8C3ED08E2461}"/>
                </a:ext>
              </a:extLst>
            </p:cNvPr>
            <p:cNvSpPr/>
            <p:nvPr/>
          </p:nvSpPr>
          <p:spPr bwMode="auto">
            <a:xfrm rot="1800000">
              <a:off x="2569068" y="5627093"/>
              <a:ext cx="420875" cy="552144"/>
            </a:xfrm>
            <a:custGeom>
              <a:avLst/>
              <a:gdLst>
                <a:gd name="connsiteX0" fmla="*/ 79537 w 360040"/>
                <a:gd name="connsiteY0" fmla="*/ 0 h 472335"/>
                <a:gd name="connsiteX1" fmla="*/ 280503 w 360040"/>
                <a:gd name="connsiteY1" fmla="*/ 0 h 472335"/>
                <a:gd name="connsiteX2" fmla="*/ 360040 w 360040"/>
                <a:gd name="connsiteY2" fmla="*/ 79537 h 472335"/>
                <a:gd name="connsiteX3" fmla="*/ 360040 w 360040"/>
                <a:gd name="connsiteY3" fmla="*/ 191471 h 472335"/>
                <a:gd name="connsiteX4" fmla="*/ 290231 w 360040"/>
                <a:gd name="connsiteY4" fmla="*/ 296789 h 472335"/>
                <a:gd name="connsiteX5" fmla="*/ 282279 w 360040"/>
                <a:gd name="connsiteY5" fmla="*/ 298394 h 472335"/>
                <a:gd name="connsiteX6" fmla="*/ 298267 w 360040"/>
                <a:gd name="connsiteY6" fmla="*/ 472335 h 472335"/>
                <a:gd name="connsiteX7" fmla="*/ 70375 w 360040"/>
                <a:gd name="connsiteY7" fmla="*/ 472335 h 472335"/>
                <a:gd name="connsiteX8" fmla="*/ 86206 w 360040"/>
                <a:gd name="connsiteY8" fmla="*/ 300099 h 472335"/>
                <a:gd name="connsiteX9" fmla="*/ 69809 w 360040"/>
                <a:gd name="connsiteY9" fmla="*/ 296789 h 472335"/>
                <a:gd name="connsiteX10" fmla="*/ 0 w 360040"/>
                <a:gd name="connsiteY10" fmla="*/ 191471 h 472335"/>
                <a:gd name="connsiteX11" fmla="*/ 0 w 360040"/>
                <a:gd name="connsiteY11" fmla="*/ 79537 h 472335"/>
                <a:gd name="connsiteX12" fmla="*/ 79537 w 360040"/>
                <a:gd name="connsiteY12" fmla="*/ 0 h 4723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60040" h="472335">
                  <a:moveTo>
                    <a:pt x="79537" y="0"/>
                  </a:moveTo>
                  <a:lnTo>
                    <a:pt x="280503" y="0"/>
                  </a:lnTo>
                  <a:cubicBezTo>
                    <a:pt x="324430" y="0"/>
                    <a:pt x="360040" y="35610"/>
                    <a:pt x="360040" y="79537"/>
                  </a:cubicBezTo>
                  <a:lnTo>
                    <a:pt x="360040" y="191471"/>
                  </a:lnTo>
                  <a:cubicBezTo>
                    <a:pt x="360040" y="238816"/>
                    <a:pt x="331255" y="279437"/>
                    <a:pt x="290231" y="296789"/>
                  </a:cubicBezTo>
                  <a:lnTo>
                    <a:pt x="282279" y="298394"/>
                  </a:lnTo>
                  <a:lnTo>
                    <a:pt x="298267" y="472335"/>
                  </a:lnTo>
                  <a:lnTo>
                    <a:pt x="70375" y="472335"/>
                  </a:lnTo>
                  <a:lnTo>
                    <a:pt x="86206" y="300099"/>
                  </a:lnTo>
                  <a:lnTo>
                    <a:pt x="69809" y="296789"/>
                  </a:lnTo>
                  <a:cubicBezTo>
                    <a:pt x="28786" y="279437"/>
                    <a:pt x="0" y="238816"/>
                    <a:pt x="0" y="191471"/>
                  </a:cubicBezTo>
                  <a:lnTo>
                    <a:pt x="0" y="79537"/>
                  </a:lnTo>
                  <a:cubicBezTo>
                    <a:pt x="0" y="35610"/>
                    <a:pt x="35610" y="0"/>
                    <a:pt x="79537" y="0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5" name="平行四辺形 18">
              <a:extLst>
                <a:ext uri="{FF2B5EF4-FFF2-40B4-BE49-F238E27FC236}">
                  <a16:creationId xmlns:a16="http://schemas.microsoft.com/office/drawing/2014/main" id="{EFADF5CD-41C7-4F92-BCBA-09A4435A10C7}"/>
                </a:ext>
              </a:extLst>
            </p:cNvPr>
            <p:cNvSpPr/>
            <p:nvPr/>
          </p:nvSpPr>
          <p:spPr bwMode="auto">
            <a:xfrm>
              <a:off x="2235979" y="5948902"/>
              <a:ext cx="615430" cy="551861"/>
            </a:xfrm>
            <a:custGeom>
              <a:avLst/>
              <a:gdLst>
                <a:gd name="connsiteX0" fmla="*/ 0 w 557688"/>
                <a:gd name="connsiteY0" fmla="*/ 470801 h 470801"/>
                <a:gd name="connsiteX1" fmla="*/ 203424 w 557688"/>
                <a:gd name="connsiteY1" fmla="*/ 0 h 470801"/>
                <a:gd name="connsiteX2" fmla="*/ 557688 w 557688"/>
                <a:gd name="connsiteY2" fmla="*/ 0 h 470801"/>
                <a:gd name="connsiteX3" fmla="*/ 354264 w 557688"/>
                <a:gd name="connsiteY3" fmla="*/ 470801 h 470801"/>
                <a:gd name="connsiteX4" fmla="*/ 0 w 557688"/>
                <a:gd name="connsiteY4" fmla="*/ 470801 h 470801"/>
                <a:gd name="connsiteX0" fmla="*/ 0 w 475138"/>
                <a:gd name="connsiteY0" fmla="*/ 470801 h 470801"/>
                <a:gd name="connsiteX1" fmla="*/ 203424 w 475138"/>
                <a:gd name="connsiteY1" fmla="*/ 0 h 470801"/>
                <a:gd name="connsiteX2" fmla="*/ 475138 w 475138"/>
                <a:gd name="connsiteY2" fmla="*/ 98425 h 470801"/>
                <a:gd name="connsiteX3" fmla="*/ 354264 w 475138"/>
                <a:gd name="connsiteY3" fmla="*/ 470801 h 470801"/>
                <a:gd name="connsiteX4" fmla="*/ 0 w 475138"/>
                <a:gd name="connsiteY4" fmla="*/ 470801 h 470801"/>
                <a:gd name="connsiteX0" fmla="*/ 0 w 487838"/>
                <a:gd name="connsiteY0" fmla="*/ 470801 h 470801"/>
                <a:gd name="connsiteX1" fmla="*/ 203424 w 487838"/>
                <a:gd name="connsiteY1" fmla="*/ 0 h 470801"/>
                <a:gd name="connsiteX2" fmla="*/ 487838 w 487838"/>
                <a:gd name="connsiteY2" fmla="*/ 79375 h 470801"/>
                <a:gd name="connsiteX3" fmla="*/ 354264 w 487838"/>
                <a:gd name="connsiteY3" fmla="*/ 470801 h 470801"/>
                <a:gd name="connsiteX4" fmla="*/ 0 w 487838"/>
                <a:gd name="connsiteY4" fmla="*/ 470801 h 470801"/>
                <a:gd name="connsiteX0" fmla="*/ 0 w 487838"/>
                <a:gd name="connsiteY0" fmla="*/ 494060 h 494060"/>
                <a:gd name="connsiteX1" fmla="*/ 249942 w 487838"/>
                <a:gd name="connsiteY1" fmla="*/ 0 h 494060"/>
                <a:gd name="connsiteX2" fmla="*/ 487838 w 487838"/>
                <a:gd name="connsiteY2" fmla="*/ 102634 h 494060"/>
                <a:gd name="connsiteX3" fmla="*/ 354264 w 487838"/>
                <a:gd name="connsiteY3" fmla="*/ 494060 h 494060"/>
                <a:gd name="connsiteX4" fmla="*/ 0 w 487838"/>
                <a:gd name="connsiteY4" fmla="*/ 494060 h 494060"/>
                <a:gd name="connsiteX0" fmla="*/ 0 w 554293"/>
                <a:gd name="connsiteY0" fmla="*/ 490737 h 494060"/>
                <a:gd name="connsiteX1" fmla="*/ 316397 w 554293"/>
                <a:gd name="connsiteY1" fmla="*/ 0 h 494060"/>
                <a:gd name="connsiteX2" fmla="*/ 554293 w 554293"/>
                <a:gd name="connsiteY2" fmla="*/ 102634 h 494060"/>
                <a:gd name="connsiteX3" fmla="*/ 420719 w 554293"/>
                <a:gd name="connsiteY3" fmla="*/ 494060 h 494060"/>
                <a:gd name="connsiteX4" fmla="*/ 0 w 554293"/>
                <a:gd name="connsiteY4" fmla="*/ 490737 h 494060"/>
                <a:gd name="connsiteX0" fmla="*/ 0 w 547648"/>
                <a:gd name="connsiteY0" fmla="*/ 500705 h 500705"/>
                <a:gd name="connsiteX1" fmla="*/ 309752 w 547648"/>
                <a:gd name="connsiteY1" fmla="*/ 0 h 500705"/>
                <a:gd name="connsiteX2" fmla="*/ 547648 w 547648"/>
                <a:gd name="connsiteY2" fmla="*/ 102634 h 500705"/>
                <a:gd name="connsiteX3" fmla="*/ 414074 w 547648"/>
                <a:gd name="connsiteY3" fmla="*/ 494060 h 500705"/>
                <a:gd name="connsiteX4" fmla="*/ 0 w 547648"/>
                <a:gd name="connsiteY4" fmla="*/ 500705 h 500705"/>
                <a:gd name="connsiteX0" fmla="*/ 0 w 550971"/>
                <a:gd name="connsiteY0" fmla="*/ 494060 h 494060"/>
                <a:gd name="connsiteX1" fmla="*/ 313075 w 550971"/>
                <a:gd name="connsiteY1" fmla="*/ 0 h 494060"/>
                <a:gd name="connsiteX2" fmla="*/ 550971 w 550971"/>
                <a:gd name="connsiteY2" fmla="*/ 102634 h 494060"/>
                <a:gd name="connsiteX3" fmla="*/ 417397 w 550971"/>
                <a:gd name="connsiteY3" fmla="*/ 494060 h 494060"/>
                <a:gd name="connsiteX4" fmla="*/ 0 w 550971"/>
                <a:gd name="connsiteY4" fmla="*/ 494060 h 494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50971" h="494060">
                  <a:moveTo>
                    <a:pt x="0" y="494060"/>
                  </a:moveTo>
                  <a:lnTo>
                    <a:pt x="313075" y="0"/>
                  </a:lnTo>
                  <a:lnTo>
                    <a:pt x="550971" y="102634"/>
                  </a:lnTo>
                  <a:lnTo>
                    <a:pt x="417397" y="494060"/>
                  </a:lnTo>
                  <a:lnTo>
                    <a:pt x="0" y="494060"/>
                  </a:ln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6" name="四角形: 上の 2 つの角を丸める 187">
              <a:extLst>
                <a:ext uri="{FF2B5EF4-FFF2-40B4-BE49-F238E27FC236}">
                  <a16:creationId xmlns:a16="http://schemas.microsoft.com/office/drawing/2014/main" id="{E5F61F56-D7F1-427F-8D9D-CA1BF0E3D4F2}"/>
                </a:ext>
              </a:extLst>
            </p:cNvPr>
            <p:cNvSpPr/>
            <p:nvPr/>
          </p:nvSpPr>
          <p:spPr bwMode="auto">
            <a:xfrm>
              <a:off x="579013" y="5450200"/>
              <a:ext cx="1727484" cy="1050564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477786" h="898711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477786" y="898711"/>
                  </a:lnTo>
                  <a:lnTo>
                    <a:pt x="1477786" y="898711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" name="平行四辺形 185">
              <a:extLst>
                <a:ext uri="{FF2B5EF4-FFF2-40B4-BE49-F238E27FC236}">
                  <a16:creationId xmlns:a16="http://schemas.microsoft.com/office/drawing/2014/main" id="{D414ED0B-2898-4F99-B661-10A070FC85A7}"/>
                </a:ext>
              </a:extLst>
            </p:cNvPr>
            <p:cNvSpPr/>
            <p:nvPr/>
          </p:nvSpPr>
          <p:spPr bwMode="auto">
            <a:xfrm flipH="1">
              <a:off x="1848127" y="5661185"/>
              <a:ext cx="725729" cy="839580"/>
            </a:xfrm>
            <a:custGeom>
              <a:avLst/>
              <a:gdLst>
                <a:gd name="connsiteX0" fmla="*/ 0 w 668855"/>
                <a:gd name="connsiteY0" fmla="*/ 719179 h 719179"/>
                <a:gd name="connsiteX1" fmla="*/ 261716 w 668855"/>
                <a:gd name="connsiteY1" fmla="*/ 0 h 719179"/>
                <a:gd name="connsiteX2" fmla="*/ 668855 w 668855"/>
                <a:gd name="connsiteY2" fmla="*/ 0 h 719179"/>
                <a:gd name="connsiteX3" fmla="*/ 407139 w 668855"/>
                <a:gd name="connsiteY3" fmla="*/ 719179 h 719179"/>
                <a:gd name="connsiteX4" fmla="*/ 0 w 668855"/>
                <a:gd name="connsiteY4" fmla="*/ 719179 h 719179"/>
                <a:gd name="connsiteX0" fmla="*/ 0 w 668855"/>
                <a:gd name="connsiteY0" fmla="*/ 927142 h 927142"/>
                <a:gd name="connsiteX1" fmla="*/ 261716 w 668855"/>
                <a:gd name="connsiteY1" fmla="*/ 207963 h 927142"/>
                <a:gd name="connsiteX2" fmla="*/ 445016 w 668855"/>
                <a:gd name="connsiteY2" fmla="*/ 1 h 927142"/>
                <a:gd name="connsiteX3" fmla="*/ 668855 w 668855"/>
                <a:gd name="connsiteY3" fmla="*/ 207963 h 927142"/>
                <a:gd name="connsiteX4" fmla="*/ 407139 w 668855"/>
                <a:gd name="connsiteY4" fmla="*/ 927142 h 927142"/>
                <a:gd name="connsiteX5" fmla="*/ 0 w 668855"/>
                <a:gd name="connsiteY5" fmla="*/ 927142 h 927142"/>
                <a:gd name="connsiteX0" fmla="*/ 445016 w 668855"/>
                <a:gd name="connsiteY0" fmla="*/ 0 h 927141"/>
                <a:gd name="connsiteX1" fmla="*/ 668855 w 668855"/>
                <a:gd name="connsiteY1" fmla="*/ 207962 h 927141"/>
                <a:gd name="connsiteX2" fmla="*/ 407139 w 668855"/>
                <a:gd name="connsiteY2" fmla="*/ 927141 h 927141"/>
                <a:gd name="connsiteX3" fmla="*/ 0 w 668855"/>
                <a:gd name="connsiteY3" fmla="*/ 927141 h 927141"/>
                <a:gd name="connsiteX4" fmla="*/ 261716 w 668855"/>
                <a:gd name="connsiteY4" fmla="*/ 207962 h 927141"/>
                <a:gd name="connsiteX5" fmla="*/ 536456 w 668855"/>
                <a:gd name="connsiteY5" fmla="*/ 91440 h 927141"/>
                <a:gd name="connsiteX0" fmla="*/ 668855 w 668855"/>
                <a:gd name="connsiteY0" fmla="*/ 139907 h 859086"/>
                <a:gd name="connsiteX1" fmla="*/ 407139 w 668855"/>
                <a:gd name="connsiteY1" fmla="*/ 859086 h 859086"/>
                <a:gd name="connsiteX2" fmla="*/ 0 w 668855"/>
                <a:gd name="connsiteY2" fmla="*/ 859086 h 859086"/>
                <a:gd name="connsiteX3" fmla="*/ 261716 w 668855"/>
                <a:gd name="connsiteY3" fmla="*/ 139907 h 859086"/>
                <a:gd name="connsiteX4" fmla="*/ 536456 w 668855"/>
                <a:gd name="connsiteY4" fmla="*/ 23385 h 859086"/>
                <a:gd name="connsiteX0" fmla="*/ 668855 w 668855"/>
                <a:gd name="connsiteY0" fmla="*/ 0 h 719179"/>
                <a:gd name="connsiteX1" fmla="*/ 407139 w 668855"/>
                <a:gd name="connsiteY1" fmla="*/ 719179 h 719179"/>
                <a:gd name="connsiteX2" fmla="*/ 0 w 668855"/>
                <a:gd name="connsiteY2" fmla="*/ 719179 h 719179"/>
                <a:gd name="connsiteX3" fmla="*/ 261716 w 668855"/>
                <a:gd name="connsiteY3" fmla="*/ 0 h 719179"/>
                <a:gd name="connsiteX0" fmla="*/ 625993 w 625993"/>
                <a:gd name="connsiteY0" fmla="*/ 138113 h 719179"/>
                <a:gd name="connsiteX1" fmla="*/ 407139 w 625993"/>
                <a:gd name="connsiteY1" fmla="*/ 719179 h 719179"/>
                <a:gd name="connsiteX2" fmla="*/ 0 w 625993"/>
                <a:gd name="connsiteY2" fmla="*/ 719179 h 719179"/>
                <a:gd name="connsiteX3" fmla="*/ 261716 w 625993"/>
                <a:gd name="connsiteY3" fmla="*/ 0 h 7191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25993" h="719179">
                  <a:moveTo>
                    <a:pt x="625993" y="138113"/>
                  </a:moveTo>
                  <a:lnTo>
                    <a:pt x="407139" y="719179"/>
                  </a:lnTo>
                  <a:lnTo>
                    <a:pt x="0" y="719179"/>
                  </a:lnTo>
                  <a:lnTo>
                    <a:pt x="261716" y="0"/>
                  </a:lnTo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8" name="四角形: 上の 2 つの角を丸める 187">
              <a:extLst>
                <a:ext uri="{FF2B5EF4-FFF2-40B4-BE49-F238E27FC236}">
                  <a16:creationId xmlns:a16="http://schemas.microsoft.com/office/drawing/2014/main" id="{CDB552BC-0FB6-40A8-9F18-C426BDA5F5FD}"/>
                </a:ext>
              </a:extLst>
            </p:cNvPr>
            <p:cNvSpPr/>
            <p:nvPr/>
          </p:nvSpPr>
          <p:spPr bwMode="auto">
            <a:xfrm>
              <a:off x="527977" y="5555533"/>
              <a:ext cx="1746250" cy="952030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477786 w 1661406"/>
                <a:gd name="connsiteY3" fmla="*/ 898711 h 905773"/>
                <a:gd name="connsiteX4" fmla="*/ 1661406 w 1661406"/>
                <a:gd name="connsiteY4" fmla="*/ 905773 h 905773"/>
                <a:gd name="connsiteX5" fmla="*/ 52387 w 1661406"/>
                <a:gd name="connsiteY5" fmla="*/ 893949 h 905773"/>
                <a:gd name="connsiteX6" fmla="*/ 0 w 1661406"/>
                <a:gd name="connsiteY6" fmla="*/ 312113 h 905773"/>
                <a:gd name="connsiteX7" fmla="*/ 312113 w 1661406"/>
                <a:gd name="connsiteY7" fmla="*/ 0 h 905773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661406 w 1661406"/>
                <a:gd name="connsiteY3" fmla="*/ 905773 h 905773"/>
                <a:gd name="connsiteX4" fmla="*/ 52387 w 1661406"/>
                <a:gd name="connsiteY4" fmla="*/ 893949 h 905773"/>
                <a:gd name="connsiteX5" fmla="*/ 0 w 1661406"/>
                <a:gd name="connsiteY5" fmla="*/ 312113 h 905773"/>
                <a:gd name="connsiteX6" fmla="*/ 312113 w 1661406"/>
                <a:gd name="connsiteY6" fmla="*/ 0 h 905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61406" h="905773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661406" y="905773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9" name="四角形: 上の 2 つの角を丸める 187">
              <a:extLst>
                <a:ext uri="{FF2B5EF4-FFF2-40B4-BE49-F238E27FC236}">
                  <a16:creationId xmlns:a16="http://schemas.microsoft.com/office/drawing/2014/main" id="{2AD244C4-572C-44D8-88CC-52FF5EE1CE4A}"/>
                </a:ext>
              </a:extLst>
            </p:cNvPr>
            <p:cNvSpPr/>
            <p:nvPr/>
          </p:nvSpPr>
          <p:spPr bwMode="auto">
            <a:xfrm>
              <a:off x="281538" y="5555533"/>
              <a:ext cx="1746250" cy="952030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477786 w 1661406"/>
                <a:gd name="connsiteY3" fmla="*/ 898711 h 905773"/>
                <a:gd name="connsiteX4" fmla="*/ 1661406 w 1661406"/>
                <a:gd name="connsiteY4" fmla="*/ 905773 h 905773"/>
                <a:gd name="connsiteX5" fmla="*/ 52387 w 1661406"/>
                <a:gd name="connsiteY5" fmla="*/ 893949 h 905773"/>
                <a:gd name="connsiteX6" fmla="*/ 0 w 1661406"/>
                <a:gd name="connsiteY6" fmla="*/ 312113 h 905773"/>
                <a:gd name="connsiteX7" fmla="*/ 312113 w 1661406"/>
                <a:gd name="connsiteY7" fmla="*/ 0 h 905773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661406 w 1661406"/>
                <a:gd name="connsiteY3" fmla="*/ 905773 h 905773"/>
                <a:gd name="connsiteX4" fmla="*/ 52387 w 1661406"/>
                <a:gd name="connsiteY4" fmla="*/ 893949 h 905773"/>
                <a:gd name="connsiteX5" fmla="*/ 0 w 1661406"/>
                <a:gd name="connsiteY5" fmla="*/ 312113 h 905773"/>
                <a:gd name="connsiteX6" fmla="*/ 312113 w 1661406"/>
                <a:gd name="connsiteY6" fmla="*/ 0 h 905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61406" h="905773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661406" y="905773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80" name="グループ化 79">
              <a:extLst>
                <a:ext uri="{FF2B5EF4-FFF2-40B4-BE49-F238E27FC236}">
                  <a16:creationId xmlns:a16="http://schemas.microsoft.com/office/drawing/2014/main" id="{C50CC6C3-AC73-4375-BCC5-68B485034DC5}"/>
                </a:ext>
              </a:extLst>
            </p:cNvPr>
            <p:cNvGrpSpPr/>
            <p:nvPr/>
          </p:nvGrpSpPr>
          <p:grpSpPr>
            <a:xfrm>
              <a:off x="454172" y="4682648"/>
              <a:ext cx="1278300" cy="991370"/>
              <a:chOff x="542585" y="4349750"/>
              <a:chExt cx="1165565" cy="828759"/>
            </a:xfrm>
          </p:grpSpPr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A44EEBB9-FE01-413F-8033-B533B7586E7A}"/>
                  </a:ext>
                </a:extLst>
              </p:cNvPr>
              <p:cNvSpPr/>
              <p:nvPr/>
            </p:nvSpPr>
            <p:spPr bwMode="auto">
              <a:xfrm>
                <a:off x="542585" y="4349750"/>
                <a:ext cx="1165565" cy="828759"/>
              </a:xfrm>
              <a:custGeom>
                <a:avLst/>
                <a:gdLst>
                  <a:gd name="connsiteX0" fmla="*/ 301477 w 1165565"/>
                  <a:gd name="connsiteY0" fmla="*/ 0 h 828759"/>
                  <a:gd name="connsiteX1" fmla="*/ 848098 w 1165565"/>
                  <a:gd name="connsiteY1" fmla="*/ 0 h 828759"/>
                  <a:gd name="connsiteX2" fmla="*/ 1047975 w 1165565"/>
                  <a:gd name="connsiteY2" fmla="*/ 248378 h 828759"/>
                  <a:gd name="connsiteX3" fmla="*/ 1165565 w 1165565"/>
                  <a:gd name="connsiteY3" fmla="*/ 720809 h 828759"/>
                  <a:gd name="connsiteX4" fmla="*/ 1036803 w 1165565"/>
                  <a:gd name="connsiteY4" fmla="*/ 719633 h 828759"/>
                  <a:gd name="connsiteX5" fmla="*/ 1063965 w 1165565"/>
                  <a:gd name="connsiteY5" fmla="*/ 828759 h 828759"/>
                  <a:gd name="connsiteX6" fmla="*/ 33549 w 1165565"/>
                  <a:gd name="connsiteY6" fmla="*/ 819350 h 828759"/>
                  <a:gd name="connsiteX7" fmla="*/ 0 w 1165565"/>
                  <a:gd name="connsiteY7" fmla="*/ 356328 h 828759"/>
                  <a:gd name="connsiteX8" fmla="*/ 122076 w 1165565"/>
                  <a:gd name="connsiteY8" fmla="*/ 127469 h 828759"/>
                  <a:gd name="connsiteX9" fmla="*/ 132671 w 1165565"/>
                  <a:gd name="connsiteY9" fmla="*/ 123382 h 828759"/>
                  <a:gd name="connsiteX10" fmla="*/ 160143 w 1165565"/>
                  <a:gd name="connsiteY10" fmla="*/ 72748 h 828759"/>
                  <a:gd name="connsiteX11" fmla="*/ 301477 w 1165565"/>
                  <a:gd name="connsiteY11" fmla="*/ 0 h 828759"/>
                  <a:gd name="connsiteX0" fmla="*/ 301477 w 1165565"/>
                  <a:gd name="connsiteY0" fmla="*/ 0 h 828759"/>
                  <a:gd name="connsiteX1" fmla="*/ 848098 w 1165565"/>
                  <a:gd name="connsiteY1" fmla="*/ 0 h 828759"/>
                  <a:gd name="connsiteX2" fmla="*/ 1047975 w 1165565"/>
                  <a:gd name="connsiteY2" fmla="*/ 248378 h 828759"/>
                  <a:gd name="connsiteX3" fmla="*/ 1165565 w 1165565"/>
                  <a:gd name="connsiteY3" fmla="*/ 720809 h 828759"/>
                  <a:gd name="connsiteX4" fmla="*/ 1063965 w 1165565"/>
                  <a:gd name="connsiteY4" fmla="*/ 828759 h 828759"/>
                  <a:gd name="connsiteX5" fmla="*/ 33549 w 1165565"/>
                  <a:gd name="connsiteY5" fmla="*/ 819350 h 828759"/>
                  <a:gd name="connsiteX6" fmla="*/ 0 w 1165565"/>
                  <a:gd name="connsiteY6" fmla="*/ 356328 h 828759"/>
                  <a:gd name="connsiteX7" fmla="*/ 122076 w 1165565"/>
                  <a:gd name="connsiteY7" fmla="*/ 127469 h 828759"/>
                  <a:gd name="connsiteX8" fmla="*/ 132671 w 1165565"/>
                  <a:gd name="connsiteY8" fmla="*/ 123382 h 828759"/>
                  <a:gd name="connsiteX9" fmla="*/ 160143 w 1165565"/>
                  <a:gd name="connsiteY9" fmla="*/ 72748 h 828759"/>
                  <a:gd name="connsiteX10" fmla="*/ 301477 w 1165565"/>
                  <a:gd name="connsiteY10" fmla="*/ 0 h 8287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165565" h="828759">
                    <a:moveTo>
                      <a:pt x="301477" y="0"/>
                    </a:moveTo>
                    <a:lnTo>
                      <a:pt x="848098" y="0"/>
                    </a:lnTo>
                    <a:cubicBezTo>
                      <a:pt x="958487" y="0"/>
                      <a:pt x="1047975" y="111203"/>
                      <a:pt x="1047975" y="248378"/>
                    </a:cubicBezTo>
                    <a:lnTo>
                      <a:pt x="1165565" y="720809"/>
                    </a:lnTo>
                    <a:lnTo>
                      <a:pt x="1063965" y="828759"/>
                    </a:lnTo>
                    <a:lnTo>
                      <a:pt x="33549" y="819350"/>
                    </a:lnTo>
                    <a:lnTo>
                      <a:pt x="0" y="356328"/>
                    </a:lnTo>
                    <a:cubicBezTo>
                      <a:pt x="0" y="253447"/>
                      <a:pt x="50337" y="165175"/>
                      <a:pt x="122076" y="127469"/>
                    </a:cubicBezTo>
                    <a:lnTo>
                      <a:pt x="132671" y="123382"/>
                    </a:lnTo>
                    <a:lnTo>
                      <a:pt x="160143" y="72748"/>
                    </a:lnTo>
                    <a:cubicBezTo>
                      <a:pt x="196313" y="27801"/>
                      <a:pt x="246283" y="0"/>
                      <a:pt x="301477" y="0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" name="四角形: 上の 2 つの角を丸める 187">
                <a:extLst>
                  <a:ext uri="{FF2B5EF4-FFF2-40B4-BE49-F238E27FC236}">
                    <a16:creationId xmlns:a16="http://schemas.microsoft.com/office/drawing/2014/main" id="{832392B8-0320-4435-9CEA-531A16F4D435}"/>
                  </a:ext>
                </a:extLst>
              </p:cNvPr>
              <p:cNvSpPr/>
              <p:nvPr/>
            </p:nvSpPr>
            <p:spPr bwMode="auto">
              <a:xfrm>
                <a:off x="550186" y="4457700"/>
                <a:ext cx="1063965" cy="720809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C25F8312-9B25-4ED4-9A08-EAF22493584F}"/>
              </a:ext>
            </a:extLst>
          </p:cNvPr>
          <p:cNvSpPr txBox="1"/>
          <p:nvPr/>
        </p:nvSpPr>
        <p:spPr>
          <a:xfrm>
            <a:off x="1958494" y="620590"/>
            <a:ext cx="75713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この標識を見てあなたは</a:t>
            </a:r>
            <a:r>
              <a:rPr kumimoji="1" lang="en-US" altLang="ja-JP" sz="4800" dirty="0">
                <a:latin typeface="+mj-ea"/>
                <a:ea typeface="+mj-ea"/>
              </a:rPr>
              <a:t>…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27F35AA1-8E6A-473E-A568-73A9E886BE74}"/>
              </a:ext>
            </a:extLst>
          </p:cNvPr>
          <p:cNvSpPr txBox="1"/>
          <p:nvPr/>
        </p:nvSpPr>
        <p:spPr>
          <a:xfrm>
            <a:off x="1958494" y="196241"/>
            <a:ext cx="16209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状況判断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D5C8AC3B-B086-4248-86FB-1AEF97DACF4E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9" name="グループ化 28">
            <a:extLst>
              <a:ext uri="{FF2B5EF4-FFF2-40B4-BE49-F238E27FC236}">
                <a16:creationId xmlns:a16="http://schemas.microsoft.com/office/drawing/2014/main" id="{C03DA158-5969-2D5B-C70D-5F105052DA54}"/>
              </a:ext>
            </a:extLst>
          </p:cNvPr>
          <p:cNvGrpSpPr/>
          <p:nvPr/>
        </p:nvGrpSpPr>
        <p:grpSpPr>
          <a:xfrm>
            <a:off x="2991549" y="1830605"/>
            <a:ext cx="2309897" cy="2309897"/>
            <a:chOff x="2368550" y="2854086"/>
            <a:chExt cx="1439863" cy="1439863"/>
          </a:xfrm>
        </p:grpSpPr>
        <p:grpSp>
          <p:nvGrpSpPr>
            <p:cNvPr id="30" name="グループ化 29">
              <a:extLst>
                <a:ext uri="{FF2B5EF4-FFF2-40B4-BE49-F238E27FC236}">
                  <a16:creationId xmlns:a16="http://schemas.microsoft.com/office/drawing/2014/main" id="{E5D8EDBA-EF67-3C90-200C-A6E36F63FF3F}"/>
                </a:ext>
              </a:extLst>
            </p:cNvPr>
            <p:cNvGrpSpPr/>
            <p:nvPr/>
          </p:nvGrpSpPr>
          <p:grpSpPr>
            <a:xfrm>
              <a:off x="2368550" y="2854086"/>
              <a:ext cx="1439863" cy="1439863"/>
              <a:chOff x="488950" y="908050"/>
              <a:chExt cx="1439863" cy="1439863"/>
            </a:xfrm>
          </p:grpSpPr>
          <p:sp>
            <p:nvSpPr>
              <p:cNvPr id="39" name="楕円 38">
                <a:extLst>
                  <a:ext uri="{FF2B5EF4-FFF2-40B4-BE49-F238E27FC236}">
                    <a16:creationId xmlns:a16="http://schemas.microsoft.com/office/drawing/2014/main" id="{AB3F0863-973E-B0DD-CB4A-426736719226}"/>
                  </a:ext>
                </a:extLst>
              </p:cNvPr>
              <p:cNvSpPr/>
              <p:nvPr/>
            </p:nvSpPr>
            <p:spPr>
              <a:xfrm>
                <a:off x="511172" y="931067"/>
                <a:ext cx="1393828" cy="139382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フリーフォーム: 図形 39">
                <a:extLst>
                  <a:ext uri="{FF2B5EF4-FFF2-40B4-BE49-F238E27FC236}">
                    <a16:creationId xmlns:a16="http://schemas.microsoft.com/office/drawing/2014/main" id="{30B9E690-D785-3438-C753-4F1E91DA5CC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50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71438 h 1439863"/>
                  <a:gd name="connsiteX1" fmla="*/ 1368425 w 1439863"/>
                  <a:gd name="connsiteY1" fmla="*/ 719932 h 1439863"/>
                  <a:gd name="connsiteX2" fmla="*/ 719932 w 1439863"/>
                  <a:gd name="connsiteY2" fmla="*/ 1368425 h 1439863"/>
                  <a:gd name="connsiteX3" fmla="*/ 71438 w 1439863"/>
                  <a:gd name="connsiteY3" fmla="*/ 719932 h 1439863"/>
                  <a:gd name="connsiteX4" fmla="*/ 719932 w 1439863"/>
                  <a:gd name="connsiteY4" fmla="*/ 71438 h 1439863"/>
                  <a:gd name="connsiteX5" fmla="*/ 719932 w 1439863"/>
                  <a:gd name="connsiteY5" fmla="*/ 25398 h 1439863"/>
                  <a:gd name="connsiteX6" fmla="*/ 25398 w 1439863"/>
                  <a:gd name="connsiteY6" fmla="*/ 719932 h 1439863"/>
                  <a:gd name="connsiteX7" fmla="*/ 719932 w 1439863"/>
                  <a:gd name="connsiteY7" fmla="*/ 1414466 h 1439863"/>
                  <a:gd name="connsiteX8" fmla="*/ 1414465 w 1439863"/>
                  <a:gd name="connsiteY8" fmla="*/ 719932 h 1439863"/>
                  <a:gd name="connsiteX9" fmla="*/ 719932 w 1439863"/>
                  <a:gd name="connsiteY9" fmla="*/ 25398 h 1439863"/>
                  <a:gd name="connsiteX10" fmla="*/ 719932 w 1439863"/>
                  <a:gd name="connsiteY10" fmla="*/ 0 h 1439863"/>
                  <a:gd name="connsiteX11" fmla="*/ 1439863 w 1439863"/>
                  <a:gd name="connsiteY11" fmla="*/ 719932 h 1439863"/>
                  <a:gd name="connsiteX12" fmla="*/ 719932 w 1439863"/>
                  <a:gd name="connsiteY12" fmla="*/ 1439863 h 1439863"/>
                  <a:gd name="connsiteX13" fmla="*/ 0 w 1439863"/>
                  <a:gd name="connsiteY13" fmla="*/ 719932 h 1439863"/>
                  <a:gd name="connsiteX14" fmla="*/ 719932 w 1439863"/>
                  <a:gd name="connsiteY14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439863" h="1439863"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1" name="Group 112">
              <a:extLst>
                <a:ext uri="{FF2B5EF4-FFF2-40B4-BE49-F238E27FC236}">
                  <a16:creationId xmlns:a16="http://schemas.microsoft.com/office/drawing/2014/main" id="{567FA871-3EB7-AFF0-3DFC-7D47EDA1923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584203" y="3140867"/>
              <a:ext cx="822325" cy="863600"/>
              <a:chOff x="1111" y="1616"/>
              <a:chExt cx="1814" cy="1904"/>
            </a:xfrm>
          </p:grpSpPr>
          <p:sp>
            <p:nvSpPr>
              <p:cNvPr id="32" name="AutoShape 113">
                <a:extLst>
                  <a:ext uri="{FF2B5EF4-FFF2-40B4-BE49-F238E27FC236}">
                    <a16:creationId xmlns:a16="http://schemas.microsoft.com/office/drawing/2014/main" id="{37F83B62-A021-D895-A496-A487187976D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6200000">
                <a:off x="1111" y="2296"/>
                <a:ext cx="544" cy="544"/>
              </a:xfrm>
              <a:custGeom>
                <a:avLst/>
                <a:gdLst>
                  <a:gd name="G0" fmla="+- 2145 0 0"/>
                  <a:gd name="G1" fmla="+- -11794730 0 0"/>
                  <a:gd name="G2" fmla="+- 0 0 -11794730"/>
                  <a:gd name="T0" fmla="*/ 0 256 1"/>
                  <a:gd name="T1" fmla="*/ 180 256 1"/>
                  <a:gd name="G3" fmla="+- -11794730 T0 T1"/>
                  <a:gd name="T2" fmla="*/ 0 256 1"/>
                  <a:gd name="T3" fmla="*/ 90 256 1"/>
                  <a:gd name="G4" fmla="+- -11794730 T2 T3"/>
                  <a:gd name="G5" fmla="*/ G4 2 1"/>
                  <a:gd name="T4" fmla="*/ 90 256 1"/>
                  <a:gd name="T5" fmla="*/ 0 256 1"/>
                  <a:gd name="G6" fmla="+- -11794730 T4 T5"/>
                  <a:gd name="G7" fmla="*/ G6 2 1"/>
                  <a:gd name="G8" fmla="abs -11794730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2145"/>
                  <a:gd name="G18" fmla="*/ 2145 1 2"/>
                  <a:gd name="G19" fmla="+- G18 5400 0"/>
                  <a:gd name="G20" fmla="cos G19 -11794730"/>
                  <a:gd name="G21" fmla="sin G19 -11794730"/>
                  <a:gd name="G22" fmla="+- G20 10800 0"/>
                  <a:gd name="G23" fmla="+- G21 10800 0"/>
                  <a:gd name="G24" fmla="+- 10800 0 G20"/>
                  <a:gd name="G25" fmla="+- 2145 10800 0"/>
                  <a:gd name="G26" fmla="?: G9 G17 G25"/>
                  <a:gd name="G27" fmla="?: G9 0 21600"/>
                  <a:gd name="G28" fmla="cos 10800 -11794730"/>
                  <a:gd name="G29" fmla="sin 10800 -11794730"/>
                  <a:gd name="G30" fmla="sin 2145 -11794730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-11794730 G34 0"/>
                  <a:gd name="G36" fmla="?: G6 G35 G31"/>
                  <a:gd name="G37" fmla="+- 21600 0 G36"/>
                  <a:gd name="G38" fmla="?: G4 0 G33"/>
                  <a:gd name="G39" fmla="?: -11794730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4327 w 21600"/>
                  <a:gd name="T15" fmla="*/ 10796 h 21600"/>
                  <a:gd name="T16" fmla="*/ 10800 w 21600"/>
                  <a:gd name="T17" fmla="*/ 8655 h 21600"/>
                  <a:gd name="T18" fmla="*/ 17273 w 21600"/>
                  <a:gd name="T19" fmla="*/ 10796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8655" y="10799"/>
                    </a:moveTo>
                    <a:cubicBezTo>
                      <a:pt x="8655" y="9614"/>
                      <a:pt x="9615" y="8655"/>
                      <a:pt x="10800" y="8655"/>
                    </a:cubicBezTo>
                    <a:cubicBezTo>
                      <a:pt x="11984" y="8655"/>
                      <a:pt x="12944" y="9614"/>
                      <a:pt x="12944" y="10799"/>
                    </a:cubicBezTo>
                    <a:lnTo>
                      <a:pt x="21599" y="10794"/>
                    </a:lnTo>
                    <a:cubicBezTo>
                      <a:pt x="21597" y="4832"/>
                      <a:pt x="16762" y="0"/>
                      <a:pt x="10799" y="0"/>
                    </a:cubicBezTo>
                    <a:cubicBezTo>
                      <a:pt x="4837" y="0"/>
                      <a:pt x="2" y="4832"/>
                      <a:pt x="0" y="1079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3" name="AutoShape 114">
                <a:extLst>
                  <a:ext uri="{FF2B5EF4-FFF2-40B4-BE49-F238E27FC236}">
                    <a16:creationId xmlns:a16="http://schemas.microsoft.com/office/drawing/2014/main" id="{163F40EB-E1AE-EDB9-FC98-8889F19563C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5400000">
                <a:off x="1248" y="2476"/>
                <a:ext cx="294" cy="205"/>
              </a:xfrm>
              <a:custGeom>
                <a:avLst/>
                <a:gdLst>
                  <a:gd name="G0" fmla="+- 5400 0 0"/>
                  <a:gd name="G1" fmla="+- 21600 0 5400"/>
                  <a:gd name="G2" fmla="*/ 5400 1 2"/>
                  <a:gd name="G3" fmla="+- 21600 0 G2"/>
                  <a:gd name="G4" fmla="+/ 5400 21600 2"/>
                  <a:gd name="G5" fmla="+/ G1 0 2"/>
                  <a:gd name="G6" fmla="*/ 21600 21600 5400"/>
                  <a:gd name="G7" fmla="*/ G6 1 2"/>
                  <a:gd name="G8" fmla="+- 21600 0 G7"/>
                  <a:gd name="G9" fmla="*/ 21600 1 2"/>
                  <a:gd name="G10" fmla="+- 5400 0 G9"/>
                  <a:gd name="G11" fmla="?: G10 G8 0"/>
                  <a:gd name="G12" fmla="?: G10 G7 21600"/>
                  <a:gd name="T0" fmla="*/ 18900 w 21600"/>
                  <a:gd name="T1" fmla="*/ 10800 h 21600"/>
                  <a:gd name="T2" fmla="*/ 10800 w 21600"/>
                  <a:gd name="T3" fmla="*/ 21600 h 21600"/>
                  <a:gd name="T4" fmla="*/ 2700 w 21600"/>
                  <a:gd name="T5" fmla="*/ 10800 h 21600"/>
                  <a:gd name="T6" fmla="*/ 10800 w 21600"/>
                  <a:gd name="T7" fmla="*/ 0 h 21600"/>
                  <a:gd name="T8" fmla="*/ 4500 w 21600"/>
                  <a:gd name="T9" fmla="*/ 4500 h 21600"/>
                  <a:gd name="T10" fmla="*/ 17100 w 21600"/>
                  <a:gd name="T11" fmla="*/ 171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T8" t="T9" r="T10" b="T11"/>
                <a:pathLst>
                  <a:path w="21600" h="21600">
                    <a:moveTo>
                      <a:pt x="0" y="0"/>
                    </a:moveTo>
                    <a:lnTo>
                      <a:pt x="5400" y="21600"/>
                    </a:lnTo>
                    <a:lnTo>
                      <a:pt x="16200" y="21600"/>
                    </a:lnTo>
                    <a:lnTo>
                      <a:pt x="21600" y="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7" name="Freeform 115">
                <a:extLst>
                  <a:ext uri="{FF2B5EF4-FFF2-40B4-BE49-F238E27FC236}">
                    <a16:creationId xmlns:a16="http://schemas.microsoft.com/office/drawing/2014/main" id="{8B5E9369-EEC3-0DC3-C90B-BC63E65A9C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0" y="1616"/>
                <a:ext cx="1315" cy="816"/>
              </a:xfrm>
              <a:custGeom>
                <a:avLst/>
                <a:gdLst>
                  <a:gd name="T0" fmla="*/ 0 w 1315"/>
                  <a:gd name="T1" fmla="*/ 816 h 816"/>
                  <a:gd name="T2" fmla="*/ 317 w 1315"/>
                  <a:gd name="T3" fmla="*/ 408 h 816"/>
                  <a:gd name="T4" fmla="*/ 317 w 1315"/>
                  <a:gd name="T5" fmla="*/ 544 h 816"/>
                  <a:gd name="T6" fmla="*/ 771 w 1315"/>
                  <a:gd name="T7" fmla="*/ 136 h 816"/>
                  <a:gd name="T8" fmla="*/ 771 w 1315"/>
                  <a:gd name="T9" fmla="*/ 363 h 816"/>
                  <a:gd name="T10" fmla="*/ 1315 w 1315"/>
                  <a:gd name="T11" fmla="*/ 0 h 816"/>
                  <a:gd name="T12" fmla="*/ 1315 w 1315"/>
                  <a:gd name="T13" fmla="*/ 408 h 816"/>
                  <a:gd name="T14" fmla="*/ 680 w 1315"/>
                  <a:gd name="T15" fmla="*/ 771 h 816"/>
                  <a:gd name="T16" fmla="*/ 680 w 1315"/>
                  <a:gd name="T17" fmla="*/ 499 h 816"/>
                  <a:gd name="T18" fmla="*/ 272 w 1315"/>
                  <a:gd name="T19" fmla="*/ 771 h 816"/>
                  <a:gd name="T20" fmla="*/ 272 w 1315"/>
                  <a:gd name="T21" fmla="*/ 635 h 816"/>
                  <a:gd name="T22" fmla="*/ 0 w 1315"/>
                  <a:gd name="T23" fmla="*/ 816 h 8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1315" h="816">
                    <a:moveTo>
                      <a:pt x="0" y="816"/>
                    </a:moveTo>
                    <a:lnTo>
                      <a:pt x="317" y="408"/>
                    </a:lnTo>
                    <a:lnTo>
                      <a:pt x="317" y="544"/>
                    </a:lnTo>
                    <a:lnTo>
                      <a:pt x="771" y="136"/>
                    </a:lnTo>
                    <a:lnTo>
                      <a:pt x="771" y="363"/>
                    </a:lnTo>
                    <a:lnTo>
                      <a:pt x="1315" y="0"/>
                    </a:lnTo>
                    <a:lnTo>
                      <a:pt x="1315" y="408"/>
                    </a:lnTo>
                    <a:lnTo>
                      <a:pt x="680" y="771"/>
                    </a:lnTo>
                    <a:lnTo>
                      <a:pt x="680" y="499"/>
                    </a:lnTo>
                    <a:lnTo>
                      <a:pt x="272" y="771"/>
                    </a:lnTo>
                    <a:lnTo>
                      <a:pt x="272" y="635"/>
                    </a:lnTo>
                    <a:lnTo>
                      <a:pt x="0" y="816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8" name="Freeform 116">
                <a:extLst>
                  <a:ext uri="{FF2B5EF4-FFF2-40B4-BE49-F238E27FC236}">
                    <a16:creationId xmlns:a16="http://schemas.microsoft.com/office/drawing/2014/main" id="{A54128DA-1942-A5DB-17B1-EDA8D0829AEC}"/>
                  </a:ext>
                </a:extLst>
              </p:cNvPr>
              <p:cNvSpPr>
                <a:spLocks/>
              </p:cNvSpPr>
              <p:nvPr/>
            </p:nvSpPr>
            <p:spPr bwMode="auto">
              <a:xfrm flipV="1">
                <a:off x="1610" y="2704"/>
                <a:ext cx="1315" cy="816"/>
              </a:xfrm>
              <a:custGeom>
                <a:avLst/>
                <a:gdLst>
                  <a:gd name="T0" fmla="*/ 0 w 1315"/>
                  <a:gd name="T1" fmla="*/ 816 h 816"/>
                  <a:gd name="T2" fmla="*/ 317 w 1315"/>
                  <a:gd name="T3" fmla="*/ 408 h 816"/>
                  <a:gd name="T4" fmla="*/ 317 w 1315"/>
                  <a:gd name="T5" fmla="*/ 544 h 816"/>
                  <a:gd name="T6" fmla="*/ 771 w 1315"/>
                  <a:gd name="T7" fmla="*/ 136 h 816"/>
                  <a:gd name="T8" fmla="*/ 771 w 1315"/>
                  <a:gd name="T9" fmla="*/ 363 h 816"/>
                  <a:gd name="T10" fmla="*/ 1315 w 1315"/>
                  <a:gd name="T11" fmla="*/ 0 h 816"/>
                  <a:gd name="T12" fmla="*/ 1315 w 1315"/>
                  <a:gd name="T13" fmla="*/ 408 h 816"/>
                  <a:gd name="T14" fmla="*/ 680 w 1315"/>
                  <a:gd name="T15" fmla="*/ 771 h 816"/>
                  <a:gd name="T16" fmla="*/ 680 w 1315"/>
                  <a:gd name="T17" fmla="*/ 499 h 816"/>
                  <a:gd name="T18" fmla="*/ 272 w 1315"/>
                  <a:gd name="T19" fmla="*/ 771 h 816"/>
                  <a:gd name="T20" fmla="*/ 272 w 1315"/>
                  <a:gd name="T21" fmla="*/ 635 h 816"/>
                  <a:gd name="T22" fmla="*/ 0 w 1315"/>
                  <a:gd name="T23" fmla="*/ 816 h 8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1315" h="816">
                    <a:moveTo>
                      <a:pt x="0" y="816"/>
                    </a:moveTo>
                    <a:lnTo>
                      <a:pt x="317" y="408"/>
                    </a:lnTo>
                    <a:lnTo>
                      <a:pt x="317" y="544"/>
                    </a:lnTo>
                    <a:lnTo>
                      <a:pt x="771" y="136"/>
                    </a:lnTo>
                    <a:lnTo>
                      <a:pt x="771" y="363"/>
                    </a:lnTo>
                    <a:lnTo>
                      <a:pt x="1315" y="0"/>
                    </a:lnTo>
                    <a:lnTo>
                      <a:pt x="1315" y="408"/>
                    </a:lnTo>
                    <a:lnTo>
                      <a:pt x="680" y="771"/>
                    </a:lnTo>
                    <a:lnTo>
                      <a:pt x="680" y="499"/>
                    </a:lnTo>
                    <a:lnTo>
                      <a:pt x="272" y="771"/>
                    </a:lnTo>
                    <a:lnTo>
                      <a:pt x="272" y="635"/>
                    </a:lnTo>
                    <a:lnTo>
                      <a:pt x="0" y="816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</p:grp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B37152FE-829E-C9DF-C090-E132FA54FBF7}"/>
              </a:ext>
            </a:extLst>
          </p:cNvPr>
          <p:cNvSpPr txBox="1"/>
          <p:nvPr/>
        </p:nvSpPr>
        <p:spPr>
          <a:xfrm>
            <a:off x="5789262" y="2280043"/>
            <a:ext cx="491031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kumimoji="1" lang="ja-JP" altLang="en-US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．雷に注意した</a:t>
            </a:r>
          </a:p>
        </p:txBody>
      </p: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90CF3FA8-6822-A998-1511-61EE211F6309}"/>
              </a:ext>
            </a:extLst>
          </p:cNvPr>
          <p:cNvSpPr txBox="1"/>
          <p:nvPr/>
        </p:nvSpPr>
        <p:spPr>
          <a:xfrm>
            <a:off x="5789262" y="3656405"/>
            <a:ext cx="490711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kumimoji="1" lang="ja-JP" altLang="en-US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</a:t>
            </a:r>
            <a:r>
              <a:rPr lang="ja-JP" altLang="en-US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大声を出した</a:t>
            </a:r>
            <a:endParaRPr kumimoji="1" lang="ja-JP" altLang="en-US" sz="4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3E28C3E3-126A-DCC0-149C-67DD199B2D53}"/>
              </a:ext>
            </a:extLst>
          </p:cNvPr>
          <p:cNvSpPr txBox="1"/>
          <p:nvPr/>
        </p:nvSpPr>
        <p:spPr>
          <a:xfrm>
            <a:off x="5789262" y="5032768"/>
            <a:ext cx="552266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kumimoji="1" lang="ja-JP" altLang="en-US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．警笛を鳴らした</a:t>
            </a:r>
          </a:p>
        </p:txBody>
      </p:sp>
    </p:spTree>
    <p:extLst>
      <p:ext uri="{BB962C8B-B14F-4D97-AF65-F5344CB8AC3E}">
        <p14:creationId xmlns:p14="http://schemas.microsoft.com/office/powerpoint/2010/main" val="30469267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" grpId="0" animBg="1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8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086DF7B8-A75A-43CE-8FD2-17B002588416}"/>
              </a:ext>
            </a:extLst>
          </p:cNvPr>
          <p:cNvGrpSpPr/>
          <p:nvPr/>
        </p:nvGrpSpPr>
        <p:grpSpPr>
          <a:xfrm>
            <a:off x="281538" y="2937363"/>
            <a:ext cx="3333518" cy="3300047"/>
            <a:chOff x="281538" y="3207516"/>
            <a:chExt cx="3333518" cy="3300047"/>
          </a:xfrm>
        </p:grpSpPr>
        <p:grpSp>
          <p:nvGrpSpPr>
            <p:cNvPr id="96" name="グループ化 95">
              <a:extLst>
                <a:ext uri="{FF2B5EF4-FFF2-40B4-BE49-F238E27FC236}">
                  <a16:creationId xmlns:a16="http://schemas.microsoft.com/office/drawing/2014/main" id="{B0A105B0-43CE-4FFB-9BB3-26766FE5141A}"/>
                </a:ext>
              </a:extLst>
            </p:cNvPr>
            <p:cNvGrpSpPr/>
            <p:nvPr/>
          </p:nvGrpSpPr>
          <p:grpSpPr>
            <a:xfrm>
              <a:off x="281538" y="3207516"/>
              <a:ext cx="3333518" cy="3300047"/>
              <a:chOff x="281538" y="3612965"/>
              <a:chExt cx="2923957" cy="2894598"/>
            </a:xfrm>
          </p:grpSpPr>
          <p:sp>
            <p:nvSpPr>
              <p:cNvPr id="97" name="フリーフォーム: 図形 96">
                <a:extLst>
                  <a:ext uri="{FF2B5EF4-FFF2-40B4-BE49-F238E27FC236}">
                    <a16:creationId xmlns:a16="http://schemas.microsoft.com/office/drawing/2014/main" id="{BFC3E49B-F21D-4E9C-9706-C8C32E1273AB}"/>
                  </a:ext>
                </a:extLst>
              </p:cNvPr>
              <p:cNvSpPr/>
              <p:nvPr/>
            </p:nvSpPr>
            <p:spPr bwMode="auto">
              <a:xfrm>
                <a:off x="1460485" y="5544696"/>
                <a:ext cx="1745010" cy="956068"/>
              </a:xfrm>
              <a:custGeom>
                <a:avLst/>
                <a:gdLst>
                  <a:gd name="connsiteX0" fmla="*/ 746389 w 1492778"/>
                  <a:gd name="connsiteY0" fmla="*/ 0 h 817874"/>
                  <a:gd name="connsiteX1" fmla="*/ 1492778 w 1492778"/>
                  <a:gd name="connsiteY1" fmla="*/ 746389 h 817874"/>
                  <a:gd name="connsiteX2" fmla="*/ 1485572 w 1492778"/>
                  <a:gd name="connsiteY2" fmla="*/ 817874 h 817874"/>
                  <a:gd name="connsiteX3" fmla="*/ 1360731 w 1492778"/>
                  <a:gd name="connsiteY3" fmla="*/ 817874 h 817874"/>
                  <a:gd name="connsiteX4" fmla="*/ 1367937 w 1492778"/>
                  <a:gd name="connsiteY4" fmla="*/ 746389 h 817874"/>
                  <a:gd name="connsiteX5" fmla="*/ 746389 w 1492778"/>
                  <a:gd name="connsiteY5" fmla="*/ 124841 h 817874"/>
                  <a:gd name="connsiteX6" fmla="*/ 124841 w 1492778"/>
                  <a:gd name="connsiteY6" fmla="*/ 746389 h 817874"/>
                  <a:gd name="connsiteX7" fmla="*/ 132047 w 1492778"/>
                  <a:gd name="connsiteY7" fmla="*/ 817874 h 817874"/>
                  <a:gd name="connsiteX8" fmla="*/ 7206 w 1492778"/>
                  <a:gd name="connsiteY8" fmla="*/ 817874 h 817874"/>
                  <a:gd name="connsiteX9" fmla="*/ 0 w 1492778"/>
                  <a:gd name="connsiteY9" fmla="*/ 746389 h 817874"/>
                  <a:gd name="connsiteX10" fmla="*/ 746389 w 1492778"/>
                  <a:gd name="connsiteY10" fmla="*/ 0 h 817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492778" h="817874">
                    <a:moveTo>
                      <a:pt x="746389" y="0"/>
                    </a:moveTo>
                    <a:cubicBezTo>
                      <a:pt x="1158608" y="0"/>
                      <a:pt x="1492778" y="334170"/>
                      <a:pt x="1492778" y="746389"/>
                    </a:cubicBezTo>
                    <a:lnTo>
                      <a:pt x="1485572" y="817874"/>
                    </a:lnTo>
                    <a:lnTo>
                      <a:pt x="1360731" y="817874"/>
                    </a:lnTo>
                    <a:lnTo>
                      <a:pt x="1367937" y="746389"/>
                    </a:lnTo>
                    <a:cubicBezTo>
                      <a:pt x="1367937" y="403118"/>
                      <a:pt x="1089660" y="124841"/>
                      <a:pt x="746389" y="124841"/>
                    </a:cubicBezTo>
                    <a:cubicBezTo>
                      <a:pt x="403118" y="124841"/>
                      <a:pt x="124841" y="403118"/>
                      <a:pt x="124841" y="746389"/>
                    </a:cubicBezTo>
                    <a:lnTo>
                      <a:pt x="132047" y="817874"/>
                    </a:lnTo>
                    <a:lnTo>
                      <a:pt x="7206" y="817874"/>
                    </a:lnTo>
                    <a:lnTo>
                      <a:pt x="0" y="746389"/>
                    </a:lnTo>
                    <a:cubicBezTo>
                      <a:pt x="0" y="334170"/>
                      <a:pt x="334170" y="0"/>
                      <a:pt x="746389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98" name="グループ化 97">
                <a:extLst>
                  <a:ext uri="{FF2B5EF4-FFF2-40B4-BE49-F238E27FC236}">
                    <a16:creationId xmlns:a16="http://schemas.microsoft.com/office/drawing/2014/main" id="{4B865A55-44ED-4A4B-9B0B-E7B94CFBB5D5}"/>
                  </a:ext>
                </a:extLst>
              </p:cNvPr>
              <p:cNvGrpSpPr/>
              <p:nvPr/>
            </p:nvGrpSpPr>
            <p:grpSpPr>
              <a:xfrm rot="21125282">
                <a:off x="539772" y="3612965"/>
                <a:ext cx="1689467" cy="1934349"/>
                <a:chOff x="687303" y="2927463"/>
                <a:chExt cx="1689467" cy="1934349"/>
              </a:xfrm>
            </p:grpSpPr>
            <p:sp>
              <p:nvSpPr>
                <p:cNvPr id="108" name="二等辺三角形 8">
                  <a:extLst>
                    <a:ext uri="{FF2B5EF4-FFF2-40B4-BE49-F238E27FC236}">
                      <a16:creationId xmlns:a16="http://schemas.microsoft.com/office/drawing/2014/main" id="{D8627804-CF26-4F87-BF7F-6F40B16093CC}"/>
                    </a:ext>
                  </a:extLst>
                </p:cNvPr>
                <p:cNvSpPr/>
                <p:nvPr/>
              </p:nvSpPr>
              <p:spPr bwMode="auto">
                <a:xfrm>
                  <a:off x="2177301" y="3844425"/>
                  <a:ext cx="199469" cy="288513"/>
                </a:xfrm>
                <a:custGeom>
                  <a:avLst/>
                  <a:gdLst>
                    <a:gd name="connsiteX0" fmla="*/ 0 w 183898"/>
                    <a:gd name="connsiteY0" fmla="*/ 225025 h 225025"/>
                    <a:gd name="connsiteX1" fmla="*/ 91949 w 183898"/>
                    <a:gd name="connsiteY1" fmla="*/ 0 h 225025"/>
                    <a:gd name="connsiteX2" fmla="*/ 183898 w 183898"/>
                    <a:gd name="connsiteY2" fmla="*/ 225025 h 225025"/>
                    <a:gd name="connsiteX3" fmla="*/ 0 w 183898"/>
                    <a:gd name="connsiteY3" fmla="*/ 225025 h 225025"/>
                    <a:gd name="connsiteX0" fmla="*/ 0 w 191011"/>
                    <a:gd name="connsiteY0" fmla="*/ 225025 h 225025"/>
                    <a:gd name="connsiteX1" fmla="*/ 91949 w 191011"/>
                    <a:gd name="connsiteY1" fmla="*/ 0 h 225025"/>
                    <a:gd name="connsiteX2" fmla="*/ 183898 w 191011"/>
                    <a:gd name="connsiteY2" fmla="*/ 225025 h 225025"/>
                    <a:gd name="connsiteX3" fmla="*/ 0 w 191011"/>
                    <a:gd name="connsiteY3" fmla="*/ 225025 h 225025"/>
                    <a:gd name="connsiteX0" fmla="*/ 0 w 192784"/>
                    <a:gd name="connsiteY0" fmla="*/ 225025 h 240341"/>
                    <a:gd name="connsiteX1" fmla="*/ 91949 w 192784"/>
                    <a:gd name="connsiteY1" fmla="*/ 0 h 240341"/>
                    <a:gd name="connsiteX2" fmla="*/ 183898 w 192784"/>
                    <a:gd name="connsiteY2" fmla="*/ 225025 h 240341"/>
                    <a:gd name="connsiteX3" fmla="*/ 0 w 192784"/>
                    <a:gd name="connsiteY3" fmla="*/ 225025 h 240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92784" h="240341">
                      <a:moveTo>
                        <a:pt x="0" y="225025"/>
                      </a:moveTo>
                      <a:lnTo>
                        <a:pt x="91949" y="0"/>
                      </a:lnTo>
                      <a:cubicBezTo>
                        <a:pt x="122599" y="75008"/>
                        <a:pt x="222923" y="190562"/>
                        <a:pt x="183898" y="225025"/>
                      </a:cubicBezTo>
                      <a:cubicBezTo>
                        <a:pt x="144873" y="259488"/>
                        <a:pt x="61299" y="225025"/>
                        <a:pt x="0" y="225025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" name="フリーフォーム: 図形 108">
                  <a:extLst>
                    <a:ext uri="{FF2B5EF4-FFF2-40B4-BE49-F238E27FC236}">
                      <a16:creationId xmlns:a16="http://schemas.microsoft.com/office/drawing/2014/main" id="{B173669B-318E-4EA4-9747-C366AC5529CC}"/>
                    </a:ext>
                  </a:extLst>
                </p:cNvPr>
                <p:cNvSpPr/>
                <p:nvPr/>
              </p:nvSpPr>
              <p:spPr bwMode="auto">
                <a:xfrm>
                  <a:off x="773157" y="2996105"/>
                  <a:ext cx="1525674" cy="1865707"/>
                </a:xfrm>
                <a:custGeom>
                  <a:avLst/>
                  <a:gdLst>
                    <a:gd name="connsiteX0" fmla="*/ 652573 w 1305146"/>
                    <a:gd name="connsiteY0" fmla="*/ 0 h 1596030"/>
                    <a:gd name="connsiteX1" fmla="*/ 1305146 w 1305146"/>
                    <a:gd name="connsiteY1" fmla="*/ 741535 h 1596030"/>
                    <a:gd name="connsiteX2" fmla="*/ 906584 w 1305146"/>
                    <a:gd name="connsiteY2" fmla="*/ 1424797 h 1596030"/>
                    <a:gd name="connsiteX3" fmla="*/ 889162 w 1305146"/>
                    <a:gd name="connsiteY3" fmla="*/ 1430942 h 1596030"/>
                    <a:gd name="connsiteX4" fmla="*/ 903310 w 1305146"/>
                    <a:gd name="connsiteY4" fmla="*/ 1596030 h 1596030"/>
                    <a:gd name="connsiteX5" fmla="*/ 490734 w 1305146"/>
                    <a:gd name="connsiteY5" fmla="*/ 1596030 h 1596030"/>
                    <a:gd name="connsiteX6" fmla="*/ 502274 w 1305146"/>
                    <a:gd name="connsiteY6" fmla="*/ 1461379 h 1596030"/>
                    <a:gd name="connsiteX7" fmla="*/ 398562 w 1305146"/>
                    <a:gd name="connsiteY7" fmla="*/ 1424797 h 1596030"/>
                    <a:gd name="connsiteX8" fmla="*/ 0 w 1305146"/>
                    <a:gd name="connsiteY8" fmla="*/ 741535 h 1596030"/>
                    <a:gd name="connsiteX9" fmla="*/ 652573 w 1305146"/>
                    <a:gd name="connsiteY9" fmla="*/ 0 h 1596030"/>
                    <a:gd name="connsiteX0" fmla="*/ 652573 w 1305146"/>
                    <a:gd name="connsiteY0" fmla="*/ 0 h 1596030"/>
                    <a:gd name="connsiteX1" fmla="*/ 1305146 w 1305146"/>
                    <a:gd name="connsiteY1" fmla="*/ 741535 h 1596030"/>
                    <a:gd name="connsiteX2" fmla="*/ 906584 w 1305146"/>
                    <a:gd name="connsiteY2" fmla="*/ 1424797 h 1596030"/>
                    <a:gd name="connsiteX3" fmla="*/ 889162 w 1305146"/>
                    <a:gd name="connsiteY3" fmla="*/ 1430942 h 1596030"/>
                    <a:gd name="connsiteX4" fmla="*/ 903310 w 1305146"/>
                    <a:gd name="connsiteY4" fmla="*/ 1596030 h 1596030"/>
                    <a:gd name="connsiteX5" fmla="*/ 490734 w 1305146"/>
                    <a:gd name="connsiteY5" fmla="*/ 1596030 h 1596030"/>
                    <a:gd name="connsiteX6" fmla="*/ 502274 w 1305146"/>
                    <a:gd name="connsiteY6" fmla="*/ 1461379 h 1596030"/>
                    <a:gd name="connsiteX7" fmla="*/ 398562 w 1305146"/>
                    <a:gd name="connsiteY7" fmla="*/ 1424797 h 1596030"/>
                    <a:gd name="connsiteX8" fmla="*/ 0 w 1305146"/>
                    <a:gd name="connsiteY8" fmla="*/ 741535 h 1596030"/>
                    <a:gd name="connsiteX9" fmla="*/ 652573 w 1305146"/>
                    <a:gd name="connsiteY9" fmla="*/ 0 h 15960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305146" h="1596030">
                      <a:moveTo>
                        <a:pt x="652573" y="0"/>
                      </a:moveTo>
                      <a:cubicBezTo>
                        <a:pt x="1012979" y="0"/>
                        <a:pt x="1305146" y="331997"/>
                        <a:pt x="1305146" y="741535"/>
                      </a:cubicBezTo>
                      <a:cubicBezTo>
                        <a:pt x="1305146" y="1048689"/>
                        <a:pt x="1236052" y="1455100"/>
                        <a:pt x="906584" y="1424797"/>
                      </a:cubicBezTo>
                      <a:lnTo>
                        <a:pt x="889162" y="1430942"/>
                      </a:lnTo>
                      <a:lnTo>
                        <a:pt x="903310" y="1596030"/>
                      </a:lnTo>
                      <a:lnTo>
                        <a:pt x="490734" y="1596030"/>
                      </a:lnTo>
                      <a:lnTo>
                        <a:pt x="502274" y="1461379"/>
                      </a:lnTo>
                      <a:lnTo>
                        <a:pt x="398562" y="1424797"/>
                      </a:lnTo>
                      <a:cubicBezTo>
                        <a:pt x="164344" y="1312225"/>
                        <a:pt x="0" y="1048689"/>
                        <a:pt x="0" y="741535"/>
                      </a:cubicBezTo>
                      <a:cubicBezTo>
                        <a:pt x="0" y="331997"/>
                        <a:pt x="292167" y="0"/>
                        <a:pt x="652573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" name="月 110">
                  <a:extLst>
                    <a:ext uri="{FF2B5EF4-FFF2-40B4-BE49-F238E27FC236}">
                      <a16:creationId xmlns:a16="http://schemas.microsoft.com/office/drawing/2014/main" id="{F91EA6C3-F26E-4440-9282-3E37D9A3D26B}"/>
                    </a:ext>
                  </a:extLst>
                </p:cNvPr>
                <p:cNvSpPr/>
                <p:nvPr/>
              </p:nvSpPr>
              <p:spPr bwMode="auto">
                <a:xfrm rot="5400000">
                  <a:off x="1865463" y="2847294"/>
                  <a:ext cx="270212" cy="69255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2" name="月 111">
                  <a:extLst>
                    <a:ext uri="{FF2B5EF4-FFF2-40B4-BE49-F238E27FC236}">
                      <a16:creationId xmlns:a16="http://schemas.microsoft.com/office/drawing/2014/main" id="{FAD227CE-4947-4BCA-8466-530847D57901}"/>
                    </a:ext>
                  </a:extLst>
                </p:cNvPr>
                <p:cNvSpPr/>
                <p:nvPr/>
              </p:nvSpPr>
              <p:spPr bwMode="auto">
                <a:xfrm rot="4351354">
                  <a:off x="1783491" y="2719353"/>
                  <a:ext cx="270212" cy="69255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3" name="フリーフォーム: 図形 112">
                  <a:extLst>
                    <a:ext uri="{FF2B5EF4-FFF2-40B4-BE49-F238E27FC236}">
                      <a16:creationId xmlns:a16="http://schemas.microsoft.com/office/drawing/2014/main" id="{B8C099F3-D577-4D9C-BA5C-962CA423DBD5}"/>
                    </a:ext>
                  </a:extLst>
                </p:cNvPr>
                <p:cNvSpPr/>
                <p:nvPr/>
              </p:nvSpPr>
              <p:spPr bwMode="auto">
                <a:xfrm>
                  <a:off x="687303" y="2927463"/>
                  <a:ext cx="1250355" cy="1654092"/>
                </a:xfrm>
                <a:custGeom>
                  <a:avLst/>
                  <a:gdLst>
                    <a:gd name="connsiteX0" fmla="*/ 725917 w 1069623"/>
                    <a:gd name="connsiteY0" fmla="*/ 0 h 1415002"/>
                    <a:gd name="connsiteX1" fmla="*/ 1008476 w 1069623"/>
                    <a:gd name="connsiteY1" fmla="*/ 59791 h 1415002"/>
                    <a:gd name="connsiteX2" fmla="*/ 1069623 w 1069623"/>
                    <a:gd name="connsiteY2" fmla="*/ 94578 h 1415002"/>
                    <a:gd name="connsiteX3" fmla="*/ 1048377 w 1069623"/>
                    <a:gd name="connsiteY3" fmla="*/ 104623 h 1415002"/>
                    <a:gd name="connsiteX4" fmla="*/ 747070 w 1069623"/>
                    <a:gd name="connsiteY4" fmla="*/ 796998 h 1415002"/>
                    <a:gd name="connsiteX5" fmla="*/ 757093 w 1069623"/>
                    <a:gd name="connsiteY5" fmla="*/ 948437 h 1415002"/>
                    <a:gd name="connsiteX6" fmla="*/ 764292 w 1069623"/>
                    <a:gd name="connsiteY6" fmla="*/ 983760 h 1415002"/>
                    <a:gd name="connsiteX7" fmla="*/ 751972 w 1069623"/>
                    <a:gd name="connsiteY7" fmla="*/ 1064182 h 1415002"/>
                    <a:gd name="connsiteX8" fmla="*/ 743579 w 1069623"/>
                    <a:gd name="connsiteY8" fmla="*/ 1232876 h 1415002"/>
                    <a:gd name="connsiteX9" fmla="*/ 751972 w 1069623"/>
                    <a:gd name="connsiteY9" fmla="*/ 1401571 h 1415002"/>
                    <a:gd name="connsiteX10" fmla="*/ 752998 w 1069623"/>
                    <a:gd name="connsiteY10" fmla="*/ 1408269 h 1415002"/>
                    <a:gd name="connsiteX11" fmla="*/ 650132 w 1069623"/>
                    <a:gd name="connsiteY11" fmla="*/ 1415002 h 1415002"/>
                    <a:gd name="connsiteX12" fmla="*/ 414006 w 1069623"/>
                    <a:gd name="connsiteY12" fmla="*/ 1399545 h 1415002"/>
                    <a:gd name="connsiteX13" fmla="*/ 303230 w 1069623"/>
                    <a:gd name="connsiteY13" fmla="*/ 1377214 h 1415002"/>
                    <a:gd name="connsiteX14" fmla="*/ 212616 w 1069623"/>
                    <a:gd name="connsiteY14" fmla="*/ 1298854 h 1415002"/>
                    <a:gd name="connsiteX15" fmla="*/ 0 w 1069623"/>
                    <a:gd name="connsiteY15" fmla="*/ 760850 h 1415002"/>
                    <a:gd name="connsiteX16" fmla="*/ 725917 w 1069623"/>
                    <a:gd name="connsiteY16" fmla="*/ 0 h 14150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1069623" h="1415002">
                      <a:moveTo>
                        <a:pt x="725917" y="0"/>
                      </a:moveTo>
                      <a:cubicBezTo>
                        <a:pt x="826145" y="0"/>
                        <a:pt x="921629" y="21290"/>
                        <a:pt x="1008476" y="59791"/>
                      </a:cubicBezTo>
                      <a:lnTo>
                        <a:pt x="1069623" y="94578"/>
                      </a:lnTo>
                      <a:lnTo>
                        <a:pt x="1048377" y="104623"/>
                      </a:lnTo>
                      <a:cubicBezTo>
                        <a:pt x="871312" y="218696"/>
                        <a:pt x="747070" y="485747"/>
                        <a:pt x="747070" y="796998"/>
                      </a:cubicBezTo>
                      <a:cubicBezTo>
                        <a:pt x="747070" y="848874"/>
                        <a:pt x="750521" y="899521"/>
                        <a:pt x="757093" y="948437"/>
                      </a:cubicBezTo>
                      <a:lnTo>
                        <a:pt x="764292" y="983760"/>
                      </a:lnTo>
                      <a:lnTo>
                        <a:pt x="751972" y="1064182"/>
                      </a:lnTo>
                      <a:cubicBezTo>
                        <a:pt x="746469" y="1118672"/>
                        <a:pt x="743579" y="1175090"/>
                        <a:pt x="743579" y="1232876"/>
                      </a:cubicBezTo>
                      <a:cubicBezTo>
                        <a:pt x="743579" y="1290662"/>
                        <a:pt x="746469" y="1347081"/>
                        <a:pt x="751972" y="1401571"/>
                      </a:cubicBezTo>
                      <a:lnTo>
                        <a:pt x="752998" y="1408269"/>
                      </a:lnTo>
                      <a:lnTo>
                        <a:pt x="650132" y="1415002"/>
                      </a:lnTo>
                      <a:cubicBezTo>
                        <a:pt x="569248" y="1415002"/>
                        <a:pt x="490277" y="1409680"/>
                        <a:pt x="414006" y="1399545"/>
                      </a:cubicBezTo>
                      <a:lnTo>
                        <a:pt x="303230" y="1377214"/>
                      </a:lnTo>
                      <a:lnTo>
                        <a:pt x="212616" y="1298854"/>
                      </a:lnTo>
                      <a:cubicBezTo>
                        <a:pt x="81251" y="1161166"/>
                        <a:pt x="0" y="970954"/>
                        <a:pt x="0" y="760850"/>
                      </a:cubicBezTo>
                      <a:cubicBezTo>
                        <a:pt x="0" y="340644"/>
                        <a:pt x="325005" y="0"/>
                        <a:pt x="725917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" name="月 113">
                  <a:extLst>
                    <a:ext uri="{FF2B5EF4-FFF2-40B4-BE49-F238E27FC236}">
                      <a16:creationId xmlns:a16="http://schemas.microsoft.com/office/drawing/2014/main" id="{CBE23EE0-3D26-49BA-9533-E2BCAB01EDA2}"/>
                    </a:ext>
                  </a:extLst>
                </p:cNvPr>
                <p:cNvSpPr/>
                <p:nvPr/>
              </p:nvSpPr>
              <p:spPr bwMode="auto">
                <a:xfrm rot="3600000">
                  <a:off x="1604536" y="3014581"/>
                  <a:ext cx="270212" cy="692557"/>
                </a:xfrm>
                <a:prstGeom prst="moon">
                  <a:avLst>
                    <a:gd name="adj" fmla="val 632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5" name="月 114">
                  <a:extLst>
                    <a:ext uri="{FF2B5EF4-FFF2-40B4-BE49-F238E27FC236}">
                      <a16:creationId xmlns:a16="http://schemas.microsoft.com/office/drawing/2014/main" id="{190087A6-3071-4405-A6A2-EACBFE0B61E3}"/>
                    </a:ext>
                  </a:extLst>
                </p:cNvPr>
                <p:cNvSpPr/>
                <p:nvPr/>
              </p:nvSpPr>
              <p:spPr bwMode="auto">
                <a:xfrm rot="4500000">
                  <a:off x="1999950" y="3336976"/>
                  <a:ext cx="91067" cy="262229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6" name="フリーフォーム: 図形 115">
                  <a:extLst>
                    <a:ext uri="{FF2B5EF4-FFF2-40B4-BE49-F238E27FC236}">
                      <a16:creationId xmlns:a16="http://schemas.microsoft.com/office/drawing/2014/main" id="{EDA8E305-A225-432E-BC51-1F11AFB3385C}"/>
                    </a:ext>
                  </a:extLst>
                </p:cNvPr>
                <p:cNvSpPr/>
                <p:nvPr/>
              </p:nvSpPr>
              <p:spPr bwMode="auto">
                <a:xfrm rot="20700000">
                  <a:off x="1384620" y="3611254"/>
                  <a:ext cx="370146" cy="550419"/>
                </a:xfrm>
                <a:custGeom>
                  <a:avLst/>
                  <a:gdLst>
                    <a:gd name="connsiteX0" fmla="*/ 211552 w 294948"/>
                    <a:gd name="connsiteY0" fmla="*/ 4744 h 467042"/>
                    <a:gd name="connsiteX1" fmla="*/ 274509 w 294948"/>
                    <a:gd name="connsiteY1" fmla="*/ 39882 h 467042"/>
                    <a:gd name="connsiteX2" fmla="*/ 294948 w 294948"/>
                    <a:gd name="connsiteY2" fmla="*/ 62248 h 467042"/>
                    <a:gd name="connsiteX3" fmla="*/ 248818 w 294948"/>
                    <a:gd name="connsiteY3" fmla="*/ 126437 h 467042"/>
                    <a:gd name="connsiteX4" fmla="*/ 203809 w 294948"/>
                    <a:gd name="connsiteY4" fmla="*/ 240954 h 467042"/>
                    <a:gd name="connsiteX5" fmla="*/ 185530 w 294948"/>
                    <a:gd name="connsiteY5" fmla="*/ 362633 h 467042"/>
                    <a:gd name="connsiteX6" fmla="*/ 195694 w 294948"/>
                    <a:gd name="connsiteY6" fmla="*/ 464418 h 467042"/>
                    <a:gd name="connsiteX7" fmla="*/ 176068 w 294948"/>
                    <a:gd name="connsiteY7" fmla="*/ 467042 h 467042"/>
                    <a:gd name="connsiteX8" fmla="*/ 0 w 294948"/>
                    <a:gd name="connsiteY8" fmla="*/ 233521 h 467042"/>
                    <a:gd name="connsiteX9" fmla="*/ 176068 w 294948"/>
                    <a:gd name="connsiteY9" fmla="*/ 0 h 467042"/>
                    <a:gd name="connsiteX10" fmla="*/ 211552 w 294948"/>
                    <a:gd name="connsiteY10" fmla="*/ 4744 h 4670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94948" h="467042">
                      <a:moveTo>
                        <a:pt x="211552" y="4744"/>
                      </a:moveTo>
                      <a:cubicBezTo>
                        <a:pt x="234475" y="10966"/>
                        <a:pt x="255776" y="23096"/>
                        <a:pt x="274509" y="39882"/>
                      </a:cubicBezTo>
                      <a:lnTo>
                        <a:pt x="294948" y="62248"/>
                      </a:lnTo>
                      <a:lnTo>
                        <a:pt x="248818" y="126437"/>
                      </a:lnTo>
                      <a:cubicBezTo>
                        <a:pt x="230486" y="160430"/>
                        <a:pt x="215034" y="199063"/>
                        <a:pt x="203809" y="240954"/>
                      </a:cubicBezTo>
                      <a:cubicBezTo>
                        <a:pt x="192585" y="282846"/>
                        <a:pt x="186650" y="324029"/>
                        <a:pt x="185530" y="362633"/>
                      </a:cubicBezTo>
                      <a:lnTo>
                        <a:pt x="195694" y="464418"/>
                      </a:lnTo>
                      <a:lnTo>
                        <a:pt x="176068" y="467042"/>
                      </a:lnTo>
                      <a:cubicBezTo>
                        <a:pt x="78828" y="467042"/>
                        <a:pt x="0" y="362491"/>
                        <a:pt x="0" y="233521"/>
                      </a:cubicBezTo>
                      <a:cubicBezTo>
                        <a:pt x="0" y="104551"/>
                        <a:pt x="78828" y="0"/>
                        <a:pt x="176068" y="0"/>
                      </a:cubicBezTo>
                      <a:cubicBezTo>
                        <a:pt x="188223" y="0"/>
                        <a:pt x="200090" y="1634"/>
                        <a:pt x="211552" y="4744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月 116">
                  <a:extLst>
                    <a:ext uri="{FF2B5EF4-FFF2-40B4-BE49-F238E27FC236}">
                      <a16:creationId xmlns:a16="http://schemas.microsoft.com/office/drawing/2014/main" id="{ED9BBE89-601C-4020-AB25-45F1D4AADFA2}"/>
                    </a:ext>
                  </a:extLst>
                </p:cNvPr>
                <p:cNvSpPr/>
                <p:nvPr/>
              </p:nvSpPr>
              <p:spPr bwMode="auto">
                <a:xfrm>
                  <a:off x="1597894" y="3250956"/>
                  <a:ext cx="226028" cy="1109040"/>
                </a:xfrm>
                <a:prstGeom prst="moon">
                  <a:avLst>
                    <a:gd name="adj" fmla="val 70457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B519A8F3-3188-4EF4-AB63-C600C3BEBFC5}"/>
                  </a:ext>
                </a:extLst>
              </p:cNvPr>
              <p:cNvSpPr/>
              <p:nvPr/>
            </p:nvSpPr>
            <p:spPr bwMode="auto">
              <a:xfrm rot="1800000">
                <a:off x="2569068" y="5627093"/>
                <a:ext cx="420875" cy="552144"/>
              </a:xfrm>
              <a:custGeom>
                <a:avLst/>
                <a:gdLst>
                  <a:gd name="connsiteX0" fmla="*/ 79537 w 360040"/>
                  <a:gd name="connsiteY0" fmla="*/ 0 h 472335"/>
                  <a:gd name="connsiteX1" fmla="*/ 280503 w 360040"/>
                  <a:gd name="connsiteY1" fmla="*/ 0 h 472335"/>
                  <a:gd name="connsiteX2" fmla="*/ 360040 w 360040"/>
                  <a:gd name="connsiteY2" fmla="*/ 79537 h 472335"/>
                  <a:gd name="connsiteX3" fmla="*/ 360040 w 360040"/>
                  <a:gd name="connsiteY3" fmla="*/ 191471 h 472335"/>
                  <a:gd name="connsiteX4" fmla="*/ 290231 w 360040"/>
                  <a:gd name="connsiteY4" fmla="*/ 296789 h 472335"/>
                  <a:gd name="connsiteX5" fmla="*/ 282279 w 360040"/>
                  <a:gd name="connsiteY5" fmla="*/ 298394 h 472335"/>
                  <a:gd name="connsiteX6" fmla="*/ 298267 w 360040"/>
                  <a:gd name="connsiteY6" fmla="*/ 472335 h 472335"/>
                  <a:gd name="connsiteX7" fmla="*/ 70375 w 360040"/>
                  <a:gd name="connsiteY7" fmla="*/ 472335 h 472335"/>
                  <a:gd name="connsiteX8" fmla="*/ 86206 w 360040"/>
                  <a:gd name="connsiteY8" fmla="*/ 300099 h 472335"/>
                  <a:gd name="connsiteX9" fmla="*/ 69809 w 360040"/>
                  <a:gd name="connsiteY9" fmla="*/ 296789 h 472335"/>
                  <a:gd name="connsiteX10" fmla="*/ 0 w 360040"/>
                  <a:gd name="connsiteY10" fmla="*/ 191471 h 472335"/>
                  <a:gd name="connsiteX11" fmla="*/ 0 w 360040"/>
                  <a:gd name="connsiteY11" fmla="*/ 79537 h 472335"/>
                  <a:gd name="connsiteX12" fmla="*/ 79537 w 360040"/>
                  <a:gd name="connsiteY12" fmla="*/ 0 h 472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60040" h="472335">
                    <a:moveTo>
                      <a:pt x="79537" y="0"/>
                    </a:moveTo>
                    <a:lnTo>
                      <a:pt x="280503" y="0"/>
                    </a:lnTo>
                    <a:cubicBezTo>
                      <a:pt x="324430" y="0"/>
                      <a:pt x="360040" y="35610"/>
                      <a:pt x="360040" y="79537"/>
                    </a:cubicBezTo>
                    <a:lnTo>
                      <a:pt x="360040" y="191471"/>
                    </a:lnTo>
                    <a:cubicBezTo>
                      <a:pt x="360040" y="238816"/>
                      <a:pt x="331255" y="279437"/>
                      <a:pt x="290231" y="296789"/>
                    </a:cubicBezTo>
                    <a:lnTo>
                      <a:pt x="282279" y="298394"/>
                    </a:lnTo>
                    <a:lnTo>
                      <a:pt x="298267" y="472335"/>
                    </a:lnTo>
                    <a:lnTo>
                      <a:pt x="70375" y="472335"/>
                    </a:lnTo>
                    <a:lnTo>
                      <a:pt x="86206" y="300099"/>
                    </a:lnTo>
                    <a:lnTo>
                      <a:pt x="69809" y="296789"/>
                    </a:lnTo>
                    <a:cubicBezTo>
                      <a:pt x="28786" y="279437"/>
                      <a:pt x="0" y="238816"/>
                      <a:pt x="0" y="191471"/>
                    </a:cubicBezTo>
                    <a:lnTo>
                      <a:pt x="0" y="79537"/>
                    </a:lnTo>
                    <a:cubicBezTo>
                      <a:pt x="0" y="35610"/>
                      <a:pt x="35610" y="0"/>
                      <a:pt x="79537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0" name="平行四辺形 18">
                <a:extLst>
                  <a:ext uri="{FF2B5EF4-FFF2-40B4-BE49-F238E27FC236}">
                    <a16:creationId xmlns:a16="http://schemas.microsoft.com/office/drawing/2014/main" id="{3895D4F7-59B0-4D4A-8C7A-2E8A68CD0CC1}"/>
                  </a:ext>
                </a:extLst>
              </p:cNvPr>
              <p:cNvSpPr/>
              <p:nvPr/>
            </p:nvSpPr>
            <p:spPr bwMode="auto">
              <a:xfrm>
                <a:off x="2235979" y="5948902"/>
                <a:ext cx="615430" cy="551861"/>
              </a:xfrm>
              <a:custGeom>
                <a:avLst/>
                <a:gdLst>
                  <a:gd name="connsiteX0" fmla="*/ 0 w 557688"/>
                  <a:gd name="connsiteY0" fmla="*/ 470801 h 470801"/>
                  <a:gd name="connsiteX1" fmla="*/ 203424 w 557688"/>
                  <a:gd name="connsiteY1" fmla="*/ 0 h 470801"/>
                  <a:gd name="connsiteX2" fmla="*/ 557688 w 557688"/>
                  <a:gd name="connsiteY2" fmla="*/ 0 h 470801"/>
                  <a:gd name="connsiteX3" fmla="*/ 354264 w 557688"/>
                  <a:gd name="connsiteY3" fmla="*/ 470801 h 470801"/>
                  <a:gd name="connsiteX4" fmla="*/ 0 w 557688"/>
                  <a:gd name="connsiteY4" fmla="*/ 470801 h 470801"/>
                  <a:gd name="connsiteX0" fmla="*/ 0 w 475138"/>
                  <a:gd name="connsiteY0" fmla="*/ 470801 h 470801"/>
                  <a:gd name="connsiteX1" fmla="*/ 203424 w 475138"/>
                  <a:gd name="connsiteY1" fmla="*/ 0 h 470801"/>
                  <a:gd name="connsiteX2" fmla="*/ 475138 w 475138"/>
                  <a:gd name="connsiteY2" fmla="*/ 98425 h 470801"/>
                  <a:gd name="connsiteX3" fmla="*/ 354264 w 475138"/>
                  <a:gd name="connsiteY3" fmla="*/ 470801 h 470801"/>
                  <a:gd name="connsiteX4" fmla="*/ 0 w 475138"/>
                  <a:gd name="connsiteY4" fmla="*/ 470801 h 470801"/>
                  <a:gd name="connsiteX0" fmla="*/ 0 w 487838"/>
                  <a:gd name="connsiteY0" fmla="*/ 470801 h 470801"/>
                  <a:gd name="connsiteX1" fmla="*/ 203424 w 487838"/>
                  <a:gd name="connsiteY1" fmla="*/ 0 h 470801"/>
                  <a:gd name="connsiteX2" fmla="*/ 487838 w 487838"/>
                  <a:gd name="connsiteY2" fmla="*/ 79375 h 470801"/>
                  <a:gd name="connsiteX3" fmla="*/ 354264 w 487838"/>
                  <a:gd name="connsiteY3" fmla="*/ 470801 h 470801"/>
                  <a:gd name="connsiteX4" fmla="*/ 0 w 487838"/>
                  <a:gd name="connsiteY4" fmla="*/ 470801 h 470801"/>
                  <a:gd name="connsiteX0" fmla="*/ 0 w 487838"/>
                  <a:gd name="connsiteY0" fmla="*/ 494060 h 494060"/>
                  <a:gd name="connsiteX1" fmla="*/ 249942 w 487838"/>
                  <a:gd name="connsiteY1" fmla="*/ 0 h 494060"/>
                  <a:gd name="connsiteX2" fmla="*/ 487838 w 487838"/>
                  <a:gd name="connsiteY2" fmla="*/ 102634 h 494060"/>
                  <a:gd name="connsiteX3" fmla="*/ 354264 w 487838"/>
                  <a:gd name="connsiteY3" fmla="*/ 494060 h 494060"/>
                  <a:gd name="connsiteX4" fmla="*/ 0 w 487838"/>
                  <a:gd name="connsiteY4" fmla="*/ 494060 h 494060"/>
                  <a:gd name="connsiteX0" fmla="*/ 0 w 554293"/>
                  <a:gd name="connsiteY0" fmla="*/ 490737 h 494060"/>
                  <a:gd name="connsiteX1" fmla="*/ 316397 w 554293"/>
                  <a:gd name="connsiteY1" fmla="*/ 0 h 494060"/>
                  <a:gd name="connsiteX2" fmla="*/ 554293 w 554293"/>
                  <a:gd name="connsiteY2" fmla="*/ 102634 h 494060"/>
                  <a:gd name="connsiteX3" fmla="*/ 420719 w 554293"/>
                  <a:gd name="connsiteY3" fmla="*/ 494060 h 494060"/>
                  <a:gd name="connsiteX4" fmla="*/ 0 w 554293"/>
                  <a:gd name="connsiteY4" fmla="*/ 490737 h 494060"/>
                  <a:gd name="connsiteX0" fmla="*/ 0 w 547648"/>
                  <a:gd name="connsiteY0" fmla="*/ 500705 h 500705"/>
                  <a:gd name="connsiteX1" fmla="*/ 309752 w 547648"/>
                  <a:gd name="connsiteY1" fmla="*/ 0 h 500705"/>
                  <a:gd name="connsiteX2" fmla="*/ 547648 w 547648"/>
                  <a:gd name="connsiteY2" fmla="*/ 102634 h 500705"/>
                  <a:gd name="connsiteX3" fmla="*/ 414074 w 547648"/>
                  <a:gd name="connsiteY3" fmla="*/ 494060 h 500705"/>
                  <a:gd name="connsiteX4" fmla="*/ 0 w 547648"/>
                  <a:gd name="connsiteY4" fmla="*/ 500705 h 500705"/>
                  <a:gd name="connsiteX0" fmla="*/ 0 w 550971"/>
                  <a:gd name="connsiteY0" fmla="*/ 494060 h 494060"/>
                  <a:gd name="connsiteX1" fmla="*/ 313075 w 550971"/>
                  <a:gd name="connsiteY1" fmla="*/ 0 h 494060"/>
                  <a:gd name="connsiteX2" fmla="*/ 550971 w 550971"/>
                  <a:gd name="connsiteY2" fmla="*/ 102634 h 494060"/>
                  <a:gd name="connsiteX3" fmla="*/ 417397 w 550971"/>
                  <a:gd name="connsiteY3" fmla="*/ 494060 h 494060"/>
                  <a:gd name="connsiteX4" fmla="*/ 0 w 550971"/>
                  <a:gd name="connsiteY4" fmla="*/ 494060 h 4940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50971" h="494060">
                    <a:moveTo>
                      <a:pt x="0" y="494060"/>
                    </a:moveTo>
                    <a:lnTo>
                      <a:pt x="313075" y="0"/>
                    </a:lnTo>
                    <a:lnTo>
                      <a:pt x="550971" y="102634"/>
                    </a:lnTo>
                    <a:lnTo>
                      <a:pt x="417397" y="494060"/>
                    </a:lnTo>
                    <a:lnTo>
                      <a:pt x="0" y="494060"/>
                    </a:ln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1" name="四角形: 上の 2 つの角を丸める 187">
                <a:extLst>
                  <a:ext uri="{FF2B5EF4-FFF2-40B4-BE49-F238E27FC236}">
                    <a16:creationId xmlns:a16="http://schemas.microsoft.com/office/drawing/2014/main" id="{F46AFE9B-89EC-4FBF-8D01-F53F78EEF8BC}"/>
                  </a:ext>
                </a:extLst>
              </p:cNvPr>
              <p:cNvSpPr/>
              <p:nvPr/>
            </p:nvSpPr>
            <p:spPr bwMode="auto">
              <a:xfrm>
                <a:off x="579013" y="5450200"/>
                <a:ext cx="1727484" cy="1050564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477786" h="898711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477786" y="898711"/>
                    </a:lnTo>
                    <a:lnTo>
                      <a:pt x="1477786" y="898711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" name="平行四辺形 185">
                <a:extLst>
                  <a:ext uri="{FF2B5EF4-FFF2-40B4-BE49-F238E27FC236}">
                    <a16:creationId xmlns:a16="http://schemas.microsoft.com/office/drawing/2014/main" id="{21DCAD75-1D88-4909-8C2B-CD1AE995BC46}"/>
                  </a:ext>
                </a:extLst>
              </p:cNvPr>
              <p:cNvSpPr/>
              <p:nvPr/>
            </p:nvSpPr>
            <p:spPr bwMode="auto">
              <a:xfrm flipH="1">
                <a:off x="1848127" y="5661185"/>
                <a:ext cx="725729" cy="839580"/>
              </a:xfrm>
              <a:custGeom>
                <a:avLst/>
                <a:gdLst>
                  <a:gd name="connsiteX0" fmla="*/ 0 w 668855"/>
                  <a:gd name="connsiteY0" fmla="*/ 719179 h 719179"/>
                  <a:gd name="connsiteX1" fmla="*/ 261716 w 668855"/>
                  <a:gd name="connsiteY1" fmla="*/ 0 h 719179"/>
                  <a:gd name="connsiteX2" fmla="*/ 668855 w 668855"/>
                  <a:gd name="connsiteY2" fmla="*/ 0 h 719179"/>
                  <a:gd name="connsiteX3" fmla="*/ 407139 w 668855"/>
                  <a:gd name="connsiteY3" fmla="*/ 719179 h 719179"/>
                  <a:gd name="connsiteX4" fmla="*/ 0 w 668855"/>
                  <a:gd name="connsiteY4" fmla="*/ 719179 h 719179"/>
                  <a:gd name="connsiteX0" fmla="*/ 0 w 668855"/>
                  <a:gd name="connsiteY0" fmla="*/ 927142 h 927142"/>
                  <a:gd name="connsiteX1" fmla="*/ 261716 w 668855"/>
                  <a:gd name="connsiteY1" fmla="*/ 207963 h 927142"/>
                  <a:gd name="connsiteX2" fmla="*/ 445016 w 668855"/>
                  <a:gd name="connsiteY2" fmla="*/ 1 h 927142"/>
                  <a:gd name="connsiteX3" fmla="*/ 668855 w 668855"/>
                  <a:gd name="connsiteY3" fmla="*/ 207963 h 927142"/>
                  <a:gd name="connsiteX4" fmla="*/ 407139 w 668855"/>
                  <a:gd name="connsiteY4" fmla="*/ 927142 h 927142"/>
                  <a:gd name="connsiteX5" fmla="*/ 0 w 668855"/>
                  <a:gd name="connsiteY5" fmla="*/ 927142 h 927142"/>
                  <a:gd name="connsiteX0" fmla="*/ 445016 w 668855"/>
                  <a:gd name="connsiteY0" fmla="*/ 0 h 927141"/>
                  <a:gd name="connsiteX1" fmla="*/ 668855 w 668855"/>
                  <a:gd name="connsiteY1" fmla="*/ 207962 h 927141"/>
                  <a:gd name="connsiteX2" fmla="*/ 407139 w 668855"/>
                  <a:gd name="connsiteY2" fmla="*/ 927141 h 927141"/>
                  <a:gd name="connsiteX3" fmla="*/ 0 w 668855"/>
                  <a:gd name="connsiteY3" fmla="*/ 927141 h 927141"/>
                  <a:gd name="connsiteX4" fmla="*/ 261716 w 668855"/>
                  <a:gd name="connsiteY4" fmla="*/ 207962 h 927141"/>
                  <a:gd name="connsiteX5" fmla="*/ 536456 w 668855"/>
                  <a:gd name="connsiteY5" fmla="*/ 91440 h 927141"/>
                  <a:gd name="connsiteX0" fmla="*/ 668855 w 668855"/>
                  <a:gd name="connsiteY0" fmla="*/ 139907 h 859086"/>
                  <a:gd name="connsiteX1" fmla="*/ 407139 w 668855"/>
                  <a:gd name="connsiteY1" fmla="*/ 859086 h 859086"/>
                  <a:gd name="connsiteX2" fmla="*/ 0 w 668855"/>
                  <a:gd name="connsiteY2" fmla="*/ 859086 h 859086"/>
                  <a:gd name="connsiteX3" fmla="*/ 261716 w 668855"/>
                  <a:gd name="connsiteY3" fmla="*/ 139907 h 859086"/>
                  <a:gd name="connsiteX4" fmla="*/ 536456 w 668855"/>
                  <a:gd name="connsiteY4" fmla="*/ 23385 h 859086"/>
                  <a:gd name="connsiteX0" fmla="*/ 668855 w 668855"/>
                  <a:gd name="connsiteY0" fmla="*/ 0 h 719179"/>
                  <a:gd name="connsiteX1" fmla="*/ 407139 w 668855"/>
                  <a:gd name="connsiteY1" fmla="*/ 719179 h 719179"/>
                  <a:gd name="connsiteX2" fmla="*/ 0 w 668855"/>
                  <a:gd name="connsiteY2" fmla="*/ 719179 h 719179"/>
                  <a:gd name="connsiteX3" fmla="*/ 261716 w 668855"/>
                  <a:gd name="connsiteY3" fmla="*/ 0 h 719179"/>
                  <a:gd name="connsiteX0" fmla="*/ 625993 w 625993"/>
                  <a:gd name="connsiteY0" fmla="*/ 138113 h 719179"/>
                  <a:gd name="connsiteX1" fmla="*/ 407139 w 625993"/>
                  <a:gd name="connsiteY1" fmla="*/ 719179 h 719179"/>
                  <a:gd name="connsiteX2" fmla="*/ 0 w 625993"/>
                  <a:gd name="connsiteY2" fmla="*/ 719179 h 719179"/>
                  <a:gd name="connsiteX3" fmla="*/ 261716 w 625993"/>
                  <a:gd name="connsiteY3" fmla="*/ 0 h 7191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25993" h="719179">
                    <a:moveTo>
                      <a:pt x="625993" y="138113"/>
                    </a:moveTo>
                    <a:lnTo>
                      <a:pt x="407139" y="719179"/>
                    </a:lnTo>
                    <a:lnTo>
                      <a:pt x="0" y="719179"/>
                    </a:lnTo>
                    <a:lnTo>
                      <a:pt x="261716" y="0"/>
                    </a:lnTo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3" name="四角形: 上の 2 つの角を丸める 187">
                <a:extLst>
                  <a:ext uri="{FF2B5EF4-FFF2-40B4-BE49-F238E27FC236}">
                    <a16:creationId xmlns:a16="http://schemas.microsoft.com/office/drawing/2014/main" id="{1DB1B9B2-EA57-42EC-A504-1A9F65CE2011}"/>
                  </a:ext>
                </a:extLst>
              </p:cNvPr>
              <p:cNvSpPr/>
              <p:nvPr/>
            </p:nvSpPr>
            <p:spPr bwMode="auto">
              <a:xfrm>
                <a:off x="527977" y="5555533"/>
                <a:ext cx="1746250" cy="952030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4" name="四角形: 上の 2 つの角を丸める 187">
                <a:extLst>
                  <a:ext uri="{FF2B5EF4-FFF2-40B4-BE49-F238E27FC236}">
                    <a16:creationId xmlns:a16="http://schemas.microsoft.com/office/drawing/2014/main" id="{EE3ACA06-7EA3-404A-ACD7-757A1BC340C7}"/>
                  </a:ext>
                </a:extLst>
              </p:cNvPr>
              <p:cNvSpPr/>
              <p:nvPr/>
            </p:nvSpPr>
            <p:spPr bwMode="auto">
              <a:xfrm>
                <a:off x="281538" y="5555533"/>
                <a:ext cx="1746250" cy="952030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5" name="グループ化 104">
                <a:extLst>
                  <a:ext uri="{FF2B5EF4-FFF2-40B4-BE49-F238E27FC236}">
                    <a16:creationId xmlns:a16="http://schemas.microsoft.com/office/drawing/2014/main" id="{3E9D57AC-29F1-4D39-825B-2211392F7DAF}"/>
                  </a:ext>
                </a:extLst>
              </p:cNvPr>
              <p:cNvGrpSpPr/>
              <p:nvPr/>
            </p:nvGrpSpPr>
            <p:grpSpPr>
              <a:xfrm>
                <a:off x="454172" y="4682648"/>
                <a:ext cx="1278300" cy="991370"/>
                <a:chOff x="542585" y="4349750"/>
                <a:chExt cx="1165565" cy="828759"/>
              </a:xfrm>
            </p:grpSpPr>
            <p:sp>
              <p:nvSpPr>
                <p:cNvPr id="106" name="フリーフォーム: 図形 105">
                  <a:extLst>
                    <a:ext uri="{FF2B5EF4-FFF2-40B4-BE49-F238E27FC236}">
                      <a16:creationId xmlns:a16="http://schemas.microsoft.com/office/drawing/2014/main" id="{3B08E621-D2F8-48EE-B82D-F6F59BF1180D}"/>
                    </a:ext>
                  </a:extLst>
                </p:cNvPr>
                <p:cNvSpPr/>
                <p:nvPr/>
              </p:nvSpPr>
              <p:spPr bwMode="auto">
                <a:xfrm>
                  <a:off x="542585" y="4349750"/>
                  <a:ext cx="1165565" cy="828759"/>
                </a:xfrm>
                <a:custGeom>
                  <a:avLst/>
                  <a:gdLst>
                    <a:gd name="connsiteX0" fmla="*/ 301477 w 1165565"/>
                    <a:gd name="connsiteY0" fmla="*/ 0 h 828759"/>
                    <a:gd name="connsiteX1" fmla="*/ 848098 w 1165565"/>
                    <a:gd name="connsiteY1" fmla="*/ 0 h 828759"/>
                    <a:gd name="connsiteX2" fmla="*/ 1047975 w 1165565"/>
                    <a:gd name="connsiteY2" fmla="*/ 248378 h 828759"/>
                    <a:gd name="connsiteX3" fmla="*/ 1165565 w 1165565"/>
                    <a:gd name="connsiteY3" fmla="*/ 720809 h 828759"/>
                    <a:gd name="connsiteX4" fmla="*/ 1036803 w 1165565"/>
                    <a:gd name="connsiteY4" fmla="*/ 719633 h 828759"/>
                    <a:gd name="connsiteX5" fmla="*/ 1063965 w 1165565"/>
                    <a:gd name="connsiteY5" fmla="*/ 828759 h 828759"/>
                    <a:gd name="connsiteX6" fmla="*/ 33549 w 1165565"/>
                    <a:gd name="connsiteY6" fmla="*/ 819350 h 828759"/>
                    <a:gd name="connsiteX7" fmla="*/ 0 w 1165565"/>
                    <a:gd name="connsiteY7" fmla="*/ 356328 h 828759"/>
                    <a:gd name="connsiteX8" fmla="*/ 122076 w 1165565"/>
                    <a:gd name="connsiteY8" fmla="*/ 127469 h 828759"/>
                    <a:gd name="connsiteX9" fmla="*/ 132671 w 1165565"/>
                    <a:gd name="connsiteY9" fmla="*/ 123382 h 828759"/>
                    <a:gd name="connsiteX10" fmla="*/ 160143 w 1165565"/>
                    <a:gd name="connsiteY10" fmla="*/ 72748 h 828759"/>
                    <a:gd name="connsiteX11" fmla="*/ 301477 w 1165565"/>
                    <a:gd name="connsiteY11" fmla="*/ 0 h 828759"/>
                    <a:gd name="connsiteX0" fmla="*/ 301477 w 1165565"/>
                    <a:gd name="connsiteY0" fmla="*/ 0 h 828759"/>
                    <a:gd name="connsiteX1" fmla="*/ 848098 w 1165565"/>
                    <a:gd name="connsiteY1" fmla="*/ 0 h 828759"/>
                    <a:gd name="connsiteX2" fmla="*/ 1047975 w 1165565"/>
                    <a:gd name="connsiteY2" fmla="*/ 248378 h 828759"/>
                    <a:gd name="connsiteX3" fmla="*/ 1165565 w 1165565"/>
                    <a:gd name="connsiteY3" fmla="*/ 720809 h 828759"/>
                    <a:gd name="connsiteX4" fmla="*/ 1063965 w 1165565"/>
                    <a:gd name="connsiteY4" fmla="*/ 828759 h 828759"/>
                    <a:gd name="connsiteX5" fmla="*/ 33549 w 1165565"/>
                    <a:gd name="connsiteY5" fmla="*/ 819350 h 828759"/>
                    <a:gd name="connsiteX6" fmla="*/ 0 w 1165565"/>
                    <a:gd name="connsiteY6" fmla="*/ 356328 h 828759"/>
                    <a:gd name="connsiteX7" fmla="*/ 122076 w 1165565"/>
                    <a:gd name="connsiteY7" fmla="*/ 127469 h 828759"/>
                    <a:gd name="connsiteX8" fmla="*/ 132671 w 1165565"/>
                    <a:gd name="connsiteY8" fmla="*/ 123382 h 828759"/>
                    <a:gd name="connsiteX9" fmla="*/ 160143 w 1165565"/>
                    <a:gd name="connsiteY9" fmla="*/ 72748 h 828759"/>
                    <a:gd name="connsiteX10" fmla="*/ 301477 w 1165565"/>
                    <a:gd name="connsiteY10" fmla="*/ 0 h 82875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165565" h="828759">
                      <a:moveTo>
                        <a:pt x="301477" y="0"/>
                      </a:moveTo>
                      <a:lnTo>
                        <a:pt x="848098" y="0"/>
                      </a:lnTo>
                      <a:cubicBezTo>
                        <a:pt x="958487" y="0"/>
                        <a:pt x="1047975" y="111203"/>
                        <a:pt x="1047975" y="248378"/>
                      </a:cubicBezTo>
                      <a:lnTo>
                        <a:pt x="1165565" y="720809"/>
                      </a:lnTo>
                      <a:lnTo>
                        <a:pt x="1063965" y="828759"/>
                      </a:lnTo>
                      <a:lnTo>
                        <a:pt x="33549" y="819350"/>
                      </a:lnTo>
                      <a:lnTo>
                        <a:pt x="0" y="356328"/>
                      </a:lnTo>
                      <a:cubicBezTo>
                        <a:pt x="0" y="253447"/>
                        <a:pt x="50337" y="165175"/>
                        <a:pt x="122076" y="127469"/>
                      </a:cubicBezTo>
                      <a:lnTo>
                        <a:pt x="132671" y="123382"/>
                      </a:lnTo>
                      <a:lnTo>
                        <a:pt x="160143" y="72748"/>
                      </a:lnTo>
                      <a:cubicBezTo>
                        <a:pt x="196313" y="27801"/>
                        <a:pt x="246283" y="0"/>
                        <a:pt x="301477" y="0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" name="四角形: 上の 2 つの角を丸める 187">
                  <a:extLst>
                    <a:ext uri="{FF2B5EF4-FFF2-40B4-BE49-F238E27FC236}">
                      <a16:creationId xmlns:a16="http://schemas.microsoft.com/office/drawing/2014/main" id="{E289147E-EDB6-43D4-AD8C-621C3D4926C6}"/>
                    </a:ext>
                  </a:extLst>
                </p:cNvPr>
                <p:cNvSpPr/>
                <p:nvPr/>
              </p:nvSpPr>
              <p:spPr bwMode="auto">
                <a:xfrm>
                  <a:off x="550186" y="4457700"/>
                  <a:ext cx="1063965" cy="720809"/>
                </a:xfrm>
                <a:custGeom>
                  <a:avLst/>
                  <a:gdLst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0 w 1477786"/>
                    <a:gd name="connsiteY6" fmla="*/ 898711 h 898711"/>
                    <a:gd name="connsiteX7" fmla="*/ 0 w 1477786"/>
                    <a:gd name="connsiteY7" fmla="*/ 312113 h 898711"/>
                    <a:gd name="connsiteX8" fmla="*/ 312113 w 1477786"/>
                    <a:gd name="connsiteY8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142875 w 1477786"/>
                    <a:gd name="connsiteY6" fmla="*/ 884424 h 898711"/>
                    <a:gd name="connsiteX7" fmla="*/ 0 w 1477786"/>
                    <a:gd name="connsiteY7" fmla="*/ 312113 h 898711"/>
                    <a:gd name="connsiteX8" fmla="*/ 312113 w 1477786"/>
                    <a:gd name="connsiteY8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219075 w 1477786"/>
                    <a:gd name="connsiteY5" fmla="*/ 898711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477786"/>
                    <a:gd name="connsiteY0" fmla="*/ 0 h 903474"/>
                    <a:gd name="connsiteX1" fmla="*/ 1165673 w 1477786"/>
                    <a:gd name="connsiteY1" fmla="*/ 0 h 903474"/>
                    <a:gd name="connsiteX2" fmla="*/ 1477786 w 1477786"/>
                    <a:gd name="connsiteY2" fmla="*/ 312113 h 903474"/>
                    <a:gd name="connsiteX3" fmla="*/ 1477786 w 1477786"/>
                    <a:gd name="connsiteY3" fmla="*/ 898711 h 903474"/>
                    <a:gd name="connsiteX4" fmla="*/ 1477786 w 1477786"/>
                    <a:gd name="connsiteY4" fmla="*/ 898711 h 903474"/>
                    <a:gd name="connsiteX5" fmla="*/ 47625 w 1477786"/>
                    <a:gd name="connsiteY5" fmla="*/ 903474 h 903474"/>
                    <a:gd name="connsiteX6" fmla="*/ 0 w 1477786"/>
                    <a:gd name="connsiteY6" fmla="*/ 312113 h 903474"/>
                    <a:gd name="connsiteX7" fmla="*/ 312113 w 1477786"/>
                    <a:gd name="connsiteY7" fmla="*/ 0 h 903474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52387 w 1477786"/>
                    <a:gd name="connsiteY5" fmla="*/ 893949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661406"/>
                    <a:gd name="connsiteY0" fmla="*/ 0 h 905773"/>
                    <a:gd name="connsiteX1" fmla="*/ 1165673 w 1661406"/>
                    <a:gd name="connsiteY1" fmla="*/ 0 h 905773"/>
                    <a:gd name="connsiteX2" fmla="*/ 1477786 w 1661406"/>
                    <a:gd name="connsiteY2" fmla="*/ 312113 h 905773"/>
                    <a:gd name="connsiteX3" fmla="*/ 1477786 w 1661406"/>
                    <a:gd name="connsiteY3" fmla="*/ 898711 h 905773"/>
                    <a:gd name="connsiteX4" fmla="*/ 1661406 w 1661406"/>
                    <a:gd name="connsiteY4" fmla="*/ 905773 h 905773"/>
                    <a:gd name="connsiteX5" fmla="*/ 52387 w 1661406"/>
                    <a:gd name="connsiteY5" fmla="*/ 893949 h 905773"/>
                    <a:gd name="connsiteX6" fmla="*/ 0 w 1661406"/>
                    <a:gd name="connsiteY6" fmla="*/ 312113 h 905773"/>
                    <a:gd name="connsiteX7" fmla="*/ 312113 w 1661406"/>
                    <a:gd name="connsiteY7" fmla="*/ 0 h 905773"/>
                    <a:gd name="connsiteX0" fmla="*/ 312113 w 1661406"/>
                    <a:gd name="connsiteY0" fmla="*/ 0 h 905773"/>
                    <a:gd name="connsiteX1" fmla="*/ 1165673 w 1661406"/>
                    <a:gd name="connsiteY1" fmla="*/ 0 h 905773"/>
                    <a:gd name="connsiteX2" fmla="*/ 1477786 w 1661406"/>
                    <a:gd name="connsiteY2" fmla="*/ 312113 h 905773"/>
                    <a:gd name="connsiteX3" fmla="*/ 1661406 w 1661406"/>
                    <a:gd name="connsiteY3" fmla="*/ 905773 h 905773"/>
                    <a:gd name="connsiteX4" fmla="*/ 52387 w 1661406"/>
                    <a:gd name="connsiteY4" fmla="*/ 893949 h 905773"/>
                    <a:gd name="connsiteX5" fmla="*/ 0 w 1661406"/>
                    <a:gd name="connsiteY5" fmla="*/ 312113 h 905773"/>
                    <a:gd name="connsiteX6" fmla="*/ 312113 w 1661406"/>
                    <a:gd name="connsiteY6" fmla="*/ 0 h 9057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661406" h="905773">
                      <a:moveTo>
                        <a:pt x="312113" y="0"/>
                      </a:moveTo>
                      <a:lnTo>
                        <a:pt x="1165673" y="0"/>
                      </a:lnTo>
                      <a:cubicBezTo>
                        <a:pt x="1338048" y="0"/>
                        <a:pt x="1477786" y="139738"/>
                        <a:pt x="1477786" y="312113"/>
                      </a:cubicBezTo>
                      <a:lnTo>
                        <a:pt x="1661406" y="905773"/>
                      </a:lnTo>
                      <a:lnTo>
                        <a:pt x="52387" y="893949"/>
                      </a:lnTo>
                      <a:lnTo>
                        <a:pt x="0" y="312113"/>
                      </a:lnTo>
                      <a:cubicBezTo>
                        <a:pt x="0" y="139738"/>
                        <a:pt x="139738" y="0"/>
                        <a:pt x="312113" y="0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118" name="フリーフォーム: 図形 117">
              <a:extLst>
                <a:ext uri="{FF2B5EF4-FFF2-40B4-BE49-F238E27FC236}">
                  <a16:creationId xmlns:a16="http://schemas.microsoft.com/office/drawing/2014/main" id="{19E4D041-9449-4834-82FE-A205EEB06F30}"/>
                </a:ext>
              </a:extLst>
            </p:cNvPr>
            <p:cNvSpPr/>
            <p:nvPr/>
          </p:nvSpPr>
          <p:spPr bwMode="auto">
            <a:xfrm rot="20700000">
              <a:off x="2026259" y="3962326"/>
              <a:ext cx="260746" cy="149636"/>
            </a:xfrm>
            <a:custGeom>
              <a:avLst/>
              <a:gdLst>
                <a:gd name="connsiteX0" fmla="*/ 229235 w 458470"/>
                <a:gd name="connsiteY0" fmla="*/ 0 h 315618"/>
                <a:gd name="connsiteX1" fmla="*/ 458470 w 458470"/>
                <a:gd name="connsiteY1" fmla="*/ 315618 h 315618"/>
                <a:gd name="connsiteX2" fmla="*/ 343853 w 458470"/>
                <a:gd name="connsiteY2" fmla="*/ 315618 h 315618"/>
                <a:gd name="connsiteX3" fmla="*/ 229235 w 458470"/>
                <a:gd name="connsiteY3" fmla="*/ 114618 h 315618"/>
                <a:gd name="connsiteX4" fmla="*/ 114617 w 458470"/>
                <a:gd name="connsiteY4" fmla="*/ 315618 h 315618"/>
                <a:gd name="connsiteX5" fmla="*/ 0 w 458470"/>
                <a:gd name="connsiteY5" fmla="*/ 315618 h 315618"/>
                <a:gd name="connsiteX6" fmla="*/ 229235 w 458470"/>
                <a:gd name="connsiteY6" fmla="*/ 0 h 315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58470" h="315618">
                  <a:moveTo>
                    <a:pt x="229235" y="0"/>
                  </a:moveTo>
                  <a:cubicBezTo>
                    <a:pt x="355838" y="0"/>
                    <a:pt x="458470" y="141307"/>
                    <a:pt x="458470" y="315618"/>
                  </a:cubicBezTo>
                  <a:lnTo>
                    <a:pt x="343853" y="315618"/>
                  </a:lnTo>
                  <a:cubicBezTo>
                    <a:pt x="343853" y="204609"/>
                    <a:pt x="292537" y="114618"/>
                    <a:pt x="229235" y="114618"/>
                  </a:cubicBezTo>
                  <a:cubicBezTo>
                    <a:pt x="165933" y="114618"/>
                    <a:pt x="114617" y="204609"/>
                    <a:pt x="114617" y="315618"/>
                  </a:cubicBezTo>
                  <a:lnTo>
                    <a:pt x="0" y="315618"/>
                  </a:lnTo>
                  <a:cubicBezTo>
                    <a:pt x="0" y="141307"/>
                    <a:pt x="102632" y="0"/>
                    <a:pt x="229235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04D893B8-20A6-4FC9-8E5C-9B57BDF0E96C}"/>
              </a:ext>
            </a:extLst>
          </p:cNvPr>
          <p:cNvSpPr txBox="1"/>
          <p:nvPr/>
        </p:nvSpPr>
        <p:spPr>
          <a:xfrm>
            <a:off x="1958494" y="620590"/>
            <a:ext cx="75713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この標識を見てあなたは</a:t>
            </a:r>
            <a:r>
              <a:rPr kumimoji="1" lang="en-US" altLang="ja-JP" sz="4800" dirty="0">
                <a:latin typeface="+mj-ea"/>
                <a:ea typeface="+mj-ea"/>
              </a:rPr>
              <a:t>…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DDD42818-10D1-4D62-A447-CA96EDEFC9C9}"/>
              </a:ext>
            </a:extLst>
          </p:cNvPr>
          <p:cNvSpPr txBox="1"/>
          <p:nvPr/>
        </p:nvSpPr>
        <p:spPr>
          <a:xfrm>
            <a:off x="1958494" y="196241"/>
            <a:ext cx="16209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状況判断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78938A77-87E2-C3C4-7DE5-3765C5613D45}"/>
              </a:ext>
            </a:extLst>
          </p:cNvPr>
          <p:cNvSpPr txBox="1"/>
          <p:nvPr/>
        </p:nvSpPr>
        <p:spPr>
          <a:xfrm>
            <a:off x="5789262" y="2280043"/>
            <a:ext cx="491031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48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kumimoji="1" lang="ja-JP" altLang="en-US" sz="48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．雷に注意した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F9B606AF-BA04-BA62-6BCF-9CBF9678DC9A}"/>
              </a:ext>
            </a:extLst>
          </p:cNvPr>
          <p:cNvSpPr txBox="1"/>
          <p:nvPr/>
        </p:nvSpPr>
        <p:spPr>
          <a:xfrm>
            <a:off x="5789262" y="3656405"/>
            <a:ext cx="490711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48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kumimoji="1" lang="ja-JP" altLang="en-US" sz="48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</a:t>
            </a:r>
            <a:r>
              <a:rPr lang="ja-JP" altLang="en-US" sz="48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大声を出した</a:t>
            </a:r>
            <a:endParaRPr kumimoji="1" lang="ja-JP" altLang="en-US" sz="4800" dirty="0">
              <a:solidFill>
                <a:schemeClr val="bg1">
                  <a:lumMod val="7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D03A5752-6B48-76B4-F991-DCD7E8672A28}"/>
              </a:ext>
            </a:extLst>
          </p:cNvPr>
          <p:cNvSpPr txBox="1"/>
          <p:nvPr/>
        </p:nvSpPr>
        <p:spPr>
          <a:xfrm>
            <a:off x="5789262" y="5032768"/>
            <a:ext cx="552266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4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kumimoji="1" lang="ja-JP" altLang="en-US" sz="4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．警笛を鳴らした</a:t>
            </a:r>
          </a:p>
        </p:txBody>
      </p:sp>
      <p:sp>
        <p:nvSpPr>
          <p:cNvPr id="6" name="円: 塗りつぶしなし 5">
            <a:extLst>
              <a:ext uri="{FF2B5EF4-FFF2-40B4-BE49-F238E27FC236}">
                <a16:creationId xmlns:a16="http://schemas.microsoft.com/office/drawing/2014/main" id="{B4DBAF15-65FF-F14F-45CE-479CEB0B46C8}"/>
              </a:ext>
            </a:extLst>
          </p:cNvPr>
          <p:cNvSpPr/>
          <p:nvPr/>
        </p:nvSpPr>
        <p:spPr bwMode="auto">
          <a:xfrm>
            <a:off x="5279339" y="4671843"/>
            <a:ext cx="1629460" cy="1629460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4FAFC19B-5B54-A6EC-DEFB-6A5E0FB9D415}"/>
              </a:ext>
            </a:extLst>
          </p:cNvPr>
          <p:cNvGrpSpPr/>
          <p:nvPr/>
        </p:nvGrpSpPr>
        <p:grpSpPr>
          <a:xfrm>
            <a:off x="2991549" y="1830605"/>
            <a:ext cx="2309897" cy="2309897"/>
            <a:chOff x="2368550" y="2854086"/>
            <a:chExt cx="1439863" cy="1439863"/>
          </a:xfrm>
        </p:grpSpPr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79AD25DB-A23C-88B1-6CF6-DB615C480752}"/>
                </a:ext>
              </a:extLst>
            </p:cNvPr>
            <p:cNvGrpSpPr/>
            <p:nvPr/>
          </p:nvGrpSpPr>
          <p:grpSpPr>
            <a:xfrm>
              <a:off x="2368550" y="2854086"/>
              <a:ext cx="1439863" cy="1439863"/>
              <a:chOff x="488950" y="908050"/>
              <a:chExt cx="1439863" cy="1439863"/>
            </a:xfrm>
          </p:grpSpPr>
          <p:sp>
            <p:nvSpPr>
              <p:cNvPr id="14" name="楕円 13">
                <a:extLst>
                  <a:ext uri="{FF2B5EF4-FFF2-40B4-BE49-F238E27FC236}">
                    <a16:creationId xmlns:a16="http://schemas.microsoft.com/office/drawing/2014/main" id="{02432620-43D1-D332-5C39-B6AC258DB879}"/>
                  </a:ext>
                </a:extLst>
              </p:cNvPr>
              <p:cNvSpPr/>
              <p:nvPr/>
            </p:nvSpPr>
            <p:spPr>
              <a:xfrm>
                <a:off x="511172" y="931067"/>
                <a:ext cx="1393828" cy="139382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164FEA3C-F882-8D71-7407-03B6F4AC1E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50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71438 h 1439863"/>
                  <a:gd name="connsiteX1" fmla="*/ 1368425 w 1439863"/>
                  <a:gd name="connsiteY1" fmla="*/ 719932 h 1439863"/>
                  <a:gd name="connsiteX2" fmla="*/ 719932 w 1439863"/>
                  <a:gd name="connsiteY2" fmla="*/ 1368425 h 1439863"/>
                  <a:gd name="connsiteX3" fmla="*/ 71438 w 1439863"/>
                  <a:gd name="connsiteY3" fmla="*/ 719932 h 1439863"/>
                  <a:gd name="connsiteX4" fmla="*/ 719932 w 1439863"/>
                  <a:gd name="connsiteY4" fmla="*/ 71438 h 1439863"/>
                  <a:gd name="connsiteX5" fmla="*/ 719932 w 1439863"/>
                  <a:gd name="connsiteY5" fmla="*/ 25398 h 1439863"/>
                  <a:gd name="connsiteX6" fmla="*/ 25398 w 1439863"/>
                  <a:gd name="connsiteY6" fmla="*/ 719932 h 1439863"/>
                  <a:gd name="connsiteX7" fmla="*/ 719932 w 1439863"/>
                  <a:gd name="connsiteY7" fmla="*/ 1414466 h 1439863"/>
                  <a:gd name="connsiteX8" fmla="*/ 1414465 w 1439863"/>
                  <a:gd name="connsiteY8" fmla="*/ 719932 h 1439863"/>
                  <a:gd name="connsiteX9" fmla="*/ 719932 w 1439863"/>
                  <a:gd name="connsiteY9" fmla="*/ 25398 h 1439863"/>
                  <a:gd name="connsiteX10" fmla="*/ 719932 w 1439863"/>
                  <a:gd name="connsiteY10" fmla="*/ 0 h 1439863"/>
                  <a:gd name="connsiteX11" fmla="*/ 1439863 w 1439863"/>
                  <a:gd name="connsiteY11" fmla="*/ 719932 h 1439863"/>
                  <a:gd name="connsiteX12" fmla="*/ 719932 w 1439863"/>
                  <a:gd name="connsiteY12" fmla="*/ 1439863 h 1439863"/>
                  <a:gd name="connsiteX13" fmla="*/ 0 w 1439863"/>
                  <a:gd name="connsiteY13" fmla="*/ 719932 h 1439863"/>
                  <a:gd name="connsiteX14" fmla="*/ 719932 w 1439863"/>
                  <a:gd name="connsiteY14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439863" h="1439863"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9" name="Group 112">
              <a:extLst>
                <a:ext uri="{FF2B5EF4-FFF2-40B4-BE49-F238E27FC236}">
                  <a16:creationId xmlns:a16="http://schemas.microsoft.com/office/drawing/2014/main" id="{D769ABCE-71A8-6836-1632-1FCA016429D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584203" y="3140867"/>
              <a:ext cx="822325" cy="863600"/>
              <a:chOff x="1111" y="1616"/>
              <a:chExt cx="1814" cy="1904"/>
            </a:xfrm>
          </p:grpSpPr>
          <p:sp>
            <p:nvSpPr>
              <p:cNvPr id="10" name="AutoShape 113">
                <a:extLst>
                  <a:ext uri="{FF2B5EF4-FFF2-40B4-BE49-F238E27FC236}">
                    <a16:creationId xmlns:a16="http://schemas.microsoft.com/office/drawing/2014/main" id="{05A54BCB-4206-63FD-7F60-C23D3DDF8F7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6200000">
                <a:off x="1111" y="2296"/>
                <a:ext cx="544" cy="544"/>
              </a:xfrm>
              <a:custGeom>
                <a:avLst/>
                <a:gdLst>
                  <a:gd name="G0" fmla="+- 2145 0 0"/>
                  <a:gd name="G1" fmla="+- -11794730 0 0"/>
                  <a:gd name="G2" fmla="+- 0 0 -11794730"/>
                  <a:gd name="T0" fmla="*/ 0 256 1"/>
                  <a:gd name="T1" fmla="*/ 180 256 1"/>
                  <a:gd name="G3" fmla="+- -11794730 T0 T1"/>
                  <a:gd name="T2" fmla="*/ 0 256 1"/>
                  <a:gd name="T3" fmla="*/ 90 256 1"/>
                  <a:gd name="G4" fmla="+- -11794730 T2 T3"/>
                  <a:gd name="G5" fmla="*/ G4 2 1"/>
                  <a:gd name="T4" fmla="*/ 90 256 1"/>
                  <a:gd name="T5" fmla="*/ 0 256 1"/>
                  <a:gd name="G6" fmla="+- -11794730 T4 T5"/>
                  <a:gd name="G7" fmla="*/ G6 2 1"/>
                  <a:gd name="G8" fmla="abs -11794730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2145"/>
                  <a:gd name="G18" fmla="*/ 2145 1 2"/>
                  <a:gd name="G19" fmla="+- G18 5400 0"/>
                  <a:gd name="G20" fmla="cos G19 -11794730"/>
                  <a:gd name="G21" fmla="sin G19 -11794730"/>
                  <a:gd name="G22" fmla="+- G20 10800 0"/>
                  <a:gd name="G23" fmla="+- G21 10800 0"/>
                  <a:gd name="G24" fmla="+- 10800 0 G20"/>
                  <a:gd name="G25" fmla="+- 2145 10800 0"/>
                  <a:gd name="G26" fmla="?: G9 G17 G25"/>
                  <a:gd name="G27" fmla="?: G9 0 21600"/>
                  <a:gd name="G28" fmla="cos 10800 -11794730"/>
                  <a:gd name="G29" fmla="sin 10800 -11794730"/>
                  <a:gd name="G30" fmla="sin 2145 -11794730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-11794730 G34 0"/>
                  <a:gd name="G36" fmla="?: G6 G35 G31"/>
                  <a:gd name="G37" fmla="+- 21600 0 G36"/>
                  <a:gd name="G38" fmla="?: G4 0 G33"/>
                  <a:gd name="G39" fmla="?: -11794730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4327 w 21600"/>
                  <a:gd name="T15" fmla="*/ 10796 h 21600"/>
                  <a:gd name="T16" fmla="*/ 10800 w 21600"/>
                  <a:gd name="T17" fmla="*/ 8655 h 21600"/>
                  <a:gd name="T18" fmla="*/ 17273 w 21600"/>
                  <a:gd name="T19" fmla="*/ 10796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8655" y="10799"/>
                    </a:moveTo>
                    <a:cubicBezTo>
                      <a:pt x="8655" y="9614"/>
                      <a:pt x="9615" y="8655"/>
                      <a:pt x="10800" y="8655"/>
                    </a:cubicBezTo>
                    <a:cubicBezTo>
                      <a:pt x="11984" y="8655"/>
                      <a:pt x="12944" y="9614"/>
                      <a:pt x="12944" y="10799"/>
                    </a:cubicBezTo>
                    <a:lnTo>
                      <a:pt x="21599" y="10794"/>
                    </a:lnTo>
                    <a:cubicBezTo>
                      <a:pt x="21597" y="4832"/>
                      <a:pt x="16762" y="0"/>
                      <a:pt x="10799" y="0"/>
                    </a:cubicBezTo>
                    <a:cubicBezTo>
                      <a:pt x="4837" y="0"/>
                      <a:pt x="2" y="4832"/>
                      <a:pt x="0" y="1079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1" name="AutoShape 114">
                <a:extLst>
                  <a:ext uri="{FF2B5EF4-FFF2-40B4-BE49-F238E27FC236}">
                    <a16:creationId xmlns:a16="http://schemas.microsoft.com/office/drawing/2014/main" id="{252FE94D-C76B-F204-8B2F-13DF5A8F780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5400000">
                <a:off x="1248" y="2476"/>
                <a:ext cx="294" cy="205"/>
              </a:xfrm>
              <a:custGeom>
                <a:avLst/>
                <a:gdLst>
                  <a:gd name="G0" fmla="+- 5400 0 0"/>
                  <a:gd name="G1" fmla="+- 21600 0 5400"/>
                  <a:gd name="G2" fmla="*/ 5400 1 2"/>
                  <a:gd name="G3" fmla="+- 21600 0 G2"/>
                  <a:gd name="G4" fmla="+/ 5400 21600 2"/>
                  <a:gd name="G5" fmla="+/ G1 0 2"/>
                  <a:gd name="G6" fmla="*/ 21600 21600 5400"/>
                  <a:gd name="G7" fmla="*/ G6 1 2"/>
                  <a:gd name="G8" fmla="+- 21600 0 G7"/>
                  <a:gd name="G9" fmla="*/ 21600 1 2"/>
                  <a:gd name="G10" fmla="+- 5400 0 G9"/>
                  <a:gd name="G11" fmla="?: G10 G8 0"/>
                  <a:gd name="G12" fmla="?: G10 G7 21600"/>
                  <a:gd name="T0" fmla="*/ 18900 w 21600"/>
                  <a:gd name="T1" fmla="*/ 10800 h 21600"/>
                  <a:gd name="T2" fmla="*/ 10800 w 21600"/>
                  <a:gd name="T3" fmla="*/ 21600 h 21600"/>
                  <a:gd name="T4" fmla="*/ 2700 w 21600"/>
                  <a:gd name="T5" fmla="*/ 10800 h 21600"/>
                  <a:gd name="T6" fmla="*/ 10800 w 21600"/>
                  <a:gd name="T7" fmla="*/ 0 h 21600"/>
                  <a:gd name="T8" fmla="*/ 4500 w 21600"/>
                  <a:gd name="T9" fmla="*/ 4500 h 21600"/>
                  <a:gd name="T10" fmla="*/ 17100 w 21600"/>
                  <a:gd name="T11" fmla="*/ 171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T8" t="T9" r="T10" b="T11"/>
                <a:pathLst>
                  <a:path w="21600" h="21600">
                    <a:moveTo>
                      <a:pt x="0" y="0"/>
                    </a:moveTo>
                    <a:lnTo>
                      <a:pt x="5400" y="21600"/>
                    </a:lnTo>
                    <a:lnTo>
                      <a:pt x="16200" y="21600"/>
                    </a:lnTo>
                    <a:lnTo>
                      <a:pt x="21600" y="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" name="Freeform 115">
                <a:extLst>
                  <a:ext uri="{FF2B5EF4-FFF2-40B4-BE49-F238E27FC236}">
                    <a16:creationId xmlns:a16="http://schemas.microsoft.com/office/drawing/2014/main" id="{3B67858C-7F40-B9C9-3232-56B030C83CE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0" y="1616"/>
                <a:ext cx="1315" cy="816"/>
              </a:xfrm>
              <a:custGeom>
                <a:avLst/>
                <a:gdLst>
                  <a:gd name="T0" fmla="*/ 0 w 1315"/>
                  <a:gd name="T1" fmla="*/ 816 h 816"/>
                  <a:gd name="T2" fmla="*/ 317 w 1315"/>
                  <a:gd name="T3" fmla="*/ 408 h 816"/>
                  <a:gd name="T4" fmla="*/ 317 w 1315"/>
                  <a:gd name="T5" fmla="*/ 544 h 816"/>
                  <a:gd name="T6" fmla="*/ 771 w 1315"/>
                  <a:gd name="T7" fmla="*/ 136 h 816"/>
                  <a:gd name="T8" fmla="*/ 771 w 1315"/>
                  <a:gd name="T9" fmla="*/ 363 h 816"/>
                  <a:gd name="T10" fmla="*/ 1315 w 1315"/>
                  <a:gd name="T11" fmla="*/ 0 h 816"/>
                  <a:gd name="T12" fmla="*/ 1315 w 1315"/>
                  <a:gd name="T13" fmla="*/ 408 h 816"/>
                  <a:gd name="T14" fmla="*/ 680 w 1315"/>
                  <a:gd name="T15" fmla="*/ 771 h 816"/>
                  <a:gd name="T16" fmla="*/ 680 w 1315"/>
                  <a:gd name="T17" fmla="*/ 499 h 816"/>
                  <a:gd name="T18" fmla="*/ 272 w 1315"/>
                  <a:gd name="T19" fmla="*/ 771 h 816"/>
                  <a:gd name="T20" fmla="*/ 272 w 1315"/>
                  <a:gd name="T21" fmla="*/ 635 h 816"/>
                  <a:gd name="T22" fmla="*/ 0 w 1315"/>
                  <a:gd name="T23" fmla="*/ 816 h 8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1315" h="816">
                    <a:moveTo>
                      <a:pt x="0" y="816"/>
                    </a:moveTo>
                    <a:lnTo>
                      <a:pt x="317" y="408"/>
                    </a:lnTo>
                    <a:lnTo>
                      <a:pt x="317" y="544"/>
                    </a:lnTo>
                    <a:lnTo>
                      <a:pt x="771" y="136"/>
                    </a:lnTo>
                    <a:lnTo>
                      <a:pt x="771" y="363"/>
                    </a:lnTo>
                    <a:lnTo>
                      <a:pt x="1315" y="0"/>
                    </a:lnTo>
                    <a:lnTo>
                      <a:pt x="1315" y="408"/>
                    </a:lnTo>
                    <a:lnTo>
                      <a:pt x="680" y="771"/>
                    </a:lnTo>
                    <a:lnTo>
                      <a:pt x="680" y="499"/>
                    </a:lnTo>
                    <a:lnTo>
                      <a:pt x="272" y="771"/>
                    </a:lnTo>
                    <a:lnTo>
                      <a:pt x="272" y="635"/>
                    </a:lnTo>
                    <a:lnTo>
                      <a:pt x="0" y="816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3" name="Freeform 116">
                <a:extLst>
                  <a:ext uri="{FF2B5EF4-FFF2-40B4-BE49-F238E27FC236}">
                    <a16:creationId xmlns:a16="http://schemas.microsoft.com/office/drawing/2014/main" id="{D1D00570-CAC7-6B7A-F8C1-32F612739D6A}"/>
                  </a:ext>
                </a:extLst>
              </p:cNvPr>
              <p:cNvSpPr>
                <a:spLocks/>
              </p:cNvSpPr>
              <p:nvPr/>
            </p:nvSpPr>
            <p:spPr bwMode="auto">
              <a:xfrm flipV="1">
                <a:off x="1610" y="2704"/>
                <a:ext cx="1315" cy="816"/>
              </a:xfrm>
              <a:custGeom>
                <a:avLst/>
                <a:gdLst>
                  <a:gd name="T0" fmla="*/ 0 w 1315"/>
                  <a:gd name="T1" fmla="*/ 816 h 816"/>
                  <a:gd name="T2" fmla="*/ 317 w 1315"/>
                  <a:gd name="T3" fmla="*/ 408 h 816"/>
                  <a:gd name="T4" fmla="*/ 317 w 1315"/>
                  <a:gd name="T5" fmla="*/ 544 h 816"/>
                  <a:gd name="T6" fmla="*/ 771 w 1315"/>
                  <a:gd name="T7" fmla="*/ 136 h 816"/>
                  <a:gd name="T8" fmla="*/ 771 w 1315"/>
                  <a:gd name="T9" fmla="*/ 363 h 816"/>
                  <a:gd name="T10" fmla="*/ 1315 w 1315"/>
                  <a:gd name="T11" fmla="*/ 0 h 816"/>
                  <a:gd name="T12" fmla="*/ 1315 w 1315"/>
                  <a:gd name="T13" fmla="*/ 408 h 816"/>
                  <a:gd name="T14" fmla="*/ 680 w 1315"/>
                  <a:gd name="T15" fmla="*/ 771 h 816"/>
                  <a:gd name="T16" fmla="*/ 680 w 1315"/>
                  <a:gd name="T17" fmla="*/ 499 h 816"/>
                  <a:gd name="T18" fmla="*/ 272 w 1315"/>
                  <a:gd name="T19" fmla="*/ 771 h 816"/>
                  <a:gd name="T20" fmla="*/ 272 w 1315"/>
                  <a:gd name="T21" fmla="*/ 635 h 816"/>
                  <a:gd name="T22" fmla="*/ 0 w 1315"/>
                  <a:gd name="T23" fmla="*/ 816 h 8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1315" h="816">
                    <a:moveTo>
                      <a:pt x="0" y="816"/>
                    </a:moveTo>
                    <a:lnTo>
                      <a:pt x="317" y="408"/>
                    </a:lnTo>
                    <a:lnTo>
                      <a:pt x="317" y="544"/>
                    </a:lnTo>
                    <a:lnTo>
                      <a:pt x="771" y="136"/>
                    </a:lnTo>
                    <a:lnTo>
                      <a:pt x="771" y="363"/>
                    </a:lnTo>
                    <a:lnTo>
                      <a:pt x="1315" y="0"/>
                    </a:lnTo>
                    <a:lnTo>
                      <a:pt x="1315" y="408"/>
                    </a:lnTo>
                    <a:lnTo>
                      <a:pt x="680" y="771"/>
                    </a:lnTo>
                    <a:lnTo>
                      <a:pt x="680" y="499"/>
                    </a:lnTo>
                    <a:lnTo>
                      <a:pt x="272" y="771"/>
                    </a:lnTo>
                    <a:lnTo>
                      <a:pt x="272" y="635"/>
                    </a:lnTo>
                    <a:lnTo>
                      <a:pt x="0" y="816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</p:grp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32758486-2161-CBC4-3B42-A7C97F88E8D2}"/>
              </a:ext>
            </a:extLst>
          </p:cNvPr>
          <p:cNvSpPr txBox="1"/>
          <p:nvPr/>
        </p:nvSpPr>
        <p:spPr>
          <a:xfrm rot="20700000">
            <a:off x="711750" y="2202395"/>
            <a:ext cx="182614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2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ブッブー</a:t>
            </a:r>
          </a:p>
        </p:txBody>
      </p:sp>
      <p:sp>
        <p:nvSpPr>
          <p:cNvPr id="18" name="Text Box 3">
            <a:extLst>
              <a:ext uri="{FF2B5EF4-FFF2-40B4-BE49-F238E27FC236}">
                <a16:creationId xmlns:a16="http://schemas.microsoft.com/office/drawing/2014/main" id="{27DEE615-D4EF-7ECE-9A49-EB45478D5F9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129398" y="4328440"/>
            <a:ext cx="223651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defRPr sz="4800" b="1">
                <a:solidFill>
                  <a:srgbClr val="FF0000"/>
                </a:solidFill>
                <a:latin typeface="+mj-ea"/>
                <a:ea typeface="+mj-ea"/>
              </a:defRPr>
            </a:lvl1pPr>
          </a:lstStyle>
          <a:p>
            <a:r>
              <a:rPr lang="ja-JP" altLang="en-US" sz="3200" dirty="0"/>
              <a:t>警笛ならせ</a:t>
            </a:r>
          </a:p>
        </p:txBody>
      </p:sp>
    </p:spTree>
    <p:extLst>
      <p:ext uri="{BB962C8B-B14F-4D97-AF65-F5344CB8AC3E}">
        <p14:creationId xmlns:p14="http://schemas.microsoft.com/office/powerpoint/2010/main" val="8954435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9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2242994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68F620EB-B646-5951-2321-3A67B215A07A}"/>
              </a:ext>
            </a:extLst>
          </p:cNvPr>
          <p:cNvGrpSpPr/>
          <p:nvPr/>
        </p:nvGrpSpPr>
        <p:grpSpPr>
          <a:xfrm>
            <a:off x="2972454" y="3336411"/>
            <a:ext cx="2342992" cy="2900999"/>
            <a:chOff x="1949608" y="1168081"/>
            <a:chExt cx="2342992" cy="2900999"/>
          </a:xfrm>
        </p:grpSpPr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9E1CE7A7-4100-B686-D2D4-673E1AC38153}"/>
                </a:ext>
              </a:extLst>
            </p:cNvPr>
            <p:cNvSpPr/>
            <p:nvPr/>
          </p:nvSpPr>
          <p:spPr>
            <a:xfrm>
              <a:off x="1949608" y="1821180"/>
              <a:ext cx="1181100" cy="2247900"/>
            </a:xfrm>
            <a:custGeom>
              <a:avLst/>
              <a:gdLst>
                <a:gd name="connsiteX0" fmla="*/ 608404 w 1181100"/>
                <a:gd name="connsiteY0" fmla="*/ 0 h 2247900"/>
                <a:gd name="connsiteX1" fmla="*/ 1181100 w 1181100"/>
                <a:gd name="connsiteY1" fmla="*/ 0 h 2247900"/>
                <a:gd name="connsiteX2" fmla="*/ 1181100 w 1181100"/>
                <a:gd name="connsiteY2" fmla="*/ 163469 h 2247900"/>
                <a:gd name="connsiteX3" fmla="*/ 608404 w 1181100"/>
                <a:gd name="connsiteY3" fmla="*/ 163469 h 2247900"/>
                <a:gd name="connsiteX4" fmla="*/ 163469 w 1181100"/>
                <a:gd name="connsiteY4" fmla="*/ 608404 h 2247900"/>
                <a:gd name="connsiteX5" fmla="*/ 163469 w 1181100"/>
                <a:gd name="connsiteY5" fmla="*/ 2247900 h 2247900"/>
                <a:gd name="connsiteX6" fmla="*/ 0 w 1181100"/>
                <a:gd name="connsiteY6" fmla="*/ 2247900 h 2247900"/>
                <a:gd name="connsiteX7" fmla="*/ 0 w 1181100"/>
                <a:gd name="connsiteY7" fmla="*/ 608404 h 2247900"/>
                <a:gd name="connsiteX8" fmla="*/ 103906 w 1181100"/>
                <a:gd name="connsiteY8" fmla="*/ 268240 h 2247900"/>
                <a:gd name="connsiteX9" fmla="*/ 135561 w 1181100"/>
                <a:gd name="connsiteY9" fmla="*/ 229873 h 2247900"/>
                <a:gd name="connsiteX10" fmla="*/ 231585 w 1181100"/>
                <a:gd name="connsiteY10" fmla="*/ 255398 h 2247900"/>
                <a:gd name="connsiteX11" fmla="*/ 205152 w 1181100"/>
                <a:gd name="connsiteY11" fmla="*/ 155958 h 2247900"/>
                <a:gd name="connsiteX12" fmla="*/ 268240 w 1181100"/>
                <a:gd name="connsiteY12" fmla="*/ 103906 h 2247900"/>
                <a:gd name="connsiteX13" fmla="*/ 608404 w 1181100"/>
                <a:gd name="connsiteY13" fmla="*/ 0 h 22479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1100" h="2247900">
                  <a:moveTo>
                    <a:pt x="608404" y="0"/>
                  </a:moveTo>
                  <a:lnTo>
                    <a:pt x="1181100" y="0"/>
                  </a:lnTo>
                  <a:lnTo>
                    <a:pt x="1181100" y="163469"/>
                  </a:lnTo>
                  <a:lnTo>
                    <a:pt x="608404" y="163469"/>
                  </a:lnTo>
                  <a:cubicBezTo>
                    <a:pt x="362673" y="163469"/>
                    <a:pt x="163469" y="362673"/>
                    <a:pt x="163469" y="608404"/>
                  </a:cubicBezTo>
                  <a:lnTo>
                    <a:pt x="163469" y="2247900"/>
                  </a:lnTo>
                  <a:lnTo>
                    <a:pt x="0" y="2247900"/>
                  </a:lnTo>
                  <a:lnTo>
                    <a:pt x="0" y="608404"/>
                  </a:lnTo>
                  <a:cubicBezTo>
                    <a:pt x="0" y="482400"/>
                    <a:pt x="38305" y="365342"/>
                    <a:pt x="103906" y="268240"/>
                  </a:cubicBezTo>
                  <a:lnTo>
                    <a:pt x="135561" y="229873"/>
                  </a:lnTo>
                  <a:lnTo>
                    <a:pt x="231585" y="255398"/>
                  </a:lnTo>
                  <a:lnTo>
                    <a:pt x="205152" y="155958"/>
                  </a:lnTo>
                  <a:lnTo>
                    <a:pt x="268240" y="103906"/>
                  </a:lnTo>
                  <a:cubicBezTo>
                    <a:pt x="365342" y="38305"/>
                    <a:pt x="482400" y="0"/>
                    <a:pt x="608404" y="0"/>
                  </a:cubicBezTo>
                  <a:close/>
                </a:path>
              </a:pathLst>
            </a:custGeom>
            <a:solidFill>
              <a:schemeClr val="bg1"/>
            </a:solidFill>
            <a:ln w="28575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grpSp>
          <p:nvGrpSpPr>
            <p:cNvPr id="27" name="グループ化 26">
              <a:extLst>
                <a:ext uri="{FF2B5EF4-FFF2-40B4-BE49-F238E27FC236}">
                  <a16:creationId xmlns:a16="http://schemas.microsoft.com/office/drawing/2014/main" id="{9609BEB0-1086-ED0D-771A-C51C61E7F710}"/>
                </a:ext>
              </a:extLst>
            </p:cNvPr>
            <p:cNvGrpSpPr/>
            <p:nvPr/>
          </p:nvGrpSpPr>
          <p:grpSpPr>
            <a:xfrm>
              <a:off x="2825750" y="1168081"/>
              <a:ext cx="1466850" cy="1466850"/>
              <a:chOff x="2825750" y="1168081"/>
              <a:chExt cx="1466850" cy="1466850"/>
            </a:xfrm>
          </p:grpSpPr>
          <p:grpSp>
            <p:nvGrpSpPr>
              <p:cNvPr id="28" name="グループ化 27">
                <a:extLst>
                  <a:ext uri="{FF2B5EF4-FFF2-40B4-BE49-F238E27FC236}">
                    <a16:creationId xmlns:a16="http://schemas.microsoft.com/office/drawing/2014/main" id="{C8E763B1-5F07-FD80-D4C2-5475DF48C157}"/>
                  </a:ext>
                </a:extLst>
              </p:cNvPr>
              <p:cNvGrpSpPr/>
              <p:nvPr/>
            </p:nvGrpSpPr>
            <p:grpSpPr>
              <a:xfrm rot="5400000">
                <a:off x="2835910" y="1182370"/>
                <a:ext cx="1439863" cy="1439863"/>
                <a:chOff x="488950" y="908050"/>
                <a:chExt cx="1439863" cy="1439863"/>
              </a:xfrm>
            </p:grpSpPr>
            <p:grpSp>
              <p:nvGrpSpPr>
                <p:cNvPr id="30" name="グループ化 29">
                  <a:extLst>
                    <a:ext uri="{FF2B5EF4-FFF2-40B4-BE49-F238E27FC236}">
                      <a16:creationId xmlns:a16="http://schemas.microsoft.com/office/drawing/2014/main" id="{2725E637-7B9D-7F73-398E-8A3D97B323D5}"/>
                    </a:ext>
                  </a:extLst>
                </p:cNvPr>
                <p:cNvGrpSpPr/>
                <p:nvPr/>
              </p:nvGrpSpPr>
              <p:grpSpPr>
                <a:xfrm>
                  <a:off x="488950" y="908050"/>
                  <a:ext cx="1439863" cy="1439863"/>
                  <a:chOff x="488950" y="908050"/>
                  <a:chExt cx="1439863" cy="1439863"/>
                </a:xfrm>
              </p:grpSpPr>
              <p:sp>
                <p:nvSpPr>
                  <p:cNvPr id="32" name="楕円 31">
                    <a:extLst>
                      <a:ext uri="{FF2B5EF4-FFF2-40B4-BE49-F238E27FC236}">
                        <a16:creationId xmlns:a16="http://schemas.microsoft.com/office/drawing/2014/main" id="{FD70131E-B3CA-ACE6-3666-F528BA03BA48}"/>
                      </a:ext>
                    </a:extLst>
                  </p:cNvPr>
                  <p:cNvSpPr/>
                  <p:nvPr/>
                </p:nvSpPr>
                <p:spPr>
                  <a:xfrm>
                    <a:off x="511172" y="931067"/>
                    <a:ext cx="1393828" cy="1393828"/>
                  </a:xfrm>
                  <a:prstGeom prst="ellipse">
                    <a:avLst/>
                  </a:pr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3" name="フリーフォーム: 図形 32">
                    <a:extLst>
                      <a:ext uri="{FF2B5EF4-FFF2-40B4-BE49-F238E27FC236}">
                        <a16:creationId xmlns:a16="http://schemas.microsoft.com/office/drawing/2014/main" id="{CD2874C3-D596-3FC0-8591-42A6C276436D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488950" y="908050"/>
                    <a:ext cx="1439863" cy="1439863"/>
                  </a:xfrm>
                  <a:custGeom>
                    <a:avLst/>
                    <a:gdLst>
                      <a:gd name="connsiteX0" fmla="*/ 719932 w 1439863"/>
                      <a:gd name="connsiteY0" fmla="*/ 71438 h 1439863"/>
                      <a:gd name="connsiteX1" fmla="*/ 1368425 w 1439863"/>
                      <a:gd name="connsiteY1" fmla="*/ 719932 h 1439863"/>
                      <a:gd name="connsiteX2" fmla="*/ 719932 w 1439863"/>
                      <a:gd name="connsiteY2" fmla="*/ 1368425 h 1439863"/>
                      <a:gd name="connsiteX3" fmla="*/ 71438 w 1439863"/>
                      <a:gd name="connsiteY3" fmla="*/ 719932 h 1439863"/>
                      <a:gd name="connsiteX4" fmla="*/ 719932 w 1439863"/>
                      <a:gd name="connsiteY4" fmla="*/ 71438 h 1439863"/>
                      <a:gd name="connsiteX5" fmla="*/ 719932 w 1439863"/>
                      <a:gd name="connsiteY5" fmla="*/ 25398 h 1439863"/>
                      <a:gd name="connsiteX6" fmla="*/ 25398 w 1439863"/>
                      <a:gd name="connsiteY6" fmla="*/ 719932 h 1439863"/>
                      <a:gd name="connsiteX7" fmla="*/ 719932 w 1439863"/>
                      <a:gd name="connsiteY7" fmla="*/ 1414466 h 1439863"/>
                      <a:gd name="connsiteX8" fmla="*/ 1414465 w 1439863"/>
                      <a:gd name="connsiteY8" fmla="*/ 719932 h 1439863"/>
                      <a:gd name="connsiteX9" fmla="*/ 719932 w 1439863"/>
                      <a:gd name="connsiteY9" fmla="*/ 25398 h 1439863"/>
                      <a:gd name="connsiteX10" fmla="*/ 719932 w 1439863"/>
                      <a:gd name="connsiteY10" fmla="*/ 0 h 1439863"/>
                      <a:gd name="connsiteX11" fmla="*/ 1439863 w 1439863"/>
                      <a:gd name="connsiteY11" fmla="*/ 719932 h 1439863"/>
                      <a:gd name="connsiteX12" fmla="*/ 719932 w 1439863"/>
                      <a:gd name="connsiteY12" fmla="*/ 1439863 h 1439863"/>
                      <a:gd name="connsiteX13" fmla="*/ 0 w 1439863"/>
                      <a:gd name="connsiteY13" fmla="*/ 719932 h 1439863"/>
                      <a:gd name="connsiteX14" fmla="*/ 719932 w 1439863"/>
                      <a:gd name="connsiteY14" fmla="*/ 0 h 14398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439863" h="1439863">
                        <a:moveTo>
                          <a:pt x="719932" y="71438"/>
                        </a:moveTo>
                        <a:cubicBezTo>
                          <a:pt x="1078104" y="71438"/>
                          <a:pt x="1368425" y="361759"/>
                          <a:pt x="1368425" y="719932"/>
                        </a:cubicBezTo>
                        <a:cubicBezTo>
                          <a:pt x="1368425" y="1078104"/>
                          <a:pt x="1078104" y="1368425"/>
                          <a:pt x="719932" y="1368425"/>
                        </a:cubicBezTo>
                        <a:cubicBezTo>
                          <a:pt x="361759" y="1368425"/>
                          <a:pt x="71438" y="1078104"/>
                          <a:pt x="71438" y="719932"/>
                        </a:cubicBezTo>
                        <a:cubicBezTo>
                          <a:pt x="71438" y="361759"/>
                          <a:pt x="361759" y="71438"/>
                          <a:pt x="719932" y="71438"/>
                        </a:cubicBezTo>
                        <a:close/>
                        <a:moveTo>
                          <a:pt x="719932" y="25398"/>
                        </a:moveTo>
                        <a:cubicBezTo>
                          <a:pt x="336368" y="25398"/>
                          <a:pt x="25398" y="336368"/>
                          <a:pt x="25398" y="719932"/>
                        </a:cubicBezTo>
                        <a:cubicBezTo>
                          <a:pt x="25398" y="1103495"/>
                          <a:pt x="336368" y="1414466"/>
                          <a:pt x="719932" y="1414466"/>
                        </a:cubicBezTo>
                        <a:cubicBezTo>
                          <a:pt x="1103495" y="1414466"/>
                          <a:pt x="1414465" y="1103495"/>
                          <a:pt x="1414465" y="719932"/>
                        </a:cubicBezTo>
                        <a:cubicBezTo>
                          <a:pt x="1414465" y="336368"/>
                          <a:pt x="1103495" y="25398"/>
                          <a:pt x="719932" y="25398"/>
                        </a:cubicBezTo>
                        <a:close/>
                        <a:moveTo>
                          <a:pt x="719932" y="0"/>
                        </a:moveTo>
                        <a:cubicBezTo>
                          <a:pt x="1117560" y="0"/>
                          <a:pt x="1439863" y="322303"/>
                          <a:pt x="1439863" y="719932"/>
                        </a:cubicBezTo>
                        <a:cubicBezTo>
                          <a:pt x="1439863" y="1117560"/>
                          <a:pt x="1117560" y="1439863"/>
                          <a:pt x="719932" y="1439863"/>
                        </a:cubicBezTo>
                        <a:cubicBezTo>
                          <a:pt x="322303" y="1439863"/>
                          <a:pt x="0" y="1117560"/>
                          <a:pt x="0" y="719932"/>
                        </a:cubicBezTo>
                        <a:cubicBezTo>
                          <a:pt x="0" y="322303"/>
                          <a:pt x="322303" y="0"/>
                          <a:pt x="719932" y="0"/>
                        </a:cubicBezTo>
                        <a:close/>
                      </a:path>
                    </a:pathLst>
                  </a:custGeom>
                  <a:solidFill>
                    <a:srgbClr val="0070C0"/>
                  </a:solidFill>
                  <a:ln w="19050">
                    <a:solidFill>
                      <a:srgbClr val="0070C0"/>
                    </a:solidFill>
                  </a:ln>
                  <a:effectLst/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31" name="フリーフォーム: 図形 30">
                  <a:extLst>
                    <a:ext uri="{FF2B5EF4-FFF2-40B4-BE49-F238E27FC236}">
                      <a16:creationId xmlns:a16="http://schemas.microsoft.com/office/drawing/2014/main" id="{5AD54B13-096A-3004-8238-4BA739E7ADDA}"/>
                    </a:ext>
                  </a:extLst>
                </p:cNvPr>
                <p:cNvSpPr/>
                <p:nvPr/>
              </p:nvSpPr>
              <p:spPr>
                <a:xfrm>
                  <a:off x="829034" y="1052513"/>
                  <a:ext cx="758106" cy="1152525"/>
                </a:xfrm>
                <a:custGeom>
                  <a:avLst/>
                  <a:gdLst>
                    <a:gd name="connsiteX0" fmla="*/ 379332 w 758106"/>
                    <a:gd name="connsiteY0" fmla="*/ 0 h 1152525"/>
                    <a:gd name="connsiteX1" fmla="*/ 417768 w 758106"/>
                    <a:gd name="connsiteY1" fmla="*/ 25476 h 1152525"/>
                    <a:gd name="connsiteX2" fmla="*/ 752167 w 758106"/>
                    <a:gd name="connsiteY2" fmla="*/ 574687 h 1152525"/>
                    <a:gd name="connsiteX3" fmla="*/ 758106 w 758106"/>
                    <a:gd name="connsiteY3" fmla="*/ 594129 h 1152525"/>
                    <a:gd name="connsiteX4" fmla="*/ 730342 w 758106"/>
                    <a:gd name="connsiteY4" fmla="*/ 628195 h 1152525"/>
                    <a:gd name="connsiteX5" fmla="*/ 707899 w 758106"/>
                    <a:gd name="connsiteY5" fmla="*/ 620443 h 1152525"/>
                    <a:gd name="connsiteX6" fmla="*/ 489603 w 758106"/>
                    <a:gd name="connsiteY6" fmla="*/ 510454 h 1152525"/>
                    <a:gd name="connsiteX7" fmla="*/ 489603 w 758106"/>
                    <a:gd name="connsiteY7" fmla="*/ 1152525 h 1152525"/>
                    <a:gd name="connsiteX8" fmla="*/ 269062 w 758106"/>
                    <a:gd name="connsiteY8" fmla="*/ 1152525 h 1152525"/>
                    <a:gd name="connsiteX9" fmla="*/ 269062 w 758106"/>
                    <a:gd name="connsiteY9" fmla="*/ 509687 h 1152525"/>
                    <a:gd name="connsiteX10" fmla="*/ 55376 w 758106"/>
                    <a:gd name="connsiteY10" fmla="*/ 617816 h 1152525"/>
                    <a:gd name="connsiteX11" fmla="*/ 27765 w 758106"/>
                    <a:gd name="connsiteY11" fmla="*/ 628195 h 1152525"/>
                    <a:gd name="connsiteX12" fmla="*/ 0 w 758106"/>
                    <a:gd name="connsiteY12" fmla="*/ 594129 h 1152525"/>
                    <a:gd name="connsiteX13" fmla="*/ 5939 w 758106"/>
                    <a:gd name="connsiteY13" fmla="*/ 574687 h 1152525"/>
                    <a:gd name="connsiteX14" fmla="*/ 340897 w 758106"/>
                    <a:gd name="connsiteY14" fmla="*/ 25476 h 1152525"/>
                    <a:gd name="connsiteX15" fmla="*/ 379332 w 758106"/>
                    <a:gd name="connsiteY15" fmla="*/ 0 h 115252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758106" h="1152525">
                      <a:moveTo>
                        <a:pt x="379332" y="0"/>
                      </a:moveTo>
                      <a:cubicBezTo>
                        <a:pt x="396611" y="0"/>
                        <a:pt x="411435" y="10505"/>
                        <a:pt x="417768" y="25476"/>
                      </a:cubicBezTo>
                      <a:lnTo>
                        <a:pt x="752167" y="574687"/>
                      </a:lnTo>
                      <a:cubicBezTo>
                        <a:pt x="755917" y="580237"/>
                        <a:pt x="758106" y="586927"/>
                        <a:pt x="758106" y="594129"/>
                      </a:cubicBezTo>
                      <a:cubicBezTo>
                        <a:pt x="758106" y="610933"/>
                        <a:pt x="746187" y="624953"/>
                        <a:pt x="730342" y="628195"/>
                      </a:cubicBezTo>
                      <a:cubicBezTo>
                        <a:pt x="717765" y="626885"/>
                        <a:pt x="715380" y="623027"/>
                        <a:pt x="707899" y="620443"/>
                      </a:cubicBezTo>
                      <a:lnTo>
                        <a:pt x="489603" y="510454"/>
                      </a:lnTo>
                      <a:lnTo>
                        <a:pt x="489603" y="1152525"/>
                      </a:lnTo>
                      <a:lnTo>
                        <a:pt x="269062" y="1152525"/>
                      </a:lnTo>
                      <a:lnTo>
                        <a:pt x="269062" y="509687"/>
                      </a:lnTo>
                      <a:lnTo>
                        <a:pt x="55376" y="617816"/>
                      </a:lnTo>
                      <a:cubicBezTo>
                        <a:pt x="46172" y="621276"/>
                        <a:pt x="38879" y="627283"/>
                        <a:pt x="27765" y="628195"/>
                      </a:cubicBezTo>
                      <a:cubicBezTo>
                        <a:pt x="11919" y="624953"/>
                        <a:pt x="0" y="610933"/>
                        <a:pt x="0" y="594129"/>
                      </a:cubicBezTo>
                      <a:cubicBezTo>
                        <a:pt x="0" y="586927"/>
                        <a:pt x="2189" y="580237"/>
                        <a:pt x="5939" y="574687"/>
                      </a:cubicBezTo>
                      <a:lnTo>
                        <a:pt x="340897" y="25476"/>
                      </a:lnTo>
                      <a:cubicBezTo>
                        <a:pt x="347229" y="10505"/>
                        <a:pt x="362054" y="0"/>
                        <a:pt x="379332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9" name="楕円 28">
                <a:extLst>
                  <a:ext uri="{FF2B5EF4-FFF2-40B4-BE49-F238E27FC236}">
                    <a16:creationId xmlns:a16="http://schemas.microsoft.com/office/drawing/2014/main" id="{069BAD96-F122-F90E-3192-AA683AEE3EBF}"/>
                  </a:ext>
                </a:extLst>
              </p:cNvPr>
              <p:cNvSpPr/>
              <p:nvPr/>
            </p:nvSpPr>
            <p:spPr>
              <a:xfrm>
                <a:off x="2825750" y="1168081"/>
                <a:ext cx="1466850" cy="1466850"/>
              </a:xfrm>
              <a:prstGeom prst="ellipse">
                <a:avLst/>
              </a:prstGeom>
              <a:noFill/>
              <a:ln w="28575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9C8FF576-87BC-4FB7-B25D-579B6922F63D}"/>
              </a:ext>
            </a:extLst>
          </p:cNvPr>
          <p:cNvSpPr txBox="1"/>
          <p:nvPr/>
        </p:nvSpPr>
        <p:spPr>
          <a:xfrm>
            <a:off x="6693180" y="2047708"/>
            <a:ext cx="5081461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076325" indent="-1076325">
              <a:tabLst>
                <a:tab pos="895350" algn="l"/>
              </a:tabLst>
            </a:pPr>
            <a:r>
              <a:rPr kumimoji="1" lang="en-US" altLang="ja-JP" sz="6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kumimoji="1" lang="ja-JP" altLang="en-US" sz="6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</a:t>
            </a:r>
            <a:r>
              <a:rPr lang="ja-JP" altLang="en-US" sz="6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右</a:t>
            </a:r>
            <a:endParaRPr kumimoji="1" lang="en-US" altLang="ja-JP" sz="66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9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B0D3E7E2-EAC9-0CF9-6D6B-DC188867B2B8}"/>
              </a:ext>
            </a:extLst>
          </p:cNvPr>
          <p:cNvGrpSpPr/>
          <p:nvPr/>
        </p:nvGrpSpPr>
        <p:grpSpPr>
          <a:xfrm>
            <a:off x="281538" y="2889187"/>
            <a:ext cx="3333518" cy="3348223"/>
            <a:chOff x="281538" y="2889187"/>
            <a:chExt cx="3333518" cy="3348223"/>
          </a:xfrm>
        </p:grpSpPr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5B0BB805-FEAA-4FF3-912E-215B4EDD9C57}"/>
                </a:ext>
              </a:extLst>
            </p:cNvPr>
            <p:cNvSpPr/>
            <p:nvPr/>
          </p:nvSpPr>
          <p:spPr bwMode="auto">
            <a:xfrm>
              <a:off x="1625621" y="5139673"/>
              <a:ext cx="1989435" cy="1089985"/>
            </a:xfrm>
            <a:custGeom>
              <a:avLst/>
              <a:gdLst>
                <a:gd name="connsiteX0" fmla="*/ 746389 w 1492778"/>
                <a:gd name="connsiteY0" fmla="*/ 0 h 817874"/>
                <a:gd name="connsiteX1" fmla="*/ 1492778 w 1492778"/>
                <a:gd name="connsiteY1" fmla="*/ 746389 h 817874"/>
                <a:gd name="connsiteX2" fmla="*/ 1485572 w 1492778"/>
                <a:gd name="connsiteY2" fmla="*/ 817874 h 817874"/>
                <a:gd name="connsiteX3" fmla="*/ 1360731 w 1492778"/>
                <a:gd name="connsiteY3" fmla="*/ 817874 h 817874"/>
                <a:gd name="connsiteX4" fmla="*/ 1367937 w 1492778"/>
                <a:gd name="connsiteY4" fmla="*/ 746389 h 817874"/>
                <a:gd name="connsiteX5" fmla="*/ 746389 w 1492778"/>
                <a:gd name="connsiteY5" fmla="*/ 124841 h 817874"/>
                <a:gd name="connsiteX6" fmla="*/ 124841 w 1492778"/>
                <a:gd name="connsiteY6" fmla="*/ 746389 h 817874"/>
                <a:gd name="connsiteX7" fmla="*/ 132047 w 1492778"/>
                <a:gd name="connsiteY7" fmla="*/ 817874 h 817874"/>
                <a:gd name="connsiteX8" fmla="*/ 7206 w 1492778"/>
                <a:gd name="connsiteY8" fmla="*/ 817874 h 817874"/>
                <a:gd name="connsiteX9" fmla="*/ 0 w 1492778"/>
                <a:gd name="connsiteY9" fmla="*/ 746389 h 817874"/>
                <a:gd name="connsiteX10" fmla="*/ 746389 w 1492778"/>
                <a:gd name="connsiteY10" fmla="*/ 0 h 81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492778" h="817874">
                  <a:moveTo>
                    <a:pt x="746389" y="0"/>
                  </a:moveTo>
                  <a:cubicBezTo>
                    <a:pt x="1158608" y="0"/>
                    <a:pt x="1492778" y="334170"/>
                    <a:pt x="1492778" y="746389"/>
                  </a:cubicBezTo>
                  <a:lnTo>
                    <a:pt x="1485572" y="817874"/>
                  </a:lnTo>
                  <a:lnTo>
                    <a:pt x="1360731" y="817874"/>
                  </a:lnTo>
                  <a:lnTo>
                    <a:pt x="1367937" y="746389"/>
                  </a:lnTo>
                  <a:cubicBezTo>
                    <a:pt x="1367937" y="403118"/>
                    <a:pt x="1089660" y="124841"/>
                    <a:pt x="746389" y="124841"/>
                  </a:cubicBezTo>
                  <a:cubicBezTo>
                    <a:pt x="403118" y="124841"/>
                    <a:pt x="124841" y="403118"/>
                    <a:pt x="124841" y="746389"/>
                  </a:cubicBezTo>
                  <a:lnTo>
                    <a:pt x="132047" y="817874"/>
                  </a:lnTo>
                  <a:lnTo>
                    <a:pt x="7206" y="817874"/>
                  </a:lnTo>
                  <a:lnTo>
                    <a:pt x="0" y="746389"/>
                  </a:lnTo>
                  <a:cubicBezTo>
                    <a:pt x="0" y="334170"/>
                    <a:pt x="334170" y="0"/>
                    <a:pt x="746389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4" name="二等辺三角形 8">
              <a:extLst>
                <a:ext uri="{FF2B5EF4-FFF2-40B4-BE49-F238E27FC236}">
                  <a16:creationId xmlns:a16="http://schemas.microsoft.com/office/drawing/2014/main" id="{E922D379-4D15-4F1F-91D4-798B7CB7EB6B}"/>
                </a:ext>
              </a:extLst>
            </p:cNvPr>
            <p:cNvSpPr/>
            <p:nvPr/>
          </p:nvSpPr>
          <p:spPr bwMode="auto">
            <a:xfrm rot="21125282">
              <a:off x="2281318" y="3864830"/>
              <a:ext cx="227409" cy="328925"/>
            </a:xfrm>
            <a:custGeom>
              <a:avLst/>
              <a:gdLst>
                <a:gd name="connsiteX0" fmla="*/ 0 w 183898"/>
                <a:gd name="connsiteY0" fmla="*/ 225025 h 225025"/>
                <a:gd name="connsiteX1" fmla="*/ 91949 w 183898"/>
                <a:gd name="connsiteY1" fmla="*/ 0 h 225025"/>
                <a:gd name="connsiteX2" fmla="*/ 183898 w 183898"/>
                <a:gd name="connsiteY2" fmla="*/ 225025 h 225025"/>
                <a:gd name="connsiteX3" fmla="*/ 0 w 183898"/>
                <a:gd name="connsiteY3" fmla="*/ 225025 h 225025"/>
                <a:gd name="connsiteX0" fmla="*/ 0 w 191011"/>
                <a:gd name="connsiteY0" fmla="*/ 225025 h 225025"/>
                <a:gd name="connsiteX1" fmla="*/ 91949 w 191011"/>
                <a:gd name="connsiteY1" fmla="*/ 0 h 225025"/>
                <a:gd name="connsiteX2" fmla="*/ 183898 w 191011"/>
                <a:gd name="connsiteY2" fmla="*/ 225025 h 225025"/>
                <a:gd name="connsiteX3" fmla="*/ 0 w 191011"/>
                <a:gd name="connsiteY3" fmla="*/ 225025 h 225025"/>
                <a:gd name="connsiteX0" fmla="*/ 0 w 192784"/>
                <a:gd name="connsiteY0" fmla="*/ 225025 h 240341"/>
                <a:gd name="connsiteX1" fmla="*/ 91949 w 192784"/>
                <a:gd name="connsiteY1" fmla="*/ 0 h 240341"/>
                <a:gd name="connsiteX2" fmla="*/ 183898 w 192784"/>
                <a:gd name="connsiteY2" fmla="*/ 225025 h 240341"/>
                <a:gd name="connsiteX3" fmla="*/ 0 w 192784"/>
                <a:gd name="connsiteY3" fmla="*/ 225025 h 2403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2784" h="240341">
                  <a:moveTo>
                    <a:pt x="0" y="225025"/>
                  </a:moveTo>
                  <a:lnTo>
                    <a:pt x="91949" y="0"/>
                  </a:lnTo>
                  <a:cubicBezTo>
                    <a:pt x="122599" y="75008"/>
                    <a:pt x="222923" y="190562"/>
                    <a:pt x="183898" y="225025"/>
                  </a:cubicBezTo>
                  <a:cubicBezTo>
                    <a:pt x="144873" y="259488"/>
                    <a:pt x="61299" y="225025"/>
                    <a:pt x="0" y="225025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F35ECC35-0BC0-988C-6B51-376E79D2B09D}"/>
                </a:ext>
              </a:extLst>
            </p:cNvPr>
            <p:cNvSpPr/>
            <p:nvPr/>
          </p:nvSpPr>
          <p:spPr bwMode="auto">
            <a:xfrm rot="21125282">
              <a:off x="679164" y="3014627"/>
              <a:ext cx="1739376" cy="2127038"/>
            </a:xfrm>
            <a:custGeom>
              <a:avLst/>
              <a:gdLst>
                <a:gd name="connsiteX0" fmla="*/ 958609 w 1739376"/>
                <a:gd name="connsiteY0" fmla="*/ 5102 h 2127038"/>
                <a:gd name="connsiteX1" fmla="*/ 1739376 w 1739376"/>
                <a:gd name="connsiteY1" fmla="*/ 988248 h 2127038"/>
                <a:gd name="connsiteX2" fmla="*/ 1718127 w 1739376"/>
                <a:gd name="connsiteY2" fmla="*/ 1308899 h 2127038"/>
                <a:gd name="connsiteX3" fmla="*/ 1706157 w 1739376"/>
                <a:gd name="connsiteY3" fmla="*/ 1369828 h 2127038"/>
                <a:gd name="connsiteX4" fmla="*/ 1656496 w 1739376"/>
                <a:gd name="connsiteY4" fmla="*/ 1373601 h 2127038"/>
                <a:gd name="connsiteX5" fmla="*/ 1439798 w 1739376"/>
                <a:gd name="connsiteY5" fmla="*/ 1546868 h 2127038"/>
                <a:gd name="connsiteX6" fmla="*/ 1551256 w 1739376"/>
                <a:gd name="connsiteY6" fmla="*/ 1745388 h 2127038"/>
                <a:gd name="connsiteX7" fmla="*/ 1558407 w 1739376"/>
                <a:gd name="connsiteY7" fmla="*/ 1749305 h 2127038"/>
                <a:gd name="connsiteX8" fmla="*/ 1525970 w 1739376"/>
                <a:gd name="connsiteY8" fmla="*/ 1787983 h 2127038"/>
                <a:gd name="connsiteX9" fmla="*/ 1208210 w 1739376"/>
                <a:gd name="connsiteY9" fmla="*/ 1898835 h 2127038"/>
                <a:gd name="connsiteX10" fmla="*/ 1184992 w 1739376"/>
                <a:gd name="connsiteY10" fmla="*/ 1907024 h 2127038"/>
                <a:gd name="connsiteX11" fmla="*/ 1203847 w 1739376"/>
                <a:gd name="connsiteY11" fmla="*/ 2127038 h 2127038"/>
                <a:gd name="connsiteX12" fmla="*/ 654004 w 1739376"/>
                <a:gd name="connsiteY12" fmla="*/ 2127038 h 2127038"/>
                <a:gd name="connsiteX13" fmla="*/ 669384 w 1739376"/>
                <a:gd name="connsiteY13" fmla="*/ 1947588 h 2127038"/>
                <a:gd name="connsiteX14" fmla="*/ 531166 w 1739376"/>
                <a:gd name="connsiteY14" fmla="*/ 1898835 h 2127038"/>
                <a:gd name="connsiteX15" fmla="*/ 0 w 1739376"/>
                <a:gd name="connsiteY15" fmla="*/ 988248 h 2127038"/>
                <a:gd name="connsiteX16" fmla="*/ 869688 w 1739376"/>
                <a:gd name="connsiteY16" fmla="*/ 0 h 2127038"/>
                <a:gd name="connsiteX17" fmla="*/ 958609 w 1739376"/>
                <a:gd name="connsiteY17" fmla="*/ 5102 h 21270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1739376" h="2127038">
                  <a:moveTo>
                    <a:pt x="958609" y="5102"/>
                  </a:moveTo>
                  <a:cubicBezTo>
                    <a:pt x="1397154" y="55710"/>
                    <a:pt x="1739376" y="476566"/>
                    <a:pt x="1739376" y="988248"/>
                  </a:cubicBezTo>
                  <a:cubicBezTo>
                    <a:pt x="1739376" y="1090584"/>
                    <a:pt x="1733621" y="1201188"/>
                    <a:pt x="1718127" y="1308899"/>
                  </a:cubicBezTo>
                  <a:lnTo>
                    <a:pt x="1706157" y="1369828"/>
                  </a:lnTo>
                  <a:lnTo>
                    <a:pt x="1656496" y="1373601"/>
                  </a:lnTo>
                  <a:cubicBezTo>
                    <a:pt x="1540879" y="1391042"/>
                    <a:pt x="1452264" y="1457172"/>
                    <a:pt x="1439798" y="1546868"/>
                  </a:cubicBezTo>
                  <a:cubicBezTo>
                    <a:pt x="1429411" y="1621614"/>
                    <a:pt x="1474363" y="1695035"/>
                    <a:pt x="1551256" y="1745388"/>
                  </a:cubicBezTo>
                  <a:lnTo>
                    <a:pt x="1558407" y="1749305"/>
                  </a:lnTo>
                  <a:lnTo>
                    <a:pt x="1525970" y="1787983"/>
                  </a:lnTo>
                  <a:cubicBezTo>
                    <a:pt x="1448751" y="1867238"/>
                    <a:pt x="1345424" y="1911455"/>
                    <a:pt x="1208210" y="1898835"/>
                  </a:cubicBezTo>
                  <a:lnTo>
                    <a:pt x="1184992" y="1907024"/>
                  </a:lnTo>
                  <a:lnTo>
                    <a:pt x="1203847" y="2127038"/>
                  </a:lnTo>
                  <a:lnTo>
                    <a:pt x="654004" y="2127038"/>
                  </a:lnTo>
                  <a:lnTo>
                    <a:pt x="669384" y="1947588"/>
                  </a:lnTo>
                  <a:lnTo>
                    <a:pt x="531166" y="1898835"/>
                  </a:lnTo>
                  <a:cubicBezTo>
                    <a:pt x="219022" y="1748809"/>
                    <a:pt x="0" y="1397594"/>
                    <a:pt x="0" y="988248"/>
                  </a:cubicBezTo>
                  <a:cubicBezTo>
                    <a:pt x="0" y="442454"/>
                    <a:pt x="389373" y="0"/>
                    <a:pt x="869688" y="0"/>
                  </a:cubicBezTo>
                  <a:cubicBezTo>
                    <a:pt x="899708" y="0"/>
                    <a:pt x="929372" y="1728"/>
                    <a:pt x="958609" y="5102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66" name="楕円 65">
              <a:extLst>
                <a:ext uri="{FF2B5EF4-FFF2-40B4-BE49-F238E27FC236}">
                  <a16:creationId xmlns:a16="http://schemas.microsoft.com/office/drawing/2014/main" id="{DB95FB4A-084F-4397-B333-11778517EB3B}"/>
                </a:ext>
              </a:extLst>
            </p:cNvPr>
            <p:cNvSpPr/>
            <p:nvPr/>
          </p:nvSpPr>
          <p:spPr bwMode="auto">
            <a:xfrm rot="21125282">
              <a:off x="2050971" y="3531994"/>
              <a:ext cx="416432" cy="39262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7" name="月 66">
              <a:extLst>
                <a:ext uri="{FF2B5EF4-FFF2-40B4-BE49-F238E27FC236}">
                  <a16:creationId xmlns:a16="http://schemas.microsoft.com/office/drawing/2014/main" id="{E960B7B5-5DFD-4B42-AD89-E0E571043E2D}"/>
                </a:ext>
              </a:extLst>
            </p:cNvPr>
            <p:cNvSpPr/>
            <p:nvPr/>
          </p:nvSpPr>
          <p:spPr bwMode="auto">
            <a:xfrm rot="4925282">
              <a:off x="1804023" y="2780046"/>
              <a:ext cx="308061" cy="789564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8" name="月 67">
              <a:extLst>
                <a:ext uri="{FF2B5EF4-FFF2-40B4-BE49-F238E27FC236}">
                  <a16:creationId xmlns:a16="http://schemas.microsoft.com/office/drawing/2014/main" id="{4D7BE95A-4866-405A-AE69-5A1EBB128235}"/>
                </a:ext>
              </a:extLst>
            </p:cNvPr>
            <p:cNvSpPr/>
            <p:nvPr/>
          </p:nvSpPr>
          <p:spPr bwMode="auto">
            <a:xfrm rot="3876636">
              <a:off x="1691380" y="2648436"/>
              <a:ext cx="308061" cy="789564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70694175-61CF-439F-BFB6-7BB80C2D6855}"/>
                </a:ext>
              </a:extLst>
            </p:cNvPr>
            <p:cNvSpPr/>
            <p:nvPr/>
          </p:nvSpPr>
          <p:spPr bwMode="auto">
            <a:xfrm rot="21125282">
              <a:off x="556334" y="2973340"/>
              <a:ext cx="1425493" cy="1885782"/>
            </a:xfrm>
            <a:custGeom>
              <a:avLst/>
              <a:gdLst>
                <a:gd name="connsiteX0" fmla="*/ 725917 w 1069623"/>
                <a:gd name="connsiteY0" fmla="*/ 0 h 1415002"/>
                <a:gd name="connsiteX1" fmla="*/ 1008476 w 1069623"/>
                <a:gd name="connsiteY1" fmla="*/ 59791 h 1415002"/>
                <a:gd name="connsiteX2" fmla="*/ 1069623 w 1069623"/>
                <a:gd name="connsiteY2" fmla="*/ 94578 h 1415002"/>
                <a:gd name="connsiteX3" fmla="*/ 1048377 w 1069623"/>
                <a:gd name="connsiteY3" fmla="*/ 104623 h 1415002"/>
                <a:gd name="connsiteX4" fmla="*/ 747070 w 1069623"/>
                <a:gd name="connsiteY4" fmla="*/ 796998 h 1415002"/>
                <a:gd name="connsiteX5" fmla="*/ 757093 w 1069623"/>
                <a:gd name="connsiteY5" fmla="*/ 948437 h 1415002"/>
                <a:gd name="connsiteX6" fmla="*/ 764292 w 1069623"/>
                <a:gd name="connsiteY6" fmla="*/ 983760 h 1415002"/>
                <a:gd name="connsiteX7" fmla="*/ 751972 w 1069623"/>
                <a:gd name="connsiteY7" fmla="*/ 1064182 h 1415002"/>
                <a:gd name="connsiteX8" fmla="*/ 743579 w 1069623"/>
                <a:gd name="connsiteY8" fmla="*/ 1232876 h 1415002"/>
                <a:gd name="connsiteX9" fmla="*/ 751972 w 1069623"/>
                <a:gd name="connsiteY9" fmla="*/ 1401571 h 1415002"/>
                <a:gd name="connsiteX10" fmla="*/ 752998 w 1069623"/>
                <a:gd name="connsiteY10" fmla="*/ 1408269 h 1415002"/>
                <a:gd name="connsiteX11" fmla="*/ 650132 w 1069623"/>
                <a:gd name="connsiteY11" fmla="*/ 1415002 h 1415002"/>
                <a:gd name="connsiteX12" fmla="*/ 414006 w 1069623"/>
                <a:gd name="connsiteY12" fmla="*/ 1399545 h 1415002"/>
                <a:gd name="connsiteX13" fmla="*/ 303230 w 1069623"/>
                <a:gd name="connsiteY13" fmla="*/ 1377214 h 1415002"/>
                <a:gd name="connsiteX14" fmla="*/ 212616 w 1069623"/>
                <a:gd name="connsiteY14" fmla="*/ 1298854 h 1415002"/>
                <a:gd name="connsiteX15" fmla="*/ 0 w 1069623"/>
                <a:gd name="connsiteY15" fmla="*/ 760850 h 1415002"/>
                <a:gd name="connsiteX16" fmla="*/ 725917 w 1069623"/>
                <a:gd name="connsiteY16" fmla="*/ 0 h 14150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069623" h="1415002">
                  <a:moveTo>
                    <a:pt x="725917" y="0"/>
                  </a:moveTo>
                  <a:cubicBezTo>
                    <a:pt x="826145" y="0"/>
                    <a:pt x="921629" y="21290"/>
                    <a:pt x="1008476" y="59791"/>
                  </a:cubicBezTo>
                  <a:lnTo>
                    <a:pt x="1069623" y="94578"/>
                  </a:lnTo>
                  <a:lnTo>
                    <a:pt x="1048377" y="104623"/>
                  </a:lnTo>
                  <a:cubicBezTo>
                    <a:pt x="871312" y="218696"/>
                    <a:pt x="747070" y="485747"/>
                    <a:pt x="747070" y="796998"/>
                  </a:cubicBezTo>
                  <a:cubicBezTo>
                    <a:pt x="747070" y="848874"/>
                    <a:pt x="750521" y="899521"/>
                    <a:pt x="757093" y="948437"/>
                  </a:cubicBezTo>
                  <a:lnTo>
                    <a:pt x="764292" y="983760"/>
                  </a:lnTo>
                  <a:lnTo>
                    <a:pt x="751972" y="1064182"/>
                  </a:lnTo>
                  <a:cubicBezTo>
                    <a:pt x="746469" y="1118672"/>
                    <a:pt x="743579" y="1175090"/>
                    <a:pt x="743579" y="1232876"/>
                  </a:cubicBezTo>
                  <a:cubicBezTo>
                    <a:pt x="743579" y="1290662"/>
                    <a:pt x="746469" y="1347081"/>
                    <a:pt x="751972" y="1401571"/>
                  </a:cubicBezTo>
                  <a:lnTo>
                    <a:pt x="752998" y="1408269"/>
                  </a:lnTo>
                  <a:lnTo>
                    <a:pt x="650132" y="1415002"/>
                  </a:lnTo>
                  <a:cubicBezTo>
                    <a:pt x="569248" y="1415002"/>
                    <a:pt x="490277" y="1409680"/>
                    <a:pt x="414006" y="1399545"/>
                  </a:cubicBezTo>
                  <a:lnTo>
                    <a:pt x="303230" y="1377214"/>
                  </a:lnTo>
                  <a:lnTo>
                    <a:pt x="212616" y="1298854"/>
                  </a:lnTo>
                  <a:cubicBezTo>
                    <a:pt x="81251" y="1161166"/>
                    <a:pt x="0" y="970954"/>
                    <a:pt x="0" y="760850"/>
                  </a:cubicBezTo>
                  <a:cubicBezTo>
                    <a:pt x="0" y="340644"/>
                    <a:pt x="325005" y="0"/>
                    <a:pt x="725917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0" name="月 69">
              <a:extLst>
                <a:ext uri="{FF2B5EF4-FFF2-40B4-BE49-F238E27FC236}">
                  <a16:creationId xmlns:a16="http://schemas.microsoft.com/office/drawing/2014/main" id="{A751EB47-58E2-4A74-9050-5C81C49CCBF5}"/>
                </a:ext>
              </a:extLst>
            </p:cNvPr>
            <p:cNvSpPr/>
            <p:nvPr/>
          </p:nvSpPr>
          <p:spPr bwMode="auto">
            <a:xfrm rot="3125282">
              <a:off x="1535632" y="3009897"/>
              <a:ext cx="308061" cy="789564"/>
            </a:xfrm>
            <a:prstGeom prst="moon">
              <a:avLst>
                <a:gd name="adj" fmla="val 63200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1" name="月 70">
              <a:extLst>
                <a:ext uri="{FF2B5EF4-FFF2-40B4-BE49-F238E27FC236}">
                  <a16:creationId xmlns:a16="http://schemas.microsoft.com/office/drawing/2014/main" id="{661B4E37-E9CA-4787-A370-E344B64E5921}"/>
                </a:ext>
              </a:extLst>
            </p:cNvPr>
            <p:cNvSpPr/>
            <p:nvPr/>
          </p:nvSpPr>
          <p:spPr bwMode="auto">
            <a:xfrm rot="4025282">
              <a:off x="1999941" y="3328290"/>
              <a:ext cx="103823" cy="298960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3810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2" name="フリーフォーム: 図形 71">
              <a:extLst>
                <a:ext uri="{FF2B5EF4-FFF2-40B4-BE49-F238E27FC236}">
                  <a16:creationId xmlns:a16="http://schemas.microsoft.com/office/drawing/2014/main" id="{AB789C85-64BA-4DDB-B24B-19F6D6F54FE4}"/>
                </a:ext>
              </a:extLst>
            </p:cNvPr>
            <p:cNvSpPr/>
            <p:nvPr/>
          </p:nvSpPr>
          <p:spPr bwMode="auto">
            <a:xfrm rot="20225282">
              <a:off x="1369241" y="3711113"/>
              <a:ext cx="421993" cy="627517"/>
            </a:xfrm>
            <a:custGeom>
              <a:avLst/>
              <a:gdLst>
                <a:gd name="connsiteX0" fmla="*/ 211552 w 294948"/>
                <a:gd name="connsiteY0" fmla="*/ 4744 h 467042"/>
                <a:gd name="connsiteX1" fmla="*/ 274509 w 294948"/>
                <a:gd name="connsiteY1" fmla="*/ 39882 h 467042"/>
                <a:gd name="connsiteX2" fmla="*/ 294948 w 294948"/>
                <a:gd name="connsiteY2" fmla="*/ 62248 h 467042"/>
                <a:gd name="connsiteX3" fmla="*/ 248818 w 294948"/>
                <a:gd name="connsiteY3" fmla="*/ 126437 h 467042"/>
                <a:gd name="connsiteX4" fmla="*/ 203809 w 294948"/>
                <a:gd name="connsiteY4" fmla="*/ 240954 h 467042"/>
                <a:gd name="connsiteX5" fmla="*/ 185530 w 294948"/>
                <a:gd name="connsiteY5" fmla="*/ 362633 h 467042"/>
                <a:gd name="connsiteX6" fmla="*/ 195694 w 294948"/>
                <a:gd name="connsiteY6" fmla="*/ 464418 h 467042"/>
                <a:gd name="connsiteX7" fmla="*/ 176068 w 294948"/>
                <a:gd name="connsiteY7" fmla="*/ 467042 h 467042"/>
                <a:gd name="connsiteX8" fmla="*/ 0 w 294948"/>
                <a:gd name="connsiteY8" fmla="*/ 233521 h 467042"/>
                <a:gd name="connsiteX9" fmla="*/ 176068 w 294948"/>
                <a:gd name="connsiteY9" fmla="*/ 0 h 467042"/>
                <a:gd name="connsiteX10" fmla="*/ 211552 w 294948"/>
                <a:gd name="connsiteY10" fmla="*/ 4744 h 467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94948" h="467042">
                  <a:moveTo>
                    <a:pt x="211552" y="4744"/>
                  </a:moveTo>
                  <a:cubicBezTo>
                    <a:pt x="234475" y="10966"/>
                    <a:pt x="255776" y="23096"/>
                    <a:pt x="274509" y="39882"/>
                  </a:cubicBezTo>
                  <a:lnTo>
                    <a:pt x="294948" y="62248"/>
                  </a:lnTo>
                  <a:lnTo>
                    <a:pt x="248818" y="126437"/>
                  </a:lnTo>
                  <a:cubicBezTo>
                    <a:pt x="230486" y="160430"/>
                    <a:pt x="215034" y="199063"/>
                    <a:pt x="203809" y="240954"/>
                  </a:cubicBezTo>
                  <a:cubicBezTo>
                    <a:pt x="192585" y="282846"/>
                    <a:pt x="186650" y="324029"/>
                    <a:pt x="185530" y="362633"/>
                  </a:cubicBezTo>
                  <a:lnTo>
                    <a:pt x="195694" y="464418"/>
                  </a:lnTo>
                  <a:lnTo>
                    <a:pt x="176068" y="467042"/>
                  </a:lnTo>
                  <a:cubicBezTo>
                    <a:pt x="78828" y="467042"/>
                    <a:pt x="0" y="362491"/>
                    <a:pt x="0" y="233521"/>
                  </a:cubicBezTo>
                  <a:cubicBezTo>
                    <a:pt x="0" y="104551"/>
                    <a:pt x="78828" y="0"/>
                    <a:pt x="176068" y="0"/>
                  </a:cubicBezTo>
                  <a:cubicBezTo>
                    <a:pt x="188223" y="0"/>
                    <a:pt x="200090" y="1634"/>
                    <a:pt x="211552" y="4744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3" name="月 72">
              <a:extLst>
                <a:ext uri="{FF2B5EF4-FFF2-40B4-BE49-F238E27FC236}">
                  <a16:creationId xmlns:a16="http://schemas.microsoft.com/office/drawing/2014/main" id="{CDC2853E-D0BE-4F40-BEBD-345A2005E577}"/>
                </a:ext>
              </a:extLst>
            </p:cNvPr>
            <p:cNvSpPr/>
            <p:nvPr/>
          </p:nvSpPr>
          <p:spPr bwMode="auto">
            <a:xfrm rot="21125282">
              <a:off x="1598146" y="3279065"/>
              <a:ext cx="257688" cy="1264384"/>
            </a:xfrm>
            <a:prstGeom prst="moon">
              <a:avLst>
                <a:gd name="adj" fmla="val 70457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" name="楕円 1">
              <a:extLst>
                <a:ext uri="{FF2B5EF4-FFF2-40B4-BE49-F238E27FC236}">
                  <a16:creationId xmlns:a16="http://schemas.microsoft.com/office/drawing/2014/main" id="{3C17906C-DCEA-A928-AB03-3182A12115F4}"/>
                </a:ext>
              </a:extLst>
            </p:cNvPr>
            <p:cNvSpPr/>
            <p:nvPr/>
          </p:nvSpPr>
          <p:spPr bwMode="auto">
            <a:xfrm rot="21125282">
              <a:off x="2304578" y="3633485"/>
              <a:ext cx="97736" cy="12918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CFC50B03-FDE3-43C0-A2A7-8C3ED08E2461}"/>
                </a:ext>
              </a:extLst>
            </p:cNvPr>
            <p:cNvSpPr/>
            <p:nvPr/>
          </p:nvSpPr>
          <p:spPr bwMode="auto">
            <a:xfrm rot="1800000">
              <a:off x="2889484" y="5233612"/>
              <a:ext cx="479827" cy="629483"/>
            </a:xfrm>
            <a:custGeom>
              <a:avLst/>
              <a:gdLst>
                <a:gd name="connsiteX0" fmla="*/ 79537 w 360040"/>
                <a:gd name="connsiteY0" fmla="*/ 0 h 472335"/>
                <a:gd name="connsiteX1" fmla="*/ 280503 w 360040"/>
                <a:gd name="connsiteY1" fmla="*/ 0 h 472335"/>
                <a:gd name="connsiteX2" fmla="*/ 360040 w 360040"/>
                <a:gd name="connsiteY2" fmla="*/ 79537 h 472335"/>
                <a:gd name="connsiteX3" fmla="*/ 360040 w 360040"/>
                <a:gd name="connsiteY3" fmla="*/ 191471 h 472335"/>
                <a:gd name="connsiteX4" fmla="*/ 290231 w 360040"/>
                <a:gd name="connsiteY4" fmla="*/ 296789 h 472335"/>
                <a:gd name="connsiteX5" fmla="*/ 282279 w 360040"/>
                <a:gd name="connsiteY5" fmla="*/ 298394 h 472335"/>
                <a:gd name="connsiteX6" fmla="*/ 298267 w 360040"/>
                <a:gd name="connsiteY6" fmla="*/ 472335 h 472335"/>
                <a:gd name="connsiteX7" fmla="*/ 70375 w 360040"/>
                <a:gd name="connsiteY7" fmla="*/ 472335 h 472335"/>
                <a:gd name="connsiteX8" fmla="*/ 86206 w 360040"/>
                <a:gd name="connsiteY8" fmla="*/ 300099 h 472335"/>
                <a:gd name="connsiteX9" fmla="*/ 69809 w 360040"/>
                <a:gd name="connsiteY9" fmla="*/ 296789 h 472335"/>
                <a:gd name="connsiteX10" fmla="*/ 0 w 360040"/>
                <a:gd name="connsiteY10" fmla="*/ 191471 h 472335"/>
                <a:gd name="connsiteX11" fmla="*/ 0 w 360040"/>
                <a:gd name="connsiteY11" fmla="*/ 79537 h 472335"/>
                <a:gd name="connsiteX12" fmla="*/ 79537 w 360040"/>
                <a:gd name="connsiteY12" fmla="*/ 0 h 4723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60040" h="472335">
                  <a:moveTo>
                    <a:pt x="79537" y="0"/>
                  </a:moveTo>
                  <a:lnTo>
                    <a:pt x="280503" y="0"/>
                  </a:lnTo>
                  <a:cubicBezTo>
                    <a:pt x="324430" y="0"/>
                    <a:pt x="360040" y="35610"/>
                    <a:pt x="360040" y="79537"/>
                  </a:cubicBezTo>
                  <a:lnTo>
                    <a:pt x="360040" y="191471"/>
                  </a:lnTo>
                  <a:cubicBezTo>
                    <a:pt x="360040" y="238816"/>
                    <a:pt x="331255" y="279437"/>
                    <a:pt x="290231" y="296789"/>
                  </a:cubicBezTo>
                  <a:lnTo>
                    <a:pt x="282279" y="298394"/>
                  </a:lnTo>
                  <a:lnTo>
                    <a:pt x="298267" y="472335"/>
                  </a:lnTo>
                  <a:lnTo>
                    <a:pt x="70375" y="472335"/>
                  </a:lnTo>
                  <a:lnTo>
                    <a:pt x="86206" y="300099"/>
                  </a:lnTo>
                  <a:lnTo>
                    <a:pt x="69809" y="296789"/>
                  </a:lnTo>
                  <a:cubicBezTo>
                    <a:pt x="28786" y="279437"/>
                    <a:pt x="0" y="238816"/>
                    <a:pt x="0" y="191471"/>
                  </a:cubicBezTo>
                  <a:lnTo>
                    <a:pt x="0" y="79537"/>
                  </a:lnTo>
                  <a:cubicBezTo>
                    <a:pt x="0" y="35610"/>
                    <a:pt x="35610" y="0"/>
                    <a:pt x="79537" y="0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5" name="平行四辺形 18">
              <a:extLst>
                <a:ext uri="{FF2B5EF4-FFF2-40B4-BE49-F238E27FC236}">
                  <a16:creationId xmlns:a16="http://schemas.microsoft.com/office/drawing/2014/main" id="{EFADF5CD-41C7-4F92-BCBA-09A4435A10C7}"/>
                </a:ext>
              </a:extLst>
            </p:cNvPr>
            <p:cNvSpPr/>
            <p:nvPr/>
          </p:nvSpPr>
          <p:spPr bwMode="auto">
            <a:xfrm>
              <a:off x="2509739" y="5600497"/>
              <a:ext cx="701634" cy="629161"/>
            </a:xfrm>
            <a:custGeom>
              <a:avLst/>
              <a:gdLst>
                <a:gd name="connsiteX0" fmla="*/ 0 w 557688"/>
                <a:gd name="connsiteY0" fmla="*/ 470801 h 470801"/>
                <a:gd name="connsiteX1" fmla="*/ 203424 w 557688"/>
                <a:gd name="connsiteY1" fmla="*/ 0 h 470801"/>
                <a:gd name="connsiteX2" fmla="*/ 557688 w 557688"/>
                <a:gd name="connsiteY2" fmla="*/ 0 h 470801"/>
                <a:gd name="connsiteX3" fmla="*/ 354264 w 557688"/>
                <a:gd name="connsiteY3" fmla="*/ 470801 h 470801"/>
                <a:gd name="connsiteX4" fmla="*/ 0 w 557688"/>
                <a:gd name="connsiteY4" fmla="*/ 470801 h 470801"/>
                <a:gd name="connsiteX0" fmla="*/ 0 w 475138"/>
                <a:gd name="connsiteY0" fmla="*/ 470801 h 470801"/>
                <a:gd name="connsiteX1" fmla="*/ 203424 w 475138"/>
                <a:gd name="connsiteY1" fmla="*/ 0 h 470801"/>
                <a:gd name="connsiteX2" fmla="*/ 475138 w 475138"/>
                <a:gd name="connsiteY2" fmla="*/ 98425 h 470801"/>
                <a:gd name="connsiteX3" fmla="*/ 354264 w 475138"/>
                <a:gd name="connsiteY3" fmla="*/ 470801 h 470801"/>
                <a:gd name="connsiteX4" fmla="*/ 0 w 475138"/>
                <a:gd name="connsiteY4" fmla="*/ 470801 h 470801"/>
                <a:gd name="connsiteX0" fmla="*/ 0 w 487838"/>
                <a:gd name="connsiteY0" fmla="*/ 470801 h 470801"/>
                <a:gd name="connsiteX1" fmla="*/ 203424 w 487838"/>
                <a:gd name="connsiteY1" fmla="*/ 0 h 470801"/>
                <a:gd name="connsiteX2" fmla="*/ 487838 w 487838"/>
                <a:gd name="connsiteY2" fmla="*/ 79375 h 470801"/>
                <a:gd name="connsiteX3" fmla="*/ 354264 w 487838"/>
                <a:gd name="connsiteY3" fmla="*/ 470801 h 470801"/>
                <a:gd name="connsiteX4" fmla="*/ 0 w 487838"/>
                <a:gd name="connsiteY4" fmla="*/ 470801 h 470801"/>
                <a:gd name="connsiteX0" fmla="*/ 0 w 487838"/>
                <a:gd name="connsiteY0" fmla="*/ 494060 h 494060"/>
                <a:gd name="connsiteX1" fmla="*/ 249942 w 487838"/>
                <a:gd name="connsiteY1" fmla="*/ 0 h 494060"/>
                <a:gd name="connsiteX2" fmla="*/ 487838 w 487838"/>
                <a:gd name="connsiteY2" fmla="*/ 102634 h 494060"/>
                <a:gd name="connsiteX3" fmla="*/ 354264 w 487838"/>
                <a:gd name="connsiteY3" fmla="*/ 494060 h 494060"/>
                <a:gd name="connsiteX4" fmla="*/ 0 w 487838"/>
                <a:gd name="connsiteY4" fmla="*/ 494060 h 494060"/>
                <a:gd name="connsiteX0" fmla="*/ 0 w 554293"/>
                <a:gd name="connsiteY0" fmla="*/ 490737 h 494060"/>
                <a:gd name="connsiteX1" fmla="*/ 316397 w 554293"/>
                <a:gd name="connsiteY1" fmla="*/ 0 h 494060"/>
                <a:gd name="connsiteX2" fmla="*/ 554293 w 554293"/>
                <a:gd name="connsiteY2" fmla="*/ 102634 h 494060"/>
                <a:gd name="connsiteX3" fmla="*/ 420719 w 554293"/>
                <a:gd name="connsiteY3" fmla="*/ 494060 h 494060"/>
                <a:gd name="connsiteX4" fmla="*/ 0 w 554293"/>
                <a:gd name="connsiteY4" fmla="*/ 490737 h 494060"/>
                <a:gd name="connsiteX0" fmla="*/ 0 w 547648"/>
                <a:gd name="connsiteY0" fmla="*/ 500705 h 500705"/>
                <a:gd name="connsiteX1" fmla="*/ 309752 w 547648"/>
                <a:gd name="connsiteY1" fmla="*/ 0 h 500705"/>
                <a:gd name="connsiteX2" fmla="*/ 547648 w 547648"/>
                <a:gd name="connsiteY2" fmla="*/ 102634 h 500705"/>
                <a:gd name="connsiteX3" fmla="*/ 414074 w 547648"/>
                <a:gd name="connsiteY3" fmla="*/ 494060 h 500705"/>
                <a:gd name="connsiteX4" fmla="*/ 0 w 547648"/>
                <a:gd name="connsiteY4" fmla="*/ 500705 h 500705"/>
                <a:gd name="connsiteX0" fmla="*/ 0 w 550971"/>
                <a:gd name="connsiteY0" fmla="*/ 494060 h 494060"/>
                <a:gd name="connsiteX1" fmla="*/ 313075 w 550971"/>
                <a:gd name="connsiteY1" fmla="*/ 0 h 494060"/>
                <a:gd name="connsiteX2" fmla="*/ 550971 w 550971"/>
                <a:gd name="connsiteY2" fmla="*/ 102634 h 494060"/>
                <a:gd name="connsiteX3" fmla="*/ 417397 w 550971"/>
                <a:gd name="connsiteY3" fmla="*/ 494060 h 494060"/>
                <a:gd name="connsiteX4" fmla="*/ 0 w 550971"/>
                <a:gd name="connsiteY4" fmla="*/ 494060 h 494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50971" h="494060">
                  <a:moveTo>
                    <a:pt x="0" y="494060"/>
                  </a:moveTo>
                  <a:lnTo>
                    <a:pt x="313075" y="0"/>
                  </a:lnTo>
                  <a:lnTo>
                    <a:pt x="550971" y="102634"/>
                  </a:lnTo>
                  <a:lnTo>
                    <a:pt x="417397" y="494060"/>
                  </a:lnTo>
                  <a:lnTo>
                    <a:pt x="0" y="494060"/>
                  </a:ln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6" name="四角形: 上の 2 つの角を丸める 187">
              <a:extLst>
                <a:ext uri="{FF2B5EF4-FFF2-40B4-BE49-F238E27FC236}">
                  <a16:creationId xmlns:a16="http://schemas.microsoft.com/office/drawing/2014/main" id="{E5F61F56-D7F1-427F-8D9D-CA1BF0E3D4F2}"/>
                </a:ext>
              </a:extLst>
            </p:cNvPr>
            <p:cNvSpPr/>
            <p:nvPr/>
          </p:nvSpPr>
          <p:spPr bwMode="auto">
            <a:xfrm>
              <a:off x="620681" y="5031941"/>
              <a:ext cx="1969454" cy="1197718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477786" h="898711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477786" y="898711"/>
                  </a:lnTo>
                  <a:lnTo>
                    <a:pt x="1477786" y="898711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" name="平行四辺形 185">
              <a:extLst>
                <a:ext uri="{FF2B5EF4-FFF2-40B4-BE49-F238E27FC236}">
                  <a16:creationId xmlns:a16="http://schemas.microsoft.com/office/drawing/2014/main" id="{D414ED0B-2898-4F99-B661-10A070FC85A7}"/>
                </a:ext>
              </a:extLst>
            </p:cNvPr>
            <p:cNvSpPr/>
            <p:nvPr/>
          </p:nvSpPr>
          <p:spPr bwMode="auto">
            <a:xfrm flipH="1">
              <a:off x="2067560" y="5272479"/>
              <a:ext cx="827382" cy="957181"/>
            </a:xfrm>
            <a:custGeom>
              <a:avLst/>
              <a:gdLst>
                <a:gd name="connsiteX0" fmla="*/ 0 w 668855"/>
                <a:gd name="connsiteY0" fmla="*/ 719179 h 719179"/>
                <a:gd name="connsiteX1" fmla="*/ 261716 w 668855"/>
                <a:gd name="connsiteY1" fmla="*/ 0 h 719179"/>
                <a:gd name="connsiteX2" fmla="*/ 668855 w 668855"/>
                <a:gd name="connsiteY2" fmla="*/ 0 h 719179"/>
                <a:gd name="connsiteX3" fmla="*/ 407139 w 668855"/>
                <a:gd name="connsiteY3" fmla="*/ 719179 h 719179"/>
                <a:gd name="connsiteX4" fmla="*/ 0 w 668855"/>
                <a:gd name="connsiteY4" fmla="*/ 719179 h 719179"/>
                <a:gd name="connsiteX0" fmla="*/ 0 w 668855"/>
                <a:gd name="connsiteY0" fmla="*/ 927142 h 927142"/>
                <a:gd name="connsiteX1" fmla="*/ 261716 w 668855"/>
                <a:gd name="connsiteY1" fmla="*/ 207963 h 927142"/>
                <a:gd name="connsiteX2" fmla="*/ 445016 w 668855"/>
                <a:gd name="connsiteY2" fmla="*/ 1 h 927142"/>
                <a:gd name="connsiteX3" fmla="*/ 668855 w 668855"/>
                <a:gd name="connsiteY3" fmla="*/ 207963 h 927142"/>
                <a:gd name="connsiteX4" fmla="*/ 407139 w 668855"/>
                <a:gd name="connsiteY4" fmla="*/ 927142 h 927142"/>
                <a:gd name="connsiteX5" fmla="*/ 0 w 668855"/>
                <a:gd name="connsiteY5" fmla="*/ 927142 h 927142"/>
                <a:gd name="connsiteX0" fmla="*/ 445016 w 668855"/>
                <a:gd name="connsiteY0" fmla="*/ 0 h 927141"/>
                <a:gd name="connsiteX1" fmla="*/ 668855 w 668855"/>
                <a:gd name="connsiteY1" fmla="*/ 207962 h 927141"/>
                <a:gd name="connsiteX2" fmla="*/ 407139 w 668855"/>
                <a:gd name="connsiteY2" fmla="*/ 927141 h 927141"/>
                <a:gd name="connsiteX3" fmla="*/ 0 w 668855"/>
                <a:gd name="connsiteY3" fmla="*/ 927141 h 927141"/>
                <a:gd name="connsiteX4" fmla="*/ 261716 w 668855"/>
                <a:gd name="connsiteY4" fmla="*/ 207962 h 927141"/>
                <a:gd name="connsiteX5" fmla="*/ 536456 w 668855"/>
                <a:gd name="connsiteY5" fmla="*/ 91440 h 927141"/>
                <a:gd name="connsiteX0" fmla="*/ 668855 w 668855"/>
                <a:gd name="connsiteY0" fmla="*/ 139907 h 859086"/>
                <a:gd name="connsiteX1" fmla="*/ 407139 w 668855"/>
                <a:gd name="connsiteY1" fmla="*/ 859086 h 859086"/>
                <a:gd name="connsiteX2" fmla="*/ 0 w 668855"/>
                <a:gd name="connsiteY2" fmla="*/ 859086 h 859086"/>
                <a:gd name="connsiteX3" fmla="*/ 261716 w 668855"/>
                <a:gd name="connsiteY3" fmla="*/ 139907 h 859086"/>
                <a:gd name="connsiteX4" fmla="*/ 536456 w 668855"/>
                <a:gd name="connsiteY4" fmla="*/ 23385 h 859086"/>
                <a:gd name="connsiteX0" fmla="*/ 668855 w 668855"/>
                <a:gd name="connsiteY0" fmla="*/ 0 h 719179"/>
                <a:gd name="connsiteX1" fmla="*/ 407139 w 668855"/>
                <a:gd name="connsiteY1" fmla="*/ 719179 h 719179"/>
                <a:gd name="connsiteX2" fmla="*/ 0 w 668855"/>
                <a:gd name="connsiteY2" fmla="*/ 719179 h 719179"/>
                <a:gd name="connsiteX3" fmla="*/ 261716 w 668855"/>
                <a:gd name="connsiteY3" fmla="*/ 0 h 719179"/>
                <a:gd name="connsiteX0" fmla="*/ 625993 w 625993"/>
                <a:gd name="connsiteY0" fmla="*/ 138113 h 719179"/>
                <a:gd name="connsiteX1" fmla="*/ 407139 w 625993"/>
                <a:gd name="connsiteY1" fmla="*/ 719179 h 719179"/>
                <a:gd name="connsiteX2" fmla="*/ 0 w 625993"/>
                <a:gd name="connsiteY2" fmla="*/ 719179 h 719179"/>
                <a:gd name="connsiteX3" fmla="*/ 261716 w 625993"/>
                <a:gd name="connsiteY3" fmla="*/ 0 h 7191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25993" h="719179">
                  <a:moveTo>
                    <a:pt x="625993" y="138113"/>
                  </a:moveTo>
                  <a:lnTo>
                    <a:pt x="407139" y="719179"/>
                  </a:lnTo>
                  <a:lnTo>
                    <a:pt x="0" y="719179"/>
                  </a:lnTo>
                  <a:lnTo>
                    <a:pt x="261716" y="0"/>
                  </a:lnTo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8" name="四角形: 上の 2 つの角を丸める 187">
              <a:extLst>
                <a:ext uri="{FF2B5EF4-FFF2-40B4-BE49-F238E27FC236}">
                  <a16:creationId xmlns:a16="http://schemas.microsoft.com/office/drawing/2014/main" id="{CDB552BC-0FB6-40A8-9F18-C426BDA5F5FD}"/>
                </a:ext>
              </a:extLst>
            </p:cNvPr>
            <p:cNvSpPr/>
            <p:nvPr/>
          </p:nvSpPr>
          <p:spPr bwMode="auto">
            <a:xfrm>
              <a:off x="562496" y="5152028"/>
              <a:ext cx="1990849" cy="1085382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477786 w 1661406"/>
                <a:gd name="connsiteY3" fmla="*/ 898711 h 905773"/>
                <a:gd name="connsiteX4" fmla="*/ 1661406 w 1661406"/>
                <a:gd name="connsiteY4" fmla="*/ 905773 h 905773"/>
                <a:gd name="connsiteX5" fmla="*/ 52387 w 1661406"/>
                <a:gd name="connsiteY5" fmla="*/ 893949 h 905773"/>
                <a:gd name="connsiteX6" fmla="*/ 0 w 1661406"/>
                <a:gd name="connsiteY6" fmla="*/ 312113 h 905773"/>
                <a:gd name="connsiteX7" fmla="*/ 312113 w 1661406"/>
                <a:gd name="connsiteY7" fmla="*/ 0 h 905773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661406 w 1661406"/>
                <a:gd name="connsiteY3" fmla="*/ 905773 h 905773"/>
                <a:gd name="connsiteX4" fmla="*/ 52387 w 1661406"/>
                <a:gd name="connsiteY4" fmla="*/ 893949 h 905773"/>
                <a:gd name="connsiteX5" fmla="*/ 0 w 1661406"/>
                <a:gd name="connsiteY5" fmla="*/ 312113 h 905773"/>
                <a:gd name="connsiteX6" fmla="*/ 312113 w 1661406"/>
                <a:gd name="connsiteY6" fmla="*/ 0 h 905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61406" h="905773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661406" y="905773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9" name="四角形: 上の 2 つの角を丸める 187">
              <a:extLst>
                <a:ext uri="{FF2B5EF4-FFF2-40B4-BE49-F238E27FC236}">
                  <a16:creationId xmlns:a16="http://schemas.microsoft.com/office/drawing/2014/main" id="{2AD244C4-572C-44D8-88CC-52FF5EE1CE4A}"/>
                </a:ext>
              </a:extLst>
            </p:cNvPr>
            <p:cNvSpPr/>
            <p:nvPr/>
          </p:nvSpPr>
          <p:spPr bwMode="auto">
            <a:xfrm>
              <a:off x="281538" y="5152028"/>
              <a:ext cx="1990849" cy="1085382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477786 w 1661406"/>
                <a:gd name="connsiteY3" fmla="*/ 898711 h 905773"/>
                <a:gd name="connsiteX4" fmla="*/ 1661406 w 1661406"/>
                <a:gd name="connsiteY4" fmla="*/ 905773 h 905773"/>
                <a:gd name="connsiteX5" fmla="*/ 52387 w 1661406"/>
                <a:gd name="connsiteY5" fmla="*/ 893949 h 905773"/>
                <a:gd name="connsiteX6" fmla="*/ 0 w 1661406"/>
                <a:gd name="connsiteY6" fmla="*/ 312113 h 905773"/>
                <a:gd name="connsiteX7" fmla="*/ 312113 w 1661406"/>
                <a:gd name="connsiteY7" fmla="*/ 0 h 905773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661406 w 1661406"/>
                <a:gd name="connsiteY3" fmla="*/ 905773 h 905773"/>
                <a:gd name="connsiteX4" fmla="*/ 52387 w 1661406"/>
                <a:gd name="connsiteY4" fmla="*/ 893949 h 905773"/>
                <a:gd name="connsiteX5" fmla="*/ 0 w 1661406"/>
                <a:gd name="connsiteY5" fmla="*/ 312113 h 905773"/>
                <a:gd name="connsiteX6" fmla="*/ 312113 w 1661406"/>
                <a:gd name="connsiteY6" fmla="*/ 0 h 905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61406" h="905773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661406" y="905773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80" name="グループ化 79">
              <a:extLst>
                <a:ext uri="{FF2B5EF4-FFF2-40B4-BE49-F238E27FC236}">
                  <a16:creationId xmlns:a16="http://schemas.microsoft.com/office/drawing/2014/main" id="{C50CC6C3-AC73-4375-BCC5-68B485034DC5}"/>
                </a:ext>
              </a:extLst>
            </p:cNvPr>
            <p:cNvGrpSpPr/>
            <p:nvPr/>
          </p:nvGrpSpPr>
          <p:grpSpPr>
            <a:xfrm>
              <a:off x="478353" y="4156877"/>
              <a:ext cx="1457353" cy="1130232"/>
              <a:chOff x="542585" y="4349750"/>
              <a:chExt cx="1165565" cy="828759"/>
            </a:xfrm>
          </p:grpSpPr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A44EEBB9-FE01-413F-8033-B533B7586E7A}"/>
                  </a:ext>
                </a:extLst>
              </p:cNvPr>
              <p:cNvSpPr/>
              <p:nvPr/>
            </p:nvSpPr>
            <p:spPr bwMode="auto">
              <a:xfrm>
                <a:off x="542585" y="4349750"/>
                <a:ext cx="1165565" cy="828759"/>
              </a:xfrm>
              <a:custGeom>
                <a:avLst/>
                <a:gdLst>
                  <a:gd name="connsiteX0" fmla="*/ 301477 w 1165565"/>
                  <a:gd name="connsiteY0" fmla="*/ 0 h 828759"/>
                  <a:gd name="connsiteX1" fmla="*/ 848098 w 1165565"/>
                  <a:gd name="connsiteY1" fmla="*/ 0 h 828759"/>
                  <a:gd name="connsiteX2" fmla="*/ 1047975 w 1165565"/>
                  <a:gd name="connsiteY2" fmla="*/ 248378 h 828759"/>
                  <a:gd name="connsiteX3" fmla="*/ 1165565 w 1165565"/>
                  <a:gd name="connsiteY3" fmla="*/ 720809 h 828759"/>
                  <a:gd name="connsiteX4" fmla="*/ 1036803 w 1165565"/>
                  <a:gd name="connsiteY4" fmla="*/ 719633 h 828759"/>
                  <a:gd name="connsiteX5" fmla="*/ 1063965 w 1165565"/>
                  <a:gd name="connsiteY5" fmla="*/ 828759 h 828759"/>
                  <a:gd name="connsiteX6" fmla="*/ 33549 w 1165565"/>
                  <a:gd name="connsiteY6" fmla="*/ 819350 h 828759"/>
                  <a:gd name="connsiteX7" fmla="*/ 0 w 1165565"/>
                  <a:gd name="connsiteY7" fmla="*/ 356328 h 828759"/>
                  <a:gd name="connsiteX8" fmla="*/ 122076 w 1165565"/>
                  <a:gd name="connsiteY8" fmla="*/ 127469 h 828759"/>
                  <a:gd name="connsiteX9" fmla="*/ 132671 w 1165565"/>
                  <a:gd name="connsiteY9" fmla="*/ 123382 h 828759"/>
                  <a:gd name="connsiteX10" fmla="*/ 160143 w 1165565"/>
                  <a:gd name="connsiteY10" fmla="*/ 72748 h 828759"/>
                  <a:gd name="connsiteX11" fmla="*/ 301477 w 1165565"/>
                  <a:gd name="connsiteY11" fmla="*/ 0 h 828759"/>
                  <a:gd name="connsiteX0" fmla="*/ 301477 w 1165565"/>
                  <a:gd name="connsiteY0" fmla="*/ 0 h 828759"/>
                  <a:gd name="connsiteX1" fmla="*/ 848098 w 1165565"/>
                  <a:gd name="connsiteY1" fmla="*/ 0 h 828759"/>
                  <a:gd name="connsiteX2" fmla="*/ 1047975 w 1165565"/>
                  <a:gd name="connsiteY2" fmla="*/ 248378 h 828759"/>
                  <a:gd name="connsiteX3" fmla="*/ 1165565 w 1165565"/>
                  <a:gd name="connsiteY3" fmla="*/ 720809 h 828759"/>
                  <a:gd name="connsiteX4" fmla="*/ 1063965 w 1165565"/>
                  <a:gd name="connsiteY4" fmla="*/ 828759 h 828759"/>
                  <a:gd name="connsiteX5" fmla="*/ 33549 w 1165565"/>
                  <a:gd name="connsiteY5" fmla="*/ 819350 h 828759"/>
                  <a:gd name="connsiteX6" fmla="*/ 0 w 1165565"/>
                  <a:gd name="connsiteY6" fmla="*/ 356328 h 828759"/>
                  <a:gd name="connsiteX7" fmla="*/ 122076 w 1165565"/>
                  <a:gd name="connsiteY7" fmla="*/ 127469 h 828759"/>
                  <a:gd name="connsiteX8" fmla="*/ 132671 w 1165565"/>
                  <a:gd name="connsiteY8" fmla="*/ 123382 h 828759"/>
                  <a:gd name="connsiteX9" fmla="*/ 160143 w 1165565"/>
                  <a:gd name="connsiteY9" fmla="*/ 72748 h 828759"/>
                  <a:gd name="connsiteX10" fmla="*/ 301477 w 1165565"/>
                  <a:gd name="connsiteY10" fmla="*/ 0 h 8287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165565" h="828759">
                    <a:moveTo>
                      <a:pt x="301477" y="0"/>
                    </a:moveTo>
                    <a:lnTo>
                      <a:pt x="848098" y="0"/>
                    </a:lnTo>
                    <a:cubicBezTo>
                      <a:pt x="958487" y="0"/>
                      <a:pt x="1047975" y="111203"/>
                      <a:pt x="1047975" y="248378"/>
                    </a:cubicBezTo>
                    <a:lnTo>
                      <a:pt x="1165565" y="720809"/>
                    </a:lnTo>
                    <a:lnTo>
                      <a:pt x="1063965" y="828759"/>
                    </a:lnTo>
                    <a:lnTo>
                      <a:pt x="33549" y="819350"/>
                    </a:lnTo>
                    <a:lnTo>
                      <a:pt x="0" y="356328"/>
                    </a:lnTo>
                    <a:cubicBezTo>
                      <a:pt x="0" y="253447"/>
                      <a:pt x="50337" y="165175"/>
                      <a:pt x="122076" y="127469"/>
                    </a:cubicBezTo>
                    <a:lnTo>
                      <a:pt x="132671" y="123382"/>
                    </a:lnTo>
                    <a:lnTo>
                      <a:pt x="160143" y="72748"/>
                    </a:lnTo>
                    <a:cubicBezTo>
                      <a:pt x="196313" y="27801"/>
                      <a:pt x="246283" y="0"/>
                      <a:pt x="301477" y="0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" name="四角形: 上の 2 つの角を丸める 187">
                <a:extLst>
                  <a:ext uri="{FF2B5EF4-FFF2-40B4-BE49-F238E27FC236}">
                    <a16:creationId xmlns:a16="http://schemas.microsoft.com/office/drawing/2014/main" id="{832392B8-0320-4435-9CEA-531A16F4D435}"/>
                  </a:ext>
                </a:extLst>
              </p:cNvPr>
              <p:cNvSpPr/>
              <p:nvPr/>
            </p:nvSpPr>
            <p:spPr bwMode="auto">
              <a:xfrm>
                <a:off x="550186" y="4457700"/>
                <a:ext cx="1063965" cy="720809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95" name="テキスト ボックス 94">
            <a:extLst>
              <a:ext uri="{FF2B5EF4-FFF2-40B4-BE49-F238E27FC236}">
                <a16:creationId xmlns:a16="http://schemas.microsoft.com/office/drawing/2014/main" id="{E183331C-8DB0-4BC6-9425-6CD064BD7133}"/>
              </a:ext>
            </a:extLst>
          </p:cNvPr>
          <p:cNvSpPr txBox="1"/>
          <p:nvPr/>
        </p:nvSpPr>
        <p:spPr>
          <a:xfrm>
            <a:off x="6693180" y="3309640"/>
            <a:ext cx="5081461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076325" indent="-1076325">
              <a:tabLst>
                <a:tab pos="895350" algn="l"/>
              </a:tabLst>
            </a:pPr>
            <a:r>
              <a:rPr kumimoji="1" lang="en-US" altLang="ja-JP" sz="6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kumimoji="1" lang="ja-JP" altLang="en-US" sz="6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．真っすぐ</a:t>
            </a:r>
            <a:endParaRPr kumimoji="1" lang="en-US" altLang="ja-JP" sz="66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6" name="テキスト ボックス 95">
            <a:extLst>
              <a:ext uri="{FF2B5EF4-FFF2-40B4-BE49-F238E27FC236}">
                <a16:creationId xmlns:a16="http://schemas.microsoft.com/office/drawing/2014/main" id="{A0E7ECC3-5A93-4E57-9117-CADF740195D6}"/>
              </a:ext>
            </a:extLst>
          </p:cNvPr>
          <p:cNvSpPr txBox="1"/>
          <p:nvPr/>
        </p:nvSpPr>
        <p:spPr>
          <a:xfrm>
            <a:off x="6693180" y="4571573"/>
            <a:ext cx="5081461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076325" indent="-1076325">
              <a:tabLst>
                <a:tab pos="895350" algn="l"/>
              </a:tabLst>
            </a:pPr>
            <a:r>
              <a:rPr kumimoji="1" lang="en-US" altLang="ja-JP" sz="6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kumimoji="1" lang="ja-JP" altLang="en-US" sz="6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．左</a:t>
            </a:r>
            <a:endParaRPr kumimoji="1" lang="en-US" altLang="ja-JP" sz="66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5CEB23B7-AFD7-4E66-A18F-B035B8C9AC6C}"/>
              </a:ext>
            </a:extLst>
          </p:cNvPr>
          <p:cNvSpPr txBox="1"/>
          <p:nvPr/>
        </p:nvSpPr>
        <p:spPr>
          <a:xfrm>
            <a:off x="1958494" y="620590"/>
            <a:ext cx="75713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本当に進む方向はどっち？</a:t>
            </a: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11672676-5244-4BBC-9A9D-52968DE41F3E}"/>
              </a:ext>
            </a:extLst>
          </p:cNvPr>
          <p:cNvSpPr txBox="1"/>
          <p:nvPr/>
        </p:nvSpPr>
        <p:spPr>
          <a:xfrm>
            <a:off x="1958494" y="196241"/>
            <a:ext cx="198002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折れた標識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0AECFF0B-A4A5-4471-999C-C61DE8EA101F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659458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" grpId="0" animBg="1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F6F0B51B-B02E-EC1E-00D1-565E99C0CFAA}"/>
              </a:ext>
            </a:extLst>
          </p:cNvPr>
          <p:cNvGrpSpPr/>
          <p:nvPr/>
        </p:nvGrpSpPr>
        <p:grpSpPr>
          <a:xfrm>
            <a:off x="2316937" y="1846334"/>
            <a:ext cx="1466850" cy="4396424"/>
            <a:chOff x="3968750" y="-327344"/>
            <a:chExt cx="1466850" cy="4396424"/>
          </a:xfrm>
        </p:grpSpPr>
        <p:sp>
          <p:nvSpPr>
            <p:cNvPr id="14" name="正方形/長方形 13">
              <a:extLst>
                <a:ext uri="{FF2B5EF4-FFF2-40B4-BE49-F238E27FC236}">
                  <a16:creationId xmlns:a16="http://schemas.microsoft.com/office/drawing/2014/main" id="{F34E0D2E-0ECD-8A85-6A8B-8CD9463EC9F3}"/>
                </a:ext>
              </a:extLst>
            </p:cNvPr>
            <p:cNvSpPr/>
            <p:nvPr/>
          </p:nvSpPr>
          <p:spPr>
            <a:xfrm>
              <a:off x="4609902" y="899160"/>
              <a:ext cx="184547" cy="3169920"/>
            </a:xfrm>
            <a:prstGeom prst="rect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98C0BD5A-C166-9342-ED7B-9D19CF521C3F}"/>
                </a:ext>
              </a:extLst>
            </p:cNvPr>
            <p:cNvGrpSpPr/>
            <p:nvPr/>
          </p:nvGrpSpPr>
          <p:grpSpPr>
            <a:xfrm rot="16200000">
              <a:off x="3968750" y="-327344"/>
              <a:ext cx="1466850" cy="1466850"/>
              <a:chOff x="2825750" y="1168081"/>
              <a:chExt cx="1466850" cy="1466850"/>
            </a:xfrm>
          </p:grpSpPr>
          <p:grpSp>
            <p:nvGrpSpPr>
              <p:cNvPr id="16" name="グループ化 15">
                <a:extLst>
                  <a:ext uri="{FF2B5EF4-FFF2-40B4-BE49-F238E27FC236}">
                    <a16:creationId xmlns:a16="http://schemas.microsoft.com/office/drawing/2014/main" id="{1283DD55-E26E-E371-DBEA-A4BAD268D869}"/>
                  </a:ext>
                </a:extLst>
              </p:cNvPr>
              <p:cNvGrpSpPr/>
              <p:nvPr/>
            </p:nvGrpSpPr>
            <p:grpSpPr>
              <a:xfrm rot="5400000">
                <a:off x="2835910" y="1182370"/>
                <a:ext cx="1439863" cy="1439863"/>
                <a:chOff x="488950" y="908050"/>
                <a:chExt cx="1439863" cy="1439863"/>
              </a:xfrm>
            </p:grpSpPr>
            <p:grpSp>
              <p:nvGrpSpPr>
                <p:cNvPr id="18" name="グループ化 17">
                  <a:extLst>
                    <a:ext uri="{FF2B5EF4-FFF2-40B4-BE49-F238E27FC236}">
                      <a16:creationId xmlns:a16="http://schemas.microsoft.com/office/drawing/2014/main" id="{4CB22AAD-D974-67C0-6606-7E8B6CF3DA75}"/>
                    </a:ext>
                  </a:extLst>
                </p:cNvPr>
                <p:cNvGrpSpPr/>
                <p:nvPr/>
              </p:nvGrpSpPr>
              <p:grpSpPr>
                <a:xfrm>
                  <a:off x="488950" y="908050"/>
                  <a:ext cx="1439863" cy="1439863"/>
                  <a:chOff x="488950" y="908050"/>
                  <a:chExt cx="1439863" cy="1439863"/>
                </a:xfrm>
              </p:grpSpPr>
              <p:sp>
                <p:nvSpPr>
                  <p:cNvPr id="20" name="楕円 19">
                    <a:extLst>
                      <a:ext uri="{FF2B5EF4-FFF2-40B4-BE49-F238E27FC236}">
                        <a16:creationId xmlns:a16="http://schemas.microsoft.com/office/drawing/2014/main" id="{C45E0F05-7DF9-BA14-EA1F-32D0656377C8}"/>
                      </a:ext>
                    </a:extLst>
                  </p:cNvPr>
                  <p:cNvSpPr/>
                  <p:nvPr/>
                </p:nvSpPr>
                <p:spPr>
                  <a:xfrm>
                    <a:off x="511172" y="931067"/>
                    <a:ext cx="1393828" cy="1393828"/>
                  </a:xfrm>
                  <a:prstGeom prst="ellipse">
                    <a:avLst/>
                  </a:pr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" name="フリーフォーム: 図形 20">
                    <a:extLst>
                      <a:ext uri="{FF2B5EF4-FFF2-40B4-BE49-F238E27FC236}">
                        <a16:creationId xmlns:a16="http://schemas.microsoft.com/office/drawing/2014/main" id="{A4A865CA-B96D-AD08-AEE1-E9AF30035934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488950" y="908050"/>
                    <a:ext cx="1439863" cy="1439863"/>
                  </a:xfrm>
                  <a:custGeom>
                    <a:avLst/>
                    <a:gdLst>
                      <a:gd name="connsiteX0" fmla="*/ 719932 w 1439863"/>
                      <a:gd name="connsiteY0" fmla="*/ 71438 h 1439863"/>
                      <a:gd name="connsiteX1" fmla="*/ 1368425 w 1439863"/>
                      <a:gd name="connsiteY1" fmla="*/ 719932 h 1439863"/>
                      <a:gd name="connsiteX2" fmla="*/ 719932 w 1439863"/>
                      <a:gd name="connsiteY2" fmla="*/ 1368425 h 1439863"/>
                      <a:gd name="connsiteX3" fmla="*/ 71438 w 1439863"/>
                      <a:gd name="connsiteY3" fmla="*/ 719932 h 1439863"/>
                      <a:gd name="connsiteX4" fmla="*/ 719932 w 1439863"/>
                      <a:gd name="connsiteY4" fmla="*/ 71438 h 1439863"/>
                      <a:gd name="connsiteX5" fmla="*/ 719932 w 1439863"/>
                      <a:gd name="connsiteY5" fmla="*/ 25398 h 1439863"/>
                      <a:gd name="connsiteX6" fmla="*/ 25398 w 1439863"/>
                      <a:gd name="connsiteY6" fmla="*/ 719932 h 1439863"/>
                      <a:gd name="connsiteX7" fmla="*/ 719932 w 1439863"/>
                      <a:gd name="connsiteY7" fmla="*/ 1414466 h 1439863"/>
                      <a:gd name="connsiteX8" fmla="*/ 1414465 w 1439863"/>
                      <a:gd name="connsiteY8" fmla="*/ 719932 h 1439863"/>
                      <a:gd name="connsiteX9" fmla="*/ 719932 w 1439863"/>
                      <a:gd name="connsiteY9" fmla="*/ 25398 h 1439863"/>
                      <a:gd name="connsiteX10" fmla="*/ 719932 w 1439863"/>
                      <a:gd name="connsiteY10" fmla="*/ 0 h 1439863"/>
                      <a:gd name="connsiteX11" fmla="*/ 1439863 w 1439863"/>
                      <a:gd name="connsiteY11" fmla="*/ 719932 h 1439863"/>
                      <a:gd name="connsiteX12" fmla="*/ 719932 w 1439863"/>
                      <a:gd name="connsiteY12" fmla="*/ 1439863 h 1439863"/>
                      <a:gd name="connsiteX13" fmla="*/ 0 w 1439863"/>
                      <a:gd name="connsiteY13" fmla="*/ 719932 h 1439863"/>
                      <a:gd name="connsiteX14" fmla="*/ 719932 w 1439863"/>
                      <a:gd name="connsiteY14" fmla="*/ 0 h 14398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439863" h="1439863">
                        <a:moveTo>
                          <a:pt x="719932" y="71438"/>
                        </a:moveTo>
                        <a:cubicBezTo>
                          <a:pt x="1078104" y="71438"/>
                          <a:pt x="1368425" y="361759"/>
                          <a:pt x="1368425" y="719932"/>
                        </a:cubicBezTo>
                        <a:cubicBezTo>
                          <a:pt x="1368425" y="1078104"/>
                          <a:pt x="1078104" y="1368425"/>
                          <a:pt x="719932" y="1368425"/>
                        </a:cubicBezTo>
                        <a:cubicBezTo>
                          <a:pt x="361759" y="1368425"/>
                          <a:pt x="71438" y="1078104"/>
                          <a:pt x="71438" y="719932"/>
                        </a:cubicBezTo>
                        <a:cubicBezTo>
                          <a:pt x="71438" y="361759"/>
                          <a:pt x="361759" y="71438"/>
                          <a:pt x="719932" y="71438"/>
                        </a:cubicBezTo>
                        <a:close/>
                        <a:moveTo>
                          <a:pt x="719932" y="25398"/>
                        </a:moveTo>
                        <a:cubicBezTo>
                          <a:pt x="336368" y="25398"/>
                          <a:pt x="25398" y="336368"/>
                          <a:pt x="25398" y="719932"/>
                        </a:cubicBezTo>
                        <a:cubicBezTo>
                          <a:pt x="25398" y="1103495"/>
                          <a:pt x="336368" y="1414466"/>
                          <a:pt x="719932" y="1414466"/>
                        </a:cubicBezTo>
                        <a:cubicBezTo>
                          <a:pt x="1103495" y="1414466"/>
                          <a:pt x="1414465" y="1103495"/>
                          <a:pt x="1414465" y="719932"/>
                        </a:cubicBezTo>
                        <a:cubicBezTo>
                          <a:pt x="1414465" y="336368"/>
                          <a:pt x="1103495" y="25398"/>
                          <a:pt x="719932" y="25398"/>
                        </a:cubicBezTo>
                        <a:close/>
                        <a:moveTo>
                          <a:pt x="719932" y="0"/>
                        </a:moveTo>
                        <a:cubicBezTo>
                          <a:pt x="1117560" y="0"/>
                          <a:pt x="1439863" y="322303"/>
                          <a:pt x="1439863" y="719932"/>
                        </a:cubicBezTo>
                        <a:cubicBezTo>
                          <a:pt x="1439863" y="1117560"/>
                          <a:pt x="1117560" y="1439863"/>
                          <a:pt x="719932" y="1439863"/>
                        </a:cubicBezTo>
                        <a:cubicBezTo>
                          <a:pt x="322303" y="1439863"/>
                          <a:pt x="0" y="1117560"/>
                          <a:pt x="0" y="719932"/>
                        </a:cubicBezTo>
                        <a:cubicBezTo>
                          <a:pt x="0" y="322303"/>
                          <a:pt x="322303" y="0"/>
                          <a:pt x="719932" y="0"/>
                        </a:cubicBezTo>
                        <a:close/>
                      </a:path>
                    </a:pathLst>
                  </a:custGeom>
                  <a:solidFill>
                    <a:srgbClr val="0070C0"/>
                  </a:solidFill>
                  <a:ln w="19050">
                    <a:solidFill>
                      <a:srgbClr val="0070C0"/>
                    </a:solidFill>
                  </a:ln>
                  <a:effectLst/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19" name="フリーフォーム: 図形 18">
                  <a:extLst>
                    <a:ext uri="{FF2B5EF4-FFF2-40B4-BE49-F238E27FC236}">
                      <a16:creationId xmlns:a16="http://schemas.microsoft.com/office/drawing/2014/main" id="{6E15B344-5C54-AF6B-97BD-6CC8DB00A56C}"/>
                    </a:ext>
                  </a:extLst>
                </p:cNvPr>
                <p:cNvSpPr/>
                <p:nvPr/>
              </p:nvSpPr>
              <p:spPr>
                <a:xfrm>
                  <a:off x="829034" y="1052513"/>
                  <a:ext cx="758106" cy="1152525"/>
                </a:xfrm>
                <a:custGeom>
                  <a:avLst/>
                  <a:gdLst>
                    <a:gd name="connsiteX0" fmla="*/ 379332 w 758106"/>
                    <a:gd name="connsiteY0" fmla="*/ 0 h 1152525"/>
                    <a:gd name="connsiteX1" fmla="*/ 417768 w 758106"/>
                    <a:gd name="connsiteY1" fmla="*/ 25476 h 1152525"/>
                    <a:gd name="connsiteX2" fmla="*/ 752167 w 758106"/>
                    <a:gd name="connsiteY2" fmla="*/ 574687 h 1152525"/>
                    <a:gd name="connsiteX3" fmla="*/ 758106 w 758106"/>
                    <a:gd name="connsiteY3" fmla="*/ 594129 h 1152525"/>
                    <a:gd name="connsiteX4" fmla="*/ 730342 w 758106"/>
                    <a:gd name="connsiteY4" fmla="*/ 628195 h 1152525"/>
                    <a:gd name="connsiteX5" fmla="*/ 707899 w 758106"/>
                    <a:gd name="connsiteY5" fmla="*/ 620443 h 1152525"/>
                    <a:gd name="connsiteX6" fmla="*/ 489603 w 758106"/>
                    <a:gd name="connsiteY6" fmla="*/ 510454 h 1152525"/>
                    <a:gd name="connsiteX7" fmla="*/ 489603 w 758106"/>
                    <a:gd name="connsiteY7" fmla="*/ 1152525 h 1152525"/>
                    <a:gd name="connsiteX8" fmla="*/ 269062 w 758106"/>
                    <a:gd name="connsiteY8" fmla="*/ 1152525 h 1152525"/>
                    <a:gd name="connsiteX9" fmla="*/ 269062 w 758106"/>
                    <a:gd name="connsiteY9" fmla="*/ 509687 h 1152525"/>
                    <a:gd name="connsiteX10" fmla="*/ 55376 w 758106"/>
                    <a:gd name="connsiteY10" fmla="*/ 617816 h 1152525"/>
                    <a:gd name="connsiteX11" fmla="*/ 27765 w 758106"/>
                    <a:gd name="connsiteY11" fmla="*/ 628195 h 1152525"/>
                    <a:gd name="connsiteX12" fmla="*/ 0 w 758106"/>
                    <a:gd name="connsiteY12" fmla="*/ 594129 h 1152525"/>
                    <a:gd name="connsiteX13" fmla="*/ 5939 w 758106"/>
                    <a:gd name="connsiteY13" fmla="*/ 574687 h 1152525"/>
                    <a:gd name="connsiteX14" fmla="*/ 340897 w 758106"/>
                    <a:gd name="connsiteY14" fmla="*/ 25476 h 1152525"/>
                    <a:gd name="connsiteX15" fmla="*/ 379332 w 758106"/>
                    <a:gd name="connsiteY15" fmla="*/ 0 h 115252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758106" h="1152525">
                      <a:moveTo>
                        <a:pt x="379332" y="0"/>
                      </a:moveTo>
                      <a:cubicBezTo>
                        <a:pt x="396611" y="0"/>
                        <a:pt x="411435" y="10505"/>
                        <a:pt x="417768" y="25476"/>
                      </a:cubicBezTo>
                      <a:lnTo>
                        <a:pt x="752167" y="574687"/>
                      </a:lnTo>
                      <a:cubicBezTo>
                        <a:pt x="755917" y="580237"/>
                        <a:pt x="758106" y="586927"/>
                        <a:pt x="758106" y="594129"/>
                      </a:cubicBezTo>
                      <a:cubicBezTo>
                        <a:pt x="758106" y="610933"/>
                        <a:pt x="746187" y="624953"/>
                        <a:pt x="730342" y="628195"/>
                      </a:cubicBezTo>
                      <a:cubicBezTo>
                        <a:pt x="717765" y="626885"/>
                        <a:pt x="715380" y="623027"/>
                        <a:pt x="707899" y="620443"/>
                      </a:cubicBezTo>
                      <a:lnTo>
                        <a:pt x="489603" y="510454"/>
                      </a:lnTo>
                      <a:lnTo>
                        <a:pt x="489603" y="1152525"/>
                      </a:lnTo>
                      <a:lnTo>
                        <a:pt x="269062" y="1152525"/>
                      </a:lnTo>
                      <a:lnTo>
                        <a:pt x="269062" y="509687"/>
                      </a:lnTo>
                      <a:lnTo>
                        <a:pt x="55376" y="617816"/>
                      </a:lnTo>
                      <a:cubicBezTo>
                        <a:pt x="46172" y="621276"/>
                        <a:pt x="38879" y="627283"/>
                        <a:pt x="27765" y="628195"/>
                      </a:cubicBezTo>
                      <a:cubicBezTo>
                        <a:pt x="11919" y="624953"/>
                        <a:pt x="0" y="610933"/>
                        <a:pt x="0" y="594129"/>
                      </a:cubicBezTo>
                      <a:cubicBezTo>
                        <a:pt x="0" y="586927"/>
                        <a:pt x="2189" y="580237"/>
                        <a:pt x="5939" y="574687"/>
                      </a:cubicBezTo>
                      <a:lnTo>
                        <a:pt x="340897" y="25476"/>
                      </a:lnTo>
                      <a:cubicBezTo>
                        <a:pt x="347229" y="10505"/>
                        <a:pt x="362054" y="0"/>
                        <a:pt x="379332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7" name="楕円 16">
                <a:extLst>
                  <a:ext uri="{FF2B5EF4-FFF2-40B4-BE49-F238E27FC236}">
                    <a16:creationId xmlns:a16="http://schemas.microsoft.com/office/drawing/2014/main" id="{3AA5105D-B14A-E434-8D84-A81677DB16DA}"/>
                  </a:ext>
                </a:extLst>
              </p:cNvPr>
              <p:cNvSpPr/>
              <p:nvPr/>
            </p:nvSpPr>
            <p:spPr>
              <a:xfrm>
                <a:off x="2825750" y="1168081"/>
                <a:ext cx="1466850" cy="1466850"/>
              </a:xfrm>
              <a:prstGeom prst="ellipse">
                <a:avLst/>
              </a:prstGeom>
              <a:noFill/>
              <a:ln w="28575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9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39" name="テキスト ボックス 38">
            <a:extLst>
              <a:ext uri="{FF2B5EF4-FFF2-40B4-BE49-F238E27FC236}">
                <a16:creationId xmlns:a16="http://schemas.microsoft.com/office/drawing/2014/main" id="{18A275CD-87CE-48C0-A069-13B49FD22622}"/>
              </a:ext>
            </a:extLst>
          </p:cNvPr>
          <p:cNvSpPr txBox="1"/>
          <p:nvPr/>
        </p:nvSpPr>
        <p:spPr>
          <a:xfrm>
            <a:off x="1958494" y="620590"/>
            <a:ext cx="75713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本当に進む方向はどっち？</a:t>
            </a:r>
          </a:p>
        </p:txBody>
      </p: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51B5F65F-0D83-4EA5-916D-132D1680D5ED}"/>
              </a:ext>
            </a:extLst>
          </p:cNvPr>
          <p:cNvSpPr txBox="1"/>
          <p:nvPr/>
        </p:nvSpPr>
        <p:spPr>
          <a:xfrm>
            <a:off x="1958494" y="196241"/>
            <a:ext cx="198002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折れた標識</a:t>
            </a:r>
          </a:p>
        </p:txBody>
      </p:sp>
      <p:sp>
        <p:nvSpPr>
          <p:cNvPr id="2" name="Text Box 3">
            <a:extLst>
              <a:ext uri="{FF2B5EF4-FFF2-40B4-BE49-F238E27FC236}">
                <a16:creationId xmlns:a16="http://schemas.microsoft.com/office/drawing/2014/main" id="{135AC2AC-8925-5287-481C-121BA32BCED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239411" y="3410756"/>
            <a:ext cx="2236510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defRPr sz="4800" b="1">
                <a:solidFill>
                  <a:srgbClr val="FF0000"/>
                </a:solidFill>
                <a:latin typeface="+mj-ea"/>
                <a:ea typeface="+mj-ea"/>
              </a:defRPr>
            </a:lvl1pPr>
          </a:lstStyle>
          <a:p>
            <a:pPr algn="ctr">
              <a:spcBef>
                <a:spcPct val="50000"/>
              </a:spcBef>
            </a:pPr>
            <a:r>
              <a:rPr lang="ja-JP" altLang="en-US" sz="3200" dirty="0">
                <a:ea typeface="メイリオ" panose="020B0604030504040204" pitchFamily="50" charset="-128"/>
              </a:rPr>
              <a:t>指定方向外</a:t>
            </a:r>
            <a:br>
              <a:rPr lang="en-US" altLang="ja-JP" sz="3200" dirty="0">
                <a:ea typeface="メイリオ" panose="020B0604030504040204" pitchFamily="50" charset="-128"/>
              </a:rPr>
            </a:br>
            <a:r>
              <a:rPr lang="ja-JP" altLang="en-US" sz="3200" dirty="0">
                <a:ea typeface="メイリオ" panose="020B0604030504040204" pitchFamily="50" charset="-128"/>
              </a:rPr>
              <a:t>進行禁止</a:t>
            </a: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D74230B7-4B5B-21BE-4155-B489F369272E}"/>
              </a:ext>
            </a:extLst>
          </p:cNvPr>
          <p:cNvSpPr txBox="1"/>
          <p:nvPr/>
        </p:nvSpPr>
        <p:spPr>
          <a:xfrm>
            <a:off x="6693180" y="2047708"/>
            <a:ext cx="5081461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076325" indent="-1076325">
              <a:tabLst>
                <a:tab pos="895350" algn="l"/>
              </a:tabLst>
            </a:pPr>
            <a:r>
              <a:rPr kumimoji="1" lang="en-US" altLang="ja-JP" sz="66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kumimoji="1" lang="ja-JP" altLang="en-US" sz="66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</a:t>
            </a:r>
            <a:r>
              <a:rPr lang="ja-JP" altLang="en-US" sz="66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右</a:t>
            </a:r>
            <a:endParaRPr kumimoji="1" lang="en-US" altLang="ja-JP" sz="6600" dirty="0">
              <a:solidFill>
                <a:schemeClr val="bg1">
                  <a:lumMod val="7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21A19817-DC25-0526-41FE-9AB97D41EA90}"/>
              </a:ext>
            </a:extLst>
          </p:cNvPr>
          <p:cNvSpPr txBox="1"/>
          <p:nvPr/>
        </p:nvSpPr>
        <p:spPr>
          <a:xfrm>
            <a:off x="6693180" y="3309640"/>
            <a:ext cx="5081461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076325" indent="-1076325">
              <a:tabLst>
                <a:tab pos="895350" algn="l"/>
              </a:tabLst>
            </a:pPr>
            <a:r>
              <a:rPr kumimoji="1" lang="en-US" altLang="ja-JP" sz="6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kumimoji="1" lang="ja-JP" altLang="en-US" sz="6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．真っすぐ</a:t>
            </a:r>
            <a:endParaRPr kumimoji="1" lang="en-US" altLang="ja-JP" sz="66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848588EA-FD83-C0E5-8215-CBFC17F2C285}"/>
              </a:ext>
            </a:extLst>
          </p:cNvPr>
          <p:cNvSpPr txBox="1"/>
          <p:nvPr/>
        </p:nvSpPr>
        <p:spPr>
          <a:xfrm>
            <a:off x="6693180" y="4571573"/>
            <a:ext cx="5081461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076325" indent="-1076325">
              <a:tabLst>
                <a:tab pos="895350" algn="l"/>
              </a:tabLst>
            </a:pPr>
            <a:r>
              <a:rPr kumimoji="1" lang="en-US" altLang="ja-JP" sz="66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kumimoji="1" lang="ja-JP" altLang="en-US" sz="66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．左</a:t>
            </a:r>
            <a:endParaRPr kumimoji="1" lang="en-US" altLang="ja-JP" sz="6600" dirty="0">
              <a:solidFill>
                <a:schemeClr val="bg1">
                  <a:lumMod val="7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5" name="円: 塗りつぶしなし 24">
            <a:extLst>
              <a:ext uri="{FF2B5EF4-FFF2-40B4-BE49-F238E27FC236}">
                <a16:creationId xmlns:a16="http://schemas.microsoft.com/office/drawing/2014/main" id="{E4800003-1D16-3F50-96B8-97C250EB4AB3}"/>
              </a:ext>
            </a:extLst>
          </p:cNvPr>
          <p:cNvSpPr/>
          <p:nvPr/>
        </p:nvSpPr>
        <p:spPr bwMode="auto">
          <a:xfrm>
            <a:off x="6501045" y="3217540"/>
            <a:ext cx="1118329" cy="1118329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0E626FF8-75D1-5EDF-2B83-7AD46DF96334}"/>
              </a:ext>
            </a:extLst>
          </p:cNvPr>
          <p:cNvGrpSpPr/>
          <p:nvPr/>
        </p:nvGrpSpPr>
        <p:grpSpPr>
          <a:xfrm>
            <a:off x="281538" y="2937363"/>
            <a:ext cx="3333518" cy="3300047"/>
            <a:chOff x="281538" y="3207516"/>
            <a:chExt cx="3333518" cy="3300047"/>
          </a:xfrm>
        </p:grpSpPr>
        <p:grpSp>
          <p:nvGrpSpPr>
            <p:cNvPr id="27" name="グループ化 26">
              <a:extLst>
                <a:ext uri="{FF2B5EF4-FFF2-40B4-BE49-F238E27FC236}">
                  <a16:creationId xmlns:a16="http://schemas.microsoft.com/office/drawing/2014/main" id="{2EAFEAB2-29B2-B26F-FB43-7FA370F14FD6}"/>
                </a:ext>
              </a:extLst>
            </p:cNvPr>
            <p:cNvGrpSpPr/>
            <p:nvPr/>
          </p:nvGrpSpPr>
          <p:grpSpPr>
            <a:xfrm>
              <a:off x="281538" y="3207516"/>
              <a:ext cx="3333518" cy="3300047"/>
              <a:chOff x="281538" y="3612965"/>
              <a:chExt cx="2923957" cy="2894598"/>
            </a:xfrm>
          </p:grpSpPr>
          <p:sp>
            <p:nvSpPr>
              <p:cNvPr id="29" name="フリーフォーム: 図形 28">
                <a:extLst>
                  <a:ext uri="{FF2B5EF4-FFF2-40B4-BE49-F238E27FC236}">
                    <a16:creationId xmlns:a16="http://schemas.microsoft.com/office/drawing/2014/main" id="{A24BA08B-887F-2F88-65DB-E2425B68AD88}"/>
                  </a:ext>
                </a:extLst>
              </p:cNvPr>
              <p:cNvSpPr/>
              <p:nvPr/>
            </p:nvSpPr>
            <p:spPr bwMode="auto">
              <a:xfrm>
                <a:off x="1460485" y="5544696"/>
                <a:ext cx="1745010" cy="956068"/>
              </a:xfrm>
              <a:custGeom>
                <a:avLst/>
                <a:gdLst>
                  <a:gd name="connsiteX0" fmla="*/ 746389 w 1492778"/>
                  <a:gd name="connsiteY0" fmla="*/ 0 h 817874"/>
                  <a:gd name="connsiteX1" fmla="*/ 1492778 w 1492778"/>
                  <a:gd name="connsiteY1" fmla="*/ 746389 h 817874"/>
                  <a:gd name="connsiteX2" fmla="*/ 1485572 w 1492778"/>
                  <a:gd name="connsiteY2" fmla="*/ 817874 h 817874"/>
                  <a:gd name="connsiteX3" fmla="*/ 1360731 w 1492778"/>
                  <a:gd name="connsiteY3" fmla="*/ 817874 h 817874"/>
                  <a:gd name="connsiteX4" fmla="*/ 1367937 w 1492778"/>
                  <a:gd name="connsiteY4" fmla="*/ 746389 h 817874"/>
                  <a:gd name="connsiteX5" fmla="*/ 746389 w 1492778"/>
                  <a:gd name="connsiteY5" fmla="*/ 124841 h 817874"/>
                  <a:gd name="connsiteX6" fmla="*/ 124841 w 1492778"/>
                  <a:gd name="connsiteY6" fmla="*/ 746389 h 817874"/>
                  <a:gd name="connsiteX7" fmla="*/ 132047 w 1492778"/>
                  <a:gd name="connsiteY7" fmla="*/ 817874 h 817874"/>
                  <a:gd name="connsiteX8" fmla="*/ 7206 w 1492778"/>
                  <a:gd name="connsiteY8" fmla="*/ 817874 h 817874"/>
                  <a:gd name="connsiteX9" fmla="*/ 0 w 1492778"/>
                  <a:gd name="connsiteY9" fmla="*/ 746389 h 817874"/>
                  <a:gd name="connsiteX10" fmla="*/ 746389 w 1492778"/>
                  <a:gd name="connsiteY10" fmla="*/ 0 h 817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492778" h="817874">
                    <a:moveTo>
                      <a:pt x="746389" y="0"/>
                    </a:moveTo>
                    <a:cubicBezTo>
                      <a:pt x="1158608" y="0"/>
                      <a:pt x="1492778" y="334170"/>
                      <a:pt x="1492778" y="746389"/>
                    </a:cubicBezTo>
                    <a:lnTo>
                      <a:pt x="1485572" y="817874"/>
                    </a:lnTo>
                    <a:lnTo>
                      <a:pt x="1360731" y="817874"/>
                    </a:lnTo>
                    <a:lnTo>
                      <a:pt x="1367937" y="746389"/>
                    </a:lnTo>
                    <a:cubicBezTo>
                      <a:pt x="1367937" y="403118"/>
                      <a:pt x="1089660" y="124841"/>
                      <a:pt x="746389" y="124841"/>
                    </a:cubicBezTo>
                    <a:cubicBezTo>
                      <a:pt x="403118" y="124841"/>
                      <a:pt x="124841" y="403118"/>
                      <a:pt x="124841" y="746389"/>
                    </a:cubicBezTo>
                    <a:lnTo>
                      <a:pt x="132047" y="817874"/>
                    </a:lnTo>
                    <a:lnTo>
                      <a:pt x="7206" y="817874"/>
                    </a:lnTo>
                    <a:lnTo>
                      <a:pt x="0" y="746389"/>
                    </a:lnTo>
                    <a:cubicBezTo>
                      <a:pt x="0" y="334170"/>
                      <a:pt x="334170" y="0"/>
                      <a:pt x="746389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30" name="グループ化 29">
                <a:extLst>
                  <a:ext uri="{FF2B5EF4-FFF2-40B4-BE49-F238E27FC236}">
                    <a16:creationId xmlns:a16="http://schemas.microsoft.com/office/drawing/2014/main" id="{81A21183-9E30-3FD1-BB04-A6AB1436683F}"/>
                  </a:ext>
                </a:extLst>
              </p:cNvPr>
              <p:cNvGrpSpPr/>
              <p:nvPr/>
            </p:nvGrpSpPr>
            <p:grpSpPr>
              <a:xfrm rot="21125282">
                <a:off x="539772" y="3612965"/>
                <a:ext cx="1689467" cy="1934349"/>
                <a:chOff x="687303" y="2927463"/>
                <a:chExt cx="1689467" cy="1934349"/>
              </a:xfrm>
            </p:grpSpPr>
            <p:sp>
              <p:nvSpPr>
                <p:cNvPr id="42" name="二等辺三角形 8">
                  <a:extLst>
                    <a:ext uri="{FF2B5EF4-FFF2-40B4-BE49-F238E27FC236}">
                      <a16:creationId xmlns:a16="http://schemas.microsoft.com/office/drawing/2014/main" id="{D62B2A5E-F7D2-8D56-E8F3-495C58711D88}"/>
                    </a:ext>
                  </a:extLst>
                </p:cNvPr>
                <p:cNvSpPr/>
                <p:nvPr/>
              </p:nvSpPr>
              <p:spPr bwMode="auto">
                <a:xfrm>
                  <a:off x="2177301" y="3844425"/>
                  <a:ext cx="199469" cy="288513"/>
                </a:xfrm>
                <a:custGeom>
                  <a:avLst/>
                  <a:gdLst>
                    <a:gd name="connsiteX0" fmla="*/ 0 w 183898"/>
                    <a:gd name="connsiteY0" fmla="*/ 225025 h 225025"/>
                    <a:gd name="connsiteX1" fmla="*/ 91949 w 183898"/>
                    <a:gd name="connsiteY1" fmla="*/ 0 h 225025"/>
                    <a:gd name="connsiteX2" fmla="*/ 183898 w 183898"/>
                    <a:gd name="connsiteY2" fmla="*/ 225025 h 225025"/>
                    <a:gd name="connsiteX3" fmla="*/ 0 w 183898"/>
                    <a:gd name="connsiteY3" fmla="*/ 225025 h 225025"/>
                    <a:gd name="connsiteX0" fmla="*/ 0 w 191011"/>
                    <a:gd name="connsiteY0" fmla="*/ 225025 h 225025"/>
                    <a:gd name="connsiteX1" fmla="*/ 91949 w 191011"/>
                    <a:gd name="connsiteY1" fmla="*/ 0 h 225025"/>
                    <a:gd name="connsiteX2" fmla="*/ 183898 w 191011"/>
                    <a:gd name="connsiteY2" fmla="*/ 225025 h 225025"/>
                    <a:gd name="connsiteX3" fmla="*/ 0 w 191011"/>
                    <a:gd name="connsiteY3" fmla="*/ 225025 h 225025"/>
                    <a:gd name="connsiteX0" fmla="*/ 0 w 192784"/>
                    <a:gd name="connsiteY0" fmla="*/ 225025 h 240341"/>
                    <a:gd name="connsiteX1" fmla="*/ 91949 w 192784"/>
                    <a:gd name="connsiteY1" fmla="*/ 0 h 240341"/>
                    <a:gd name="connsiteX2" fmla="*/ 183898 w 192784"/>
                    <a:gd name="connsiteY2" fmla="*/ 225025 h 240341"/>
                    <a:gd name="connsiteX3" fmla="*/ 0 w 192784"/>
                    <a:gd name="connsiteY3" fmla="*/ 225025 h 240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92784" h="240341">
                      <a:moveTo>
                        <a:pt x="0" y="225025"/>
                      </a:moveTo>
                      <a:lnTo>
                        <a:pt x="91949" y="0"/>
                      </a:lnTo>
                      <a:cubicBezTo>
                        <a:pt x="122599" y="75008"/>
                        <a:pt x="222923" y="190562"/>
                        <a:pt x="183898" y="225025"/>
                      </a:cubicBezTo>
                      <a:cubicBezTo>
                        <a:pt x="144873" y="259488"/>
                        <a:pt x="61299" y="225025"/>
                        <a:pt x="0" y="225025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" name="フリーフォーム: 図形 42">
                  <a:extLst>
                    <a:ext uri="{FF2B5EF4-FFF2-40B4-BE49-F238E27FC236}">
                      <a16:creationId xmlns:a16="http://schemas.microsoft.com/office/drawing/2014/main" id="{EC972A6B-B7C9-4015-580C-1B93E4A8127F}"/>
                    </a:ext>
                  </a:extLst>
                </p:cNvPr>
                <p:cNvSpPr/>
                <p:nvPr/>
              </p:nvSpPr>
              <p:spPr bwMode="auto">
                <a:xfrm>
                  <a:off x="773157" y="2996105"/>
                  <a:ext cx="1525674" cy="1865707"/>
                </a:xfrm>
                <a:custGeom>
                  <a:avLst/>
                  <a:gdLst>
                    <a:gd name="connsiteX0" fmla="*/ 652573 w 1305146"/>
                    <a:gd name="connsiteY0" fmla="*/ 0 h 1596030"/>
                    <a:gd name="connsiteX1" fmla="*/ 1305146 w 1305146"/>
                    <a:gd name="connsiteY1" fmla="*/ 741535 h 1596030"/>
                    <a:gd name="connsiteX2" fmla="*/ 906584 w 1305146"/>
                    <a:gd name="connsiteY2" fmla="*/ 1424797 h 1596030"/>
                    <a:gd name="connsiteX3" fmla="*/ 889162 w 1305146"/>
                    <a:gd name="connsiteY3" fmla="*/ 1430942 h 1596030"/>
                    <a:gd name="connsiteX4" fmla="*/ 903310 w 1305146"/>
                    <a:gd name="connsiteY4" fmla="*/ 1596030 h 1596030"/>
                    <a:gd name="connsiteX5" fmla="*/ 490734 w 1305146"/>
                    <a:gd name="connsiteY5" fmla="*/ 1596030 h 1596030"/>
                    <a:gd name="connsiteX6" fmla="*/ 502274 w 1305146"/>
                    <a:gd name="connsiteY6" fmla="*/ 1461379 h 1596030"/>
                    <a:gd name="connsiteX7" fmla="*/ 398562 w 1305146"/>
                    <a:gd name="connsiteY7" fmla="*/ 1424797 h 1596030"/>
                    <a:gd name="connsiteX8" fmla="*/ 0 w 1305146"/>
                    <a:gd name="connsiteY8" fmla="*/ 741535 h 1596030"/>
                    <a:gd name="connsiteX9" fmla="*/ 652573 w 1305146"/>
                    <a:gd name="connsiteY9" fmla="*/ 0 h 1596030"/>
                    <a:gd name="connsiteX0" fmla="*/ 652573 w 1305146"/>
                    <a:gd name="connsiteY0" fmla="*/ 0 h 1596030"/>
                    <a:gd name="connsiteX1" fmla="*/ 1305146 w 1305146"/>
                    <a:gd name="connsiteY1" fmla="*/ 741535 h 1596030"/>
                    <a:gd name="connsiteX2" fmla="*/ 906584 w 1305146"/>
                    <a:gd name="connsiteY2" fmla="*/ 1424797 h 1596030"/>
                    <a:gd name="connsiteX3" fmla="*/ 889162 w 1305146"/>
                    <a:gd name="connsiteY3" fmla="*/ 1430942 h 1596030"/>
                    <a:gd name="connsiteX4" fmla="*/ 903310 w 1305146"/>
                    <a:gd name="connsiteY4" fmla="*/ 1596030 h 1596030"/>
                    <a:gd name="connsiteX5" fmla="*/ 490734 w 1305146"/>
                    <a:gd name="connsiteY5" fmla="*/ 1596030 h 1596030"/>
                    <a:gd name="connsiteX6" fmla="*/ 502274 w 1305146"/>
                    <a:gd name="connsiteY6" fmla="*/ 1461379 h 1596030"/>
                    <a:gd name="connsiteX7" fmla="*/ 398562 w 1305146"/>
                    <a:gd name="connsiteY7" fmla="*/ 1424797 h 1596030"/>
                    <a:gd name="connsiteX8" fmla="*/ 0 w 1305146"/>
                    <a:gd name="connsiteY8" fmla="*/ 741535 h 1596030"/>
                    <a:gd name="connsiteX9" fmla="*/ 652573 w 1305146"/>
                    <a:gd name="connsiteY9" fmla="*/ 0 h 15960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305146" h="1596030">
                      <a:moveTo>
                        <a:pt x="652573" y="0"/>
                      </a:moveTo>
                      <a:cubicBezTo>
                        <a:pt x="1012979" y="0"/>
                        <a:pt x="1305146" y="331997"/>
                        <a:pt x="1305146" y="741535"/>
                      </a:cubicBezTo>
                      <a:cubicBezTo>
                        <a:pt x="1305146" y="1048689"/>
                        <a:pt x="1236052" y="1455100"/>
                        <a:pt x="906584" y="1424797"/>
                      </a:cubicBezTo>
                      <a:lnTo>
                        <a:pt x="889162" y="1430942"/>
                      </a:lnTo>
                      <a:lnTo>
                        <a:pt x="903310" y="1596030"/>
                      </a:lnTo>
                      <a:lnTo>
                        <a:pt x="490734" y="1596030"/>
                      </a:lnTo>
                      <a:lnTo>
                        <a:pt x="502274" y="1461379"/>
                      </a:lnTo>
                      <a:lnTo>
                        <a:pt x="398562" y="1424797"/>
                      </a:lnTo>
                      <a:cubicBezTo>
                        <a:pt x="164344" y="1312225"/>
                        <a:pt x="0" y="1048689"/>
                        <a:pt x="0" y="741535"/>
                      </a:cubicBezTo>
                      <a:cubicBezTo>
                        <a:pt x="0" y="331997"/>
                        <a:pt x="292167" y="0"/>
                        <a:pt x="652573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" name="月 43">
                  <a:extLst>
                    <a:ext uri="{FF2B5EF4-FFF2-40B4-BE49-F238E27FC236}">
                      <a16:creationId xmlns:a16="http://schemas.microsoft.com/office/drawing/2014/main" id="{4554ABF6-EDF1-54F3-45FB-0DBA8285C5A4}"/>
                    </a:ext>
                  </a:extLst>
                </p:cNvPr>
                <p:cNvSpPr/>
                <p:nvPr/>
              </p:nvSpPr>
              <p:spPr bwMode="auto">
                <a:xfrm rot="5400000">
                  <a:off x="1865463" y="2847294"/>
                  <a:ext cx="270212" cy="69255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5" name="月 44">
                  <a:extLst>
                    <a:ext uri="{FF2B5EF4-FFF2-40B4-BE49-F238E27FC236}">
                      <a16:creationId xmlns:a16="http://schemas.microsoft.com/office/drawing/2014/main" id="{F5789C85-A107-B835-1425-A7D3C695C0E7}"/>
                    </a:ext>
                  </a:extLst>
                </p:cNvPr>
                <p:cNvSpPr/>
                <p:nvPr/>
              </p:nvSpPr>
              <p:spPr bwMode="auto">
                <a:xfrm rot="4351354">
                  <a:off x="1783491" y="2719353"/>
                  <a:ext cx="270212" cy="69255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6" name="フリーフォーム: 図形 45">
                  <a:extLst>
                    <a:ext uri="{FF2B5EF4-FFF2-40B4-BE49-F238E27FC236}">
                      <a16:creationId xmlns:a16="http://schemas.microsoft.com/office/drawing/2014/main" id="{AB5B125D-6EB4-8EFF-A77A-7746328D1A45}"/>
                    </a:ext>
                  </a:extLst>
                </p:cNvPr>
                <p:cNvSpPr/>
                <p:nvPr/>
              </p:nvSpPr>
              <p:spPr bwMode="auto">
                <a:xfrm>
                  <a:off x="687303" y="2927463"/>
                  <a:ext cx="1250355" cy="1654092"/>
                </a:xfrm>
                <a:custGeom>
                  <a:avLst/>
                  <a:gdLst>
                    <a:gd name="connsiteX0" fmla="*/ 725917 w 1069623"/>
                    <a:gd name="connsiteY0" fmla="*/ 0 h 1415002"/>
                    <a:gd name="connsiteX1" fmla="*/ 1008476 w 1069623"/>
                    <a:gd name="connsiteY1" fmla="*/ 59791 h 1415002"/>
                    <a:gd name="connsiteX2" fmla="*/ 1069623 w 1069623"/>
                    <a:gd name="connsiteY2" fmla="*/ 94578 h 1415002"/>
                    <a:gd name="connsiteX3" fmla="*/ 1048377 w 1069623"/>
                    <a:gd name="connsiteY3" fmla="*/ 104623 h 1415002"/>
                    <a:gd name="connsiteX4" fmla="*/ 747070 w 1069623"/>
                    <a:gd name="connsiteY4" fmla="*/ 796998 h 1415002"/>
                    <a:gd name="connsiteX5" fmla="*/ 757093 w 1069623"/>
                    <a:gd name="connsiteY5" fmla="*/ 948437 h 1415002"/>
                    <a:gd name="connsiteX6" fmla="*/ 764292 w 1069623"/>
                    <a:gd name="connsiteY6" fmla="*/ 983760 h 1415002"/>
                    <a:gd name="connsiteX7" fmla="*/ 751972 w 1069623"/>
                    <a:gd name="connsiteY7" fmla="*/ 1064182 h 1415002"/>
                    <a:gd name="connsiteX8" fmla="*/ 743579 w 1069623"/>
                    <a:gd name="connsiteY8" fmla="*/ 1232876 h 1415002"/>
                    <a:gd name="connsiteX9" fmla="*/ 751972 w 1069623"/>
                    <a:gd name="connsiteY9" fmla="*/ 1401571 h 1415002"/>
                    <a:gd name="connsiteX10" fmla="*/ 752998 w 1069623"/>
                    <a:gd name="connsiteY10" fmla="*/ 1408269 h 1415002"/>
                    <a:gd name="connsiteX11" fmla="*/ 650132 w 1069623"/>
                    <a:gd name="connsiteY11" fmla="*/ 1415002 h 1415002"/>
                    <a:gd name="connsiteX12" fmla="*/ 414006 w 1069623"/>
                    <a:gd name="connsiteY12" fmla="*/ 1399545 h 1415002"/>
                    <a:gd name="connsiteX13" fmla="*/ 303230 w 1069623"/>
                    <a:gd name="connsiteY13" fmla="*/ 1377214 h 1415002"/>
                    <a:gd name="connsiteX14" fmla="*/ 212616 w 1069623"/>
                    <a:gd name="connsiteY14" fmla="*/ 1298854 h 1415002"/>
                    <a:gd name="connsiteX15" fmla="*/ 0 w 1069623"/>
                    <a:gd name="connsiteY15" fmla="*/ 760850 h 1415002"/>
                    <a:gd name="connsiteX16" fmla="*/ 725917 w 1069623"/>
                    <a:gd name="connsiteY16" fmla="*/ 0 h 14150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1069623" h="1415002">
                      <a:moveTo>
                        <a:pt x="725917" y="0"/>
                      </a:moveTo>
                      <a:cubicBezTo>
                        <a:pt x="826145" y="0"/>
                        <a:pt x="921629" y="21290"/>
                        <a:pt x="1008476" y="59791"/>
                      </a:cubicBezTo>
                      <a:lnTo>
                        <a:pt x="1069623" y="94578"/>
                      </a:lnTo>
                      <a:lnTo>
                        <a:pt x="1048377" y="104623"/>
                      </a:lnTo>
                      <a:cubicBezTo>
                        <a:pt x="871312" y="218696"/>
                        <a:pt x="747070" y="485747"/>
                        <a:pt x="747070" y="796998"/>
                      </a:cubicBezTo>
                      <a:cubicBezTo>
                        <a:pt x="747070" y="848874"/>
                        <a:pt x="750521" y="899521"/>
                        <a:pt x="757093" y="948437"/>
                      </a:cubicBezTo>
                      <a:lnTo>
                        <a:pt x="764292" y="983760"/>
                      </a:lnTo>
                      <a:lnTo>
                        <a:pt x="751972" y="1064182"/>
                      </a:lnTo>
                      <a:cubicBezTo>
                        <a:pt x="746469" y="1118672"/>
                        <a:pt x="743579" y="1175090"/>
                        <a:pt x="743579" y="1232876"/>
                      </a:cubicBezTo>
                      <a:cubicBezTo>
                        <a:pt x="743579" y="1290662"/>
                        <a:pt x="746469" y="1347081"/>
                        <a:pt x="751972" y="1401571"/>
                      </a:cubicBezTo>
                      <a:lnTo>
                        <a:pt x="752998" y="1408269"/>
                      </a:lnTo>
                      <a:lnTo>
                        <a:pt x="650132" y="1415002"/>
                      </a:lnTo>
                      <a:cubicBezTo>
                        <a:pt x="569248" y="1415002"/>
                        <a:pt x="490277" y="1409680"/>
                        <a:pt x="414006" y="1399545"/>
                      </a:cubicBezTo>
                      <a:lnTo>
                        <a:pt x="303230" y="1377214"/>
                      </a:lnTo>
                      <a:lnTo>
                        <a:pt x="212616" y="1298854"/>
                      </a:lnTo>
                      <a:cubicBezTo>
                        <a:pt x="81251" y="1161166"/>
                        <a:pt x="0" y="970954"/>
                        <a:pt x="0" y="760850"/>
                      </a:cubicBezTo>
                      <a:cubicBezTo>
                        <a:pt x="0" y="340644"/>
                        <a:pt x="325005" y="0"/>
                        <a:pt x="725917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" name="月 46">
                  <a:extLst>
                    <a:ext uri="{FF2B5EF4-FFF2-40B4-BE49-F238E27FC236}">
                      <a16:creationId xmlns:a16="http://schemas.microsoft.com/office/drawing/2014/main" id="{700159B8-2657-5FE9-37C0-8A37D0F231B5}"/>
                    </a:ext>
                  </a:extLst>
                </p:cNvPr>
                <p:cNvSpPr/>
                <p:nvPr/>
              </p:nvSpPr>
              <p:spPr bwMode="auto">
                <a:xfrm rot="3600000">
                  <a:off x="1604536" y="3014581"/>
                  <a:ext cx="270212" cy="692557"/>
                </a:xfrm>
                <a:prstGeom prst="moon">
                  <a:avLst>
                    <a:gd name="adj" fmla="val 632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8" name="月 47">
                  <a:extLst>
                    <a:ext uri="{FF2B5EF4-FFF2-40B4-BE49-F238E27FC236}">
                      <a16:creationId xmlns:a16="http://schemas.microsoft.com/office/drawing/2014/main" id="{02D90BFB-43B8-DF51-DF13-DD1C974EB68A}"/>
                    </a:ext>
                  </a:extLst>
                </p:cNvPr>
                <p:cNvSpPr/>
                <p:nvPr/>
              </p:nvSpPr>
              <p:spPr bwMode="auto">
                <a:xfrm rot="4500000">
                  <a:off x="1999950" y="3336976"/>
                  <a:ext cx="91067" cy="262229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9" name="フリーフォーム: 図形 48">
                  <a:extLst>
                    <a:ext uri="{FF2B5EF4-FFF2-40B4-BE49-F238E27FC236}">
                      <a16:creationId xmlns:a16="http://schemas.microsoft.com/office/drawing/2014/main" id="{DB9375F3-8317-36EB-6CCA-885FA72EEDD4}"/>
                    </a:ext>
                  </a:extLst>
                </p:cNvPr>
                <p:cNvSpPr/>
                <p:nvPr/>
              </p:nvSpPr>
              <p:spPr bwMode="auto">
                <a:xfrm rot="20700000">
                  <a:off x="1384620" y="3611254"/>
                  <a:ext cx="370146" cy="550419"/>
                </a:xfrm>
                <a:custGeom>
                  <a:avLst/>
                  <a:gdLst>
                    <a:gd name="connsiteX0" fmla="*/ 211552 w 294948"/>
                    <a:gd name="connsiteY0" fmla="*/ 4744 h 467042"/>
                    <a:gd name="connsiteX1" fmla="*/ 274509 w 294948"/>
                    <a:gd name="connsiteY1" fmla="*/ 39882 h 467042"/>
                    <a:gd name="connsiteX2" fmla="*/ 294948 w 294948"/>
                    <a:gd name="connsiteY2" fmla="*/ 62248 h 467042"/>
                    <a:gd name="connsiteX3" fmla="*/ 248818 w 294948"/>
                    <a:gd name="connsiteY3" fmla="*/ 126437 h 467042"/>
                    <a:gd name="connsiteX4" fmla="*/ 203809 w 294948"/>
                    <a:gd name="connsiteY4" fmla="*/ 240954 h 467042"/>
                    <a:gd name="connsiteX5" fmla="*/ 185530 w 294948"/>
                    <a:gd name="connsiteY5" fmla="*/ 362633 h 467042"/>
                    <a:gd name="connsiteX6" fmla="*/ 195694 w 294948"/>
                    <a:gd name="connsiteY6" fmla="*/ 464418 h 467042"/>
                    <a:gd name="connsiteX7" fmla="*/ 176068 w 294948"/>
                    <a:gd name="connsiteY7" fmla="*/ 467042 h 467042"/>
                    <a:gd name="connsiteX8" fmla="*/ 0 w 294948"/>
                    <a:gd name="connsiteY8" fmla="*/ 233521 h 467042"/>
                    <a:gd name="connsiteX9" fmla="*/ 176068 w 294948"/>
                    <a:gd name="connsiteY9" fmla="*/ 0 h 467042"/>
                    <a:gd name="connsiteX10" fmla="*/ 211552 w 294948"/>
                    <a:gd name="connsiteY10" fmla="*/ 4744 h 4670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94948" h="467042">
                      <a:moveTo>
                        <a:pt x="211552" y="4744"/>
                      </a:moveTo>
                      <a:cubicBezTo>
                        <a:pt x="234475" y="10966"/>
                        <a:pt x="255776" y="23096"/>
                        <a:pt x="274509" y="39882"/>
                      </a:cubicBezTo>
                      <a:lnTo>
                        <a:pt x="294948" y="62248"/>
                      </a:lnTo>
                      <a:lnTo>
                        <a:pt x="248818" y="126437"/>
                      </a:lnTo>
                      <a:cubicBezTo>
                        <a:pt x="230486" y="160430"/>
                        <a:pt x="215034" y="199063"/>
                        <a:pt x="203809" y="240954"/>
                      </a:cubicBezTo>
                      <a:cubicBezTo>
                        <a:pt x="192585" y="282846"/>
                        <a:pt x="186650" y="324029"/>
                        <a:pt x="185530" y="362633"/>
                      </a:cubicBezTo>
                      <a:lnTo>
                        <a:pt x="195694" y="464418"/>
                      </a:lnTo>
                      <a:lnTo>
                        <a:pt x="176068" y="467042"/>
                      </a:lnTo>
                      <a:cubicBezTo>
                        <a:pt x="78828" y="467042"/>
                        <a:pt x="0" y="362491"/>
                        <a:pt x="0" y="233521"/>
                      </a:cubicBezTo>
                      <a:cubicBezTo>
                        <a:pt x="0" y="104551"/>
                        <a:pt x="78828" y="0"/>
                        <a:pt x="176068" y="0"/>
                      </a:cubicBezTo>
                      <a:cubicBezTo>
                        <a:pt x="188223" y="0"/>
                        <a:pt x="200090" y="1634"/>
                        <a:pt x="211552" y="4744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" name="月 49">
                  <a:extLst>
                    <a:ext uri="{FF2B5EF4-FFF2-40B4-BE49-F238E27FC236}">
                      <a16:creationId xmlns:a16="http://schemas.microsoft.com/office/drawing/2014/main" id="{8B85A8A2-9F7C-D301-D0E2-9E11F1887EA3}"/>
                    </a:ext>
                  </a:extLst>
                </p:cNvPr>
                <p:cNvSpPr/>
                <p:nvPr/>
              </p:nvSpPr>
              <p:spPr bwMode="auto">
                <a:xfrm>
                  <a:off x="1597894" y="3250956"/>
                  <a:ext cx="226028" cy="1109040"/>
                </a:xfrm>
                <a:prstGeom prst="moon">
                  <a:avLst>
                    <a:gd name="adj" fmla="val 70457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32B37C4C-5414-7268-9512-3D45E2AAD253}"/>
                  </a:ext>
                </a:extLst>
              </p:cNvPr>
              <p:cNvSpPr/>
              <p:nvPr/>
            </p:nvSpPr>
            <p:spPr bwMode="auto">
              <a:xfrm rot="1800000">
                <a:off x="2569068" y="5627093"/>
                <a:ext cx="420875" cy="552144"/>
              </a:xfrm>
              <a:custGeom>
                <a:avLst/>
                <a:gdLst>
                  <a:gd name="connsiteX0" fmla="*/ 79537 w 360040"/>
                  <a:gd name="connsiteY0" fmla="*/ 0 h 472335"/>
                  <a:gd name="connsiteX1" fmla="*/ 280503 w 360040"/>
                  <a:gd name="connsiteY1" fmla="*/ 0 h 472335"/>
                  <a:gd name="connsiteX2" fmla="*/ 360040 w 360040"/>
                  <a:gd name="connsiteY2" fmla="*/ 79537 h 472335"/>
                  <a:gd name="connsiteX3" fmla="*/ 360040 w 360040"/>
                  <a:gd name="connsiteY3" fmla="*/ 191471 h 472335"/>
                  <a:gd name="connsiteX4" fmla="*/ 290231 w 360040"/>
                  <a:gd name="connsiteY4" fmla="*/ 296789 h 472335"/>
                  <a:gd name="connsiteX5" fmla="*/ 282279 w 360040"/>
                  <a:gd name="connsiteY5" fmla="*/ 298394 h 472335"/>
                  <a:gd name="connsiteX6" fmla="*/ 298267 w 360040"/>
                  <a:gd name="connsiteY6" fmla="*/ 472335 h 472335"/>
                  <a:gd name="connsiteX7" fmla="*/ 70375 w 360040"/>
                  <a:gd name="connsiteY7" fmla="*/ 472335 h 472335"/>
                  <a:gd name="connsiteX8" fmla="*/ 86206 w 360040"/>
                  <a:gd name="connsiteY8" fmla="*/ 300099 h 472335"/>
                  <a:gd name="connsiteX9" fmla="*/ 69809 w 360040"/>
                  <a:gd name="connsiteY9" fmla="*/ 296789 h 472335"/>
                  <a:gd name="connsiteX10" fmla="*/ 0 w 360040"/>
                  <a:gd name="connsiteY10" fmla="*/ 191471 h 472335"/>
                  <a:gd name="connsiteX11" fmla="*/ 0 w 360040"/>
                  <a:gd name="connsiteY11" fmla="*/ 79537 h 472335"/>
                  <a:gd name="connsiteX12" fmla="*/ 79537 w 360040"/>
                  <a:gd name="connsiteY12" fmla="*/ 0 h 472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60040" h="472335">
                    <a:moveTo>
                      <a:pt x="79537" y="0"/>
                    </a:moveTo>
                    <a:lnTo>
                      <a:pt x="280503" y="0"/>
                    </a:lnTo>
                    <a:cubicBezTo>
                      <a:pt x="324430" y="0"/>
                      <a:pt x="360040" y="35610"/>
                      <a:pt x="360040" y="79537"/>
                    </a:cubicBezTo>
                    <a:lnTo>
                      <a:pt x="360040" y="191471"/>
                    </a:lnTo>
                    <a:cubicBezTo>
                      <a:pt x="360040" y="238816"/>
                      <a:pt x="331255" y="279437"/>
                      <a:pt x="290231" y="296789"/>
                    </a:cubicBezTo>
                    <a:lnTo>
                      <a:pt x="282279" y="298394"/>
                    </a:lnTo>
                    <a:lnTo>
                      <a:pt x="298267" y="472335"/>
                    </a:lnTo>
                    <a:lnTo>
                      <a:pt x="70375" y="472335"/>
                    </a:lnTo>
                    <a:lnTo>
                      <a:pt x="86206" y="300099"/>
                    </a:lnTo>
                    <a:lnTo>
                      <a:pt x="69809" y="296789"/>
                    </a:lnTo>
                    <a:cubicBezTo>
                      <a:pt x="28786" y="279437"/>
                      <a:pt x="0" y="238816"/>
                      <a:pt x="0" y="191471"/>
                    </a:cubicBezTo>
                    <a:lnTo>
                      <a:pt x="0" y="79537"/>
                    </a:lnTo>
                    <a:cubicBezTo>
                      <a:pt x="0" y="35610"/>
                      <a:pt x="35610" y="0"/>
                      <a:pt x="79537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2" name="平行四辺形 18">
                <a:extLst>
                  <a:ext uri="{FF2B5EF4-FFF2-40B4-BE49-F238E27FC236}">
                    <a16:creationId xmlns:a16="http://schemas.microsoft.com/office/drawing/2014/main" id="{C8B4177F-5DCA-683D-9532-4A0C75D8A9F0}"/>
                  </a:ext>
                </a:extLst>
              </p:cNvPr>
              <p:cNvSpPr/>
              <p:nvPr/>
            </p:nvSpPr>
            <p:spPr bwMode="auto">
              <a:xfrm>
                <a:off x="2235979" y="5948902"/>
                <a:ext cx="615430" cy="551861"/>
              </a:xfrm>
              <a:custGeom>
                <a:avLst/>
                <a:gdLst>
                  <a:gd name="connsiteX0" fmla="*/ 0 w 557688"/>
                  <a:gd name="connsiteY0" fmla="*/ 470801 h 470801"/>
                  <a:gd name="connsiteX1" fmla="*/ 203424 w 557688"/>
                  <a:gd name="connsiteY1" fmla="*/ 0 h 470801"/>
                  <a:gd name="connsiteX2" fmla="*/ 557688 w 557688"/>
                  <a:gd name="connsiteY2" fmla="*/ 0 h 470801"/>
                  <a:gd name="connsiteX3" fmla="*/ 354264 w 557688"/>
                  <a:gd name="connsiteY3" fmla="*/ 470801 h 470801"/>
                  <a:gd name="connsiteX4" fmla="*/ 0 w 557688"/>
                  <a:gd name="connsiteY4" fmla="*/ 470801 h 470801"/>
                  <a:gd name="connsiteX0" fmla="*/ 0 w 475138"/>
                  <a:gd name="connsiteY0" fmla="*/ 470801 h 470801"/>
                  <a:gd name="connsiteX1" fmla="*/ 203424 w 475138"/>
                  <a:gd name="connsiteY1" fmla="*/ 0 h 470801"/>
                  <a:gd name="connsiteX2" fmla="*/ 475138 w 475138"/>
                  <a:gd name="connsiteY2" fmla="*/ 98425 h 470801"/>
                  <a:gd name="connsiteX3" fmla="*/ 354264 w 475138"/>
                  <a:gd name="connsiteY3" fmla="*/ 470801 h 470801"/>
                  <a:gd name="connsiteX4" fmla="*/ 0 w 475138"/>
                  <a:gd name="connsiteY4" fmla="*/ 470801 h 470801"/>
                  <a:gd name="connsiteX0" fmla="*/ 0 w 487838"/>
                  <a:gd name="connsiteY0" fmla="*/ 470801 h 470801"/>
                  <a:gd name="connsiteX1" fmla="*/ 203424 w 487838"/>
                  <a:gd name="connsiteY1" fmla="*/ 0 h 470801"/>
                  <a:gd name="connsiteX2" fmla="*/ 487838 w 487838"/>
                  <a:gd name="connsiteY2" fmla="*/ 79375 h 470801"/>
                  <a:gd name="connsiteX3" fmla="*/ 354264 w 487838"/>
                  <a:gd name="connsiteY3" fmla="*/ 470801 h 470801"/>
                  <a:gd name="connsiteX4" fmla="*/ 0 w 487838"/>
                  <a:gd name="connsiteY4" fmla="*/ 470801 h 470801"/>
                  <a:gd name="connsiteX0" fmla="*/ 0 w 487838"/>
                  <a:gd name="connsiteY0" fmla="*/ 494060 h 494060"/>
                  <a:gd name="connsiteX1" fmla="*/ 249942 w 487838"/>
                  <a:gd name="connsiteY1" fmla="*/ 0 h 494060"/>
                  <a:gd name="connsiteX2" fmla="*/ 487838 w 487838"/>
                  <a:gd name="connsiteY2" fmla="*/ 102634 h 494060"/>
                  <a:gd name="connsiteX3" fmla="*/ 354264 w 487838"/>
                  <a:gd name="connsiteY3" fmla="*/ 494060 h 494060"/>
                  <a:gd name="connsiteX4" fmla="*/ 0 w 487838"/>
                  <a:gd name="connsiteY4" fmla="*/ 494060 h 494060"/>
                  <a:gd name="connsiteX0" fmla="*/ 0 w 554293"/>
                  <a:gd name="connsiteY0" fmla="*/ 490737 h 494060"/>
                  <a:gd name="connsiteX1" fmla="*/ 316397 w 554293"/>
                  <a:gd name="connsiteY1" fmla="*/ 0 h 494060"/>
                  <a:gd name="connsiteX2" fmla="*/ 554293 w 554293"/>
                  <a:gd name="connsiteY2" fmla="*/ 102634 h 494060"/>
                  <a:gd name="connsiteX3" fmla="*/ 420719 w 554293"/>
                  <a:gd name="connsiteY3" fmla="*/ 494060 h 494060"/>
                  <a:gd name="connsiteX4" fmla="*/ 0 w 554293"/>
                  <a:gd name="connsiteY4" fmla="*/ 490737 h 494060"/>
                  <a:gd name="connsiteX0" fmla="*/ 0 w 547648"/>
                  <a:gd name="connsiteY0" fmla="*/ 500705 h 500705"/>
                  <a:gd name="connsiteX1" fmla="*/ 309752 w 547648"/>
                  <a:gd name="connsiteY1" fmla="*/ 0 h 500705"/>
                  <a:gd name="connsiteX2" fmla="*/ 547648 w 547648"/>
                  <a:gd name="connsiteY2" fmla="*/ 102634 h 500705"/>
                  <a:gd name="connsiteX3" fmla="*/ 414074 w 547648"/>
                  <a:gd name="connsiteY3" fmla="*/ 494060 h 500705"/>
                  <a:gd name="connsiteX4" fmla="*/ 0 w 547648"/>
                  <a:gd name="connsiteY4" fmla="*/ 500705 h 500705"/>
                  <a:gd name="connsiteX0" fmla="*/ 0 w 550971"/>
                  <a:gd name="connsiteY0" fmla="*/ 494060 h 494060"/>
                  <a:gd name="connsiteX1" fmla="*/ 313075 w 550971"/>
                  <a:gd name="connsiteY1" fmla="*/ 0 h 494060"/>
                  <a:gd name="connsiteX2" fmla="*/ 550971 w 550971"/>
                  <a:gd name="connsiteY2" fmla="*/ 102634 h 494060"/>
                  <a:gd name="connsiteX3" fmla="*/ 417397 w 550971"/>
                  <a:gd name="connsiteY3" fmla="*/ 494060 h 494060"/>
                  <a:gd name="connsiteX4" fmla="*/ 0 w 550971"/>
                  <a:gd name="connsiteY4" fmla="*/ 494060 h 4940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50971" h="494060">
                    <a:moveTo>
                      <a:pt x="0" y="494060"/>
                    </a:moveTo>
                    <a:lnTo>
                      <a:pt x="313075" y="0"/>
                    </a:lnTo>
                    <a:lnTo>
                      <a:pt x="550971" y="102634"/>
                    </a:lnTo>
                    <a:lnTo>
                      <a:pt x="417397" y="494060"/>
                    </a:lnTo>
                    <a:lnTo>
                      <a:pt x="0" y="494060"/>
                    </a:ln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3" name="四角形: 上の 2 つの角を丸める 187">
                <a:extLst>
                  <a:ext uri="{FF2B5EF4-FFF2-40B4-BE49-F238E27FC236}">
                    <a16:creationId xmlns:a16="http://schemas.microsoft.com/office/drawing/2014/main" id="{E85D95C5-B290-F1F8-30CD-1CC0A6A5D7C0}"/>
                  </a:ext>
                </a:extLst>
              </p:cNvPr>
              <p:cNvSpPr/>
              <p:nvPr/>
            </p:nvSpPr>
            <p:spPr bwMode="auto">
              <a:xfrm>
                <a:off x="579013" y="5450200"/>
                <a:ext cx="1727484" cy="1050564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477786" h="898711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477786" y="898711"/>
                    </a:lnTo>
                    <a:lnTo>
                      <a:pt x="1477786" y="898711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平行四辺形 185">
                <a:extLst>
                  <a:ext uri="{FF2B5EF4-FFF2-40B4-BE49-F238E27FC236}">
                    <a16:creationId xmlns:a16="http://schemas.microsoft.com/office/drawing/2014/main" id="{D4E42FB8-FEF8-2F4C-A914-B39806AE8ADE}"/>
                  </a:ext>
                </a:extLst>
              </p:cNvPr>
              <p:cNvSpPr/>
              <p:nvPr/>
            </p:nvSpPr>
            <p:spPr bwMode="auto">
              <a:xfrm flipH="1">
                <a:off x="1848127" y="5661185"/>
                <a:ext cx="725729" cy="839580"/>
              </a:xfrm>
              <a:custGeom>
                <a:avLst/>
                <a:gdLst>
                  <a:gd name="connsiteX0" fmla="*/ 0 w 668855"/>
                  <a:gd name="connsiteY0" fmla="*/ 719179 h 719179"/>
                  <a:gd name="connsiteX1" fmla="*/ 261716 w 668855"/>
                  <a:gd name="connsiteY1" fmla="*/ 0 h 719179"/>
                  <a:gd name="connsiteX2" fmla="*/ 668855 w 668855"/>
                  <a:gd name="connsiteY2" fmla="*/ 0 h 719179"/>
                  <a:gd name="connsiteX3" fmla="*/ 407139 w 668855"/>
                  <a:gd name="connsiteY3" fmla="*/ 719179 h 719179"/>
                  <a:gd name="connsiteX4" fmla="*/ 0 w 668855"/>
                  <a:gd name="connsiteY4" fmla="*/ 719179 h 719179"/>
                  <a:gd name="connsiteX0" fmla="*/ 0 w 668855"/>
                  <a:gd name="connsiteY0" fmla="*/ 927142 h 927142"/>
                  <a:gd name="connsiteX1" fmla="*/ 261716 w 668855"/>
                  <a:gd name="connsiteY1" fmla="*/ 207963 h 927142"/>
                  <a:gd name="connsiteX2" fmla="*/ 445016 w 668855"/>
                  <a:gd name="connsiteY2" fmla="*/ 1 h 927142"/>
                  <a:gd name="connsiteX3" fmla="*/ 668855 w 668855"/>
                  <a:gd name="connsiteY3" fmla="*/ 207963 h 927142"/>
                  <a:gd name="connsiteX4" fmla="*/ 407139 w 668855"/>
                  <a:gd name="connsiteY4" fmla="*/ 927142 h 927142"/>
                  <a:gd name="connsiteX5" fmla="*/ 0 w 668855"/>
                  <a:gd name="connsiteY5" fmla="*/ 927142 h 927142"/>
                  <a:gd name="connsiteX0" fmla="*/ 445016 w 668855"/>
                  <a:gd name="connsiteY0" fmla="*/ 0 h 927141"/>
                  <a:gd name="connsiteX1" fmla="*/ 668855 w 668855"/>
                  <a:gd name="connsiteY1" fmla="*/ 207962 h 927141"/>
                  <a:gd name="connsiteX2" fmla="*/ 407139 w 668855"/>
                  <a:gd name="connsiteY2" fmla="*/ 927141 h 927141"/>
                  <a:gd name="connsiteX3" fmla="*/ 0 w 668855"/>
                  <a:gd name="connsiteY3" fmla="*/ 927141 h 927141"/>
                  <a:gd name="connsiteX4" fmla="*/ 261716 w 668855"/>
                  <a:gd name="connsiteY4" fmla="*/ 207962 h 927141"/>
                  <a:gd name="connsiteX5" fmla="*/ 536456 w 668855"/>
                  <a:gd name="connsiteY5" fmla="*/ 91440 h 927141"/>
                  <a:gd name="connsiteX0" fmla="*/ 668855 w 668855"/>
                  <a:gd name="connsiteY0" fmla="*/ 139907 h 859086"/>
                  <a:gd name="connsiteX1" fmla="*/ 407139 w 668855"/>
                  <a:gd name="connsiteY1" fmla="*/ 859086 h 859086"/>
                  <a:gd name="connsiteX2" fmla="*/ 0 w 668855"/>
                  <a:gd name="connsiteY2" fmla="*/ 859086 h 859086"/>
                  <a:gd name="connsiteX3" fmla="*/ 261716 w 668855"/>
                  <a:gd name="connsiteY3" fmla="*/ 139907 h 859086"/>
                  <a:gd name="connsiteX4" fmla="*/ 536456 w 668855"/>
                  <a:gd name="connsiteY4" fmla="*/ 23385 h 859086"/>
                  <a:gd name="connsiteX0" fmla="*/ 668855 w 668855"/>
                  <a:gd name="connsiteY0" fmla="*/ 0 h 719179"/>
                  <a:gd name="connsiteX1" fmla="*/ 407139 w 668855"/>
                  <a:gd name="connsiteY1" fmla="*/ 719179 h 719179"/>
                  <a:gd name="connsiteX2" fmla="*/ 0 w 668855"/>
                  <a:gd name="connsiteY2" fmla="*/ 719179 h 719179"/>
                  <a:gd name="connsiteX3" fmla="*/ 261716 w 668855"/>
                  <a:gd name="connsiteY3" fmla="*/ 0 h 719179"/>
                  <a:gd name="connsiteX0" fmla="*/ 625993 w 625993"/>
                  <a:gd name="connsiteY0" fmla="*/ 138113 h 719179"/>
                  <a:gd name="connsiteX1" fmla="*/ 407139 w 625993"/>
                  <a:gd name="connsiteY1" fmla="*/ 719179 h 719179"/>
                  <a:gd name="connsiteX2" fmla="*/ 0 w 625993"/>
                  <a:gd name="connsiteY2" fmla="*/ 719179 h 719179"/>
                  <a:gd name="connsiteX3" fmla="*/ 261716 w 625993"/>
                  <a:gd name="connsiteY3" fmla="*/ 0 h 7191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25993" h="719179">
                    <a:moveTo>
                      <a:pt x="625993" y="138113"/>
                    </a:moveTo>
                    <a:lnTo>
                      <a:pt x="407139" y="719179"/>
                    </a:lnTo>
                    <a:lnTo>
                      <a:pt x="0" y="719179"/>
                    </a:lnTo>
                    <a:lnTo>
                      <a:pt x="261716" y="0"/>
                    </a:lnTo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四角形: 上の 2 つの角を丸める 187">
                <a:extLst>
                  <a:ext uri="{FF2B5EF4-FFF2-40B4-BE49-F238E27FC236}">
                    <a16:creationId xmlns:a16="http://schemas.microsoft.com/office/drawing/2014/main" id="{C7D4622F-AADB-F82E-DC15-6DF2F8EA2B83}"/>
                  </a:ext>
                </a:extLst>
              </p:cNvPr>
              <p:cNvSpPr/>
              <p:nvPr/>
            </p:nvSpPr>
            <p:spPr bwMode="auto">
              <a:xfrm>
                <a:off x="527977" y="5555533"/>
                <a:ext cx="1746250" cy="952030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四角形: 上の 2 つの角を丸める 187">
                <a:extLst>
                  <a:ext uri="{FF2B5EF4-FFF2-40B4-BE49-F238E27FC236}">
                    <a16:creationId xmlns:a16="http://schemas.microsoft.com/office/drawing/2014/main" id="{5194F70B-A99C-A8BF-FD39-10DFD0347D99}"/>
                  </a:ext>
                </a:extLst>
              </p:cNvPr>
              <p:cNvSpPr/>
              <p:nvPr/>
            </p:nvSpPr>
            <p:spPr bwMode="auto">
              <a:xfrm>
                <a:off x="281538" y="5555533"/>
                <a:ext cx="1746250" cy="952030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7" name="グループ化 36">
                <a:extLst>
                  <a:ext uri="{FF2B5EF4-FFF2-40B4-BE49-F238E27FC236}">
                    <a16:creationId xmlns:a16="http://schemas.microsoft.com/office/drawing/2014/main" id="{41C58DF1-4307-E818-C6A3-C0C792713210}"/>
                  </a:ext>
                </a:extLst>
              </p:cNvPr>
              <p:cNvGrpSpPr/>
              <p:nvPr/>
            </p:nvGrpSpPr>
            <p:grpSpPr>
              <a:xfrm>
                <a:off x="454172" y="4682648"/>
                <a:ext cx="1278300" cy="991370"/>
                <a:chOff x="542585" y="4349750"/>
                <a:chExt cx="1165565" cy="828759"/>
              </a:xfrm>
            </p:grpSpPr>
            <p:sp>
              <p:nvSpPr>
                <p:cNvPr id="38" name="フリーフォーム: 図形 37">
                  <a:extLst>
                    <a:ext uri="{FF2B5EF4-FFF2-40B4-BE49-F238E27FC236}">
                      <a16:creationId xmlns:a16="http://schemas.microsoft.com/office/drawing/2014/main" id="{EED09B4E-B553-6092-5FE0-430F45F2B75C}"/>
                    </a:ext>
                  </a:extLst>
                </p:cNvPr>
                <p:cNvSpPr/>
                <p:nvPr/>
              </p:nvSpPr>
              <p:spPr bwMode="auto">
                <a:xfrm>
                  <a:off x="542585" y="4349750"/>
                  <a:ext cx="1165565" cy="828759"/>
                </a:xfrm>
                <a:custGeom>
                  <a:avLst/>
                  <a:gdLst>
                    <a:gd name="connsiteX0" fmla="*/ 301477 w 1165565"/>
                    <a:gd name="connsiteY0" fmla="*/ 0 h 828759"/>
                    <a:gd name="connsiteX1" fmla="*/ 848098 w 1165565"/>
                    <a:gd name="connsiteY1" fmla="*/ 0 h 828759"/>
                    <a:gd name="connsiteX2" fmla="*/ 1047975 w 1165565"/>
                    <a:gd name="connsiteY2" fmla="*/ 248378 h 828759"/>
                    <a:gd name="connsiteX3" fmla="*/ 1165565 w 1165565"/>
                    <a:gd name="connsiteY3" fmla="*/ 720809 h 828759"/>
                    <a:gd name="connsiteX4" fmla="*/ 1036803 w 1165565"/>
                    <a:gd name="connsiteY4" fmla="*/ 719633 h 828759"/>
                    <a:gd name="connsiteX5" fmla="*/ 1063965 w 1165565"/>
                    <a:gd name="connsiteY5" fmla="*/ 828759 h 828759"/>
                    <a:gd name="connsiteX6" fmla="*/ 33549 w 1165565"/>
                    <a:gd name="connsiteY6" fmla="*/ 819350 h 828759"/>
                    <a:gd name="connsiteX7" fmla="*/ 0 w 1165565"/>
                    <a:gd name="connsiteY7" fmla="*/ 356328 h 828759"/>
                    <a:gd name="connsiteX8" fmla="*/ 122076 w 1165565"/>
                    <a:gd name="connsiteY8" fmla="*/ 127469 h 828759"/>
                    <a:gd name="connsiteX9" fmla="*/ 132671 w 1165565"/>
                    <a:gd name="connsiteY9" fmla="*/ 123382 h 828759"/>
                    <a:gd name="connsiteX10" fmla="*/ 160143 w 1165565"/>
                    <a:gd name="connsiteY10" fmla="*/ 72748 h 828759"/>
                    <a:gd name="connsiteX11" fmla="*/ 301477 w 1165565"/>
                    <a:gd name="connsiteY11" fmla="*/ 0 h 828759"/>
                    <a:gd name="connsiteX0" fmla="*/ 301477 w 1165565"/>
                    <a:gd name="connsiteY0" fmla="*/ 0 h 828759"/>
                    <a:gd name="connsiteX1" fmla="*/ 848098 w 1165565"/>
                    <a:gd name="connsiteY1" fmla="*/ 0 h 828759"/>
                    <a:gd name="connsiteX2" fmla="*/ 1047975 w 1165565"/>
                    <a:gd name="connsiteY2" fmla="*/ 248378 h 828759"/>
                    <a:gd name="connsiteX3" fmla="*/ 1165565 w 1165565"/>
                    <a:gd name="connsiteY3" fmla="*/ 720809 h 828759"/>
                    <a:gd name="connsiteX4" fmla="*/ 1063965 w 1165565"/>
                    <a:gd name="connsiteY4" fmla="*/ 828759 h 828759"/>
                    <a:gd name="connsiteX5" fmla="*/ 33549 w 1165565"/>
                    <a:gd name="connsiteY5" fmla="*/ 819350 h 828759"/>
                    <a:gd name="connsiteX6" fmla="*/ 0 w 1165565"/>
                    <a:gd name="connsiteY6" fmla="*/ 356328 h 828759"/>
                    <a:gd name="connsiteX7" fmla="*/ 122076 w 1165565"/>
                    <a:gd name="connsiteY7" fmla="*/ 127469 h 828759"/>
                    <a:gd name="connsiteX8" fmla="*/ 132671 w 1165565"/>
                    <a:gd name="connsiteY8" fmla="*/ 123382 h 828759"/>
                    <a:gd name="connsiteX9" fmla="*/ 160143 w 1165565"/>
                    <a:gd name="connsiteY9" fmla="*/ 72748 h 828759"/>
                    <a:gd name="connsiteX10" fmla="*/ 301477 w 1165565"/>
                    <a:gd name="connsiteY10" fmla="*/ 0 h 82875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165565" h="828759">
                      <a:moveTo>
                        <a:pt x="301477" y="0"/>
                      </a:moveTo>
                      <a:lnTo>
                        <a:pt x="848098" y="0"/>
                      </a:lnTo>
                      <a:cubicBezTo>
                        <a:pt x="958487" y="0"/>
                        <a:pt x="1047975" y="111203"/>
                        <a:pt x="1047975" y="248378"/>
                      </a:cubicBezTo>
                      <a:lnTo>
                        <a:pt x="1165565" y="720809"/>
                      </a:lnTo>
                      <a:lnTo>
                        <a:pt x="1063965" y="828759"/>
                      </a:lnTo>
                      <a:lnTo>
                        <a:pt x="33549" y="819350"/>
                      </a:lnTo>
                      <a:lnTo>
                        <a:pt x="0" y="356328"/>
                      </a:lnTo>
                      <a:cubicBezTo>
                        <a:pt x="0" y="253447"/>
                        <a:pt x="50337" y="165175"/>
                        <a:pt x="122076" y="127469"/>
                      </a:cubicBezTo>
                      <a:lnTo>
                        <a:pt x="132671" y="123382"/>
                      </a:lnTo>
                      <a:lnTo>
                        <a:pt x="160143" y="72748"/>
                      </a:lnTo>
                      <a:cubicBezTo>
                        <a:pt x="196313" y="27801"/>
                        <a:pt x="246283" y="0"/>
                        <a:pt x="301477" y="0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" name="四角形: 上の 2 つの角を丸める 187">
                  <a:extLst>
                    <a:ext uri="{FF2B5EF4-FFF2-40B4-BE49-F238E27FC236}">
                      <a16:creationId xmlns:a16="http://schemas.microsoft.com/office/drawing/2014/main" id="{DDBAC0E1-B391-9C2A-8CAB-A3582B2E8271}"/>
                    </a:ext>
                  </a:extLst>
                </p:cNvPr>
                <p:cNvSpPr/>
                <p:nvPr/>
              </p:nvSpPr>
              <p:spPr bwMode="auto">
                <a:xfrm>
                  <a:off x="550186" y="4457700"/>
                  <a:ext cx="1063965" cy="720809"/>
                </a:xfrm>
                <a:custGeom>
                  <a:avLst/>
                  <a:gdLst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0 w 1477786"/>
                    <a:gd name="connsiteY6" fmla="*/ 898711 h 898711"/>
                    <a:gd name="connsiteX7" fmla="*/ 0 w 1477786"/>
                    <a:gd name="connsiteY7" fmla="*/ 312113 h 898711"/>
                    <a:gd name="connsiteX8" fmla="*/ 312113 w 1477786"/>
                    <a:gd name="connsiteY8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142875 w 1477786"/>
                    <a:gd name="connsiteY6" fmla="*/ 884424 h 898711"/>
                    <a:gd name="connsiteX7" fmla="*/ 0 w 1477786"/>
                    <a:gd name="connsiteY7" fmla="*/ 312113 h 898711"/>
                    <a:gd name="connsiteX8" fmla="*/ 312113 w 1477786"/>
                    <a:gd name="connsiteY8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219075 w 1477786"/>
                    <a:gd name="connsiteY5" fmla="*/ 898711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477786"/>
                    <a:gd name="connsiteY0" fmla="*/ 0 h 903474"/>
                    <a:gd name="connsiteX1" fmla="*/ 1165673 w 1477786"/>
                    <a:gd name="connsiteY1" fmla="*/ 0 h 903474"/>
                    <a:gd name="connsiteX2" fmla="*/ 1477786 w 1477786"/>
                    <a:gd name="connsiteY2" fmla="*/ 312113 h 903474"/>
                    <a:gd name="connsiteX3" fmla="*/ 1477786 w 1477786"/>
                    <a:gd name="connsiteY3" fmla="*/ 898711 h 903474"/>
                    <a:gd name="connsiteX4" fmla="*/ 1477786 w 1477786"/>
                    <a:gd name="connsiteY4" fmla="*/ 898711 h 903474"/>
                    <a:gd name="connsiteX5" fmla="*/ 47625 w 1477786"/>
                    <a:gd name="connsiteY5" fmla="*/ 903474 h 903474"/>
                    <a:gd name="connsiteX6" fmla="*/ 0 w 1477786"/>
                    <a:gd name="connsiteY6" fmla="*/ 312113 h 903474"/>
                    <a:gd name="connsiteX7" fmla="*/ 312113 w 1477786"/>
                    <a:gd name="connsiteY7" fmla="*/ 0 h 903474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52387 w 1477786"/>
                    <a:gd name="connsiteY5" fmla="*/ 893949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661406"/>
                    <a:gd name="connsiteY0" fmla="*/ 0 h 905773"/>
                    <a:gd name="connsiteX1" fmla="*/ 1165673 w 1661406"/>
                    <a:gd name="connsiteY1" fmla="*/ 0 h 905773"/>
                    <a:gd name="connsiteX2" fmla="*/ 1477786 w 1661406"/>
                    <a:gd name="connsiteY2" fmla="*/ 312113 h 905773"/>
                    <a:gd name="connsiteX3" fmla="*/ 1477786 w 1661406"/>
                    <a:gd name="connsiteY3" fmla="*/ 898711 h 905773"/>
                    <a:gd name="connsiteX4" fmla="*/ 1661406 w 1661406"/>
                    <a:gd name="connsiteY4" fmla="*/ 905773 h 905773"/>
                    <a:gd name="connsiteX5" fmla="*/ 52387 w 1661406"/>
                    <a:gd name="connsiteY5" fmla="*/ 893949 h 905773"/>
                    <a:gd name="connsiteX6" fmla="*/ 0 w 1661406"/>
                    <a:gd name="connsiteY6" fmla="*/ 312113 h 905773"/>
                    <a:gd name="connsiteX7" fmla="*/ 312113 w 1661406"/>
                    <a:gd name="connsiteY7" fmla="*/ 0 h 905773"/>
                    <a:gd name="connsiteX0" fmla="*/ 312113 w 1661406"/>
                    <a:gd name="connsiteY0" fmla="*/ 0 h 905773"/>
                    <a:gd name="connsiteX1" fmla="*/ 1165673 w 1661406"/>
                    <a:gd name="connsiteY1" fmla="*/ 0 h 905773"/>
                    <a:gd name="connsiteX2" fmla="*/ 1477786 w 1661406"/>
                    <a:gd name="connsiteY2" fmla="*/ 312113 h 905773"/>
                    <a:gd name="connsiteX3" fmla="*/ 1661406 w 1661406"/>
                    <a:gd name="connsiteY3" fmla="*/ 905773 h 905773"/>
                    <a:gd name="connsiteX4" fmla="*/ 52387 w 1661406"/>
                    <a:gd name="connsiteY4" fmla="*/ 893949 h 905773"/>
                    <a:gd name="connsiteX5" fmla="*/ 0 w 1661406"/>
                    <a:gd name="connsiteY5" fmla="*/ 312113 h 905773"/>
                    <a:gd name="connsiteX6" fmla="*/ 312113 w 1661406"/>
                    <a:gd name="connsiteY6" fmla="*/ 0 h 9057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661406" h="905773">
                      <a:moveTo>
                        <a:pt x="312113" y="0"/>
                      </a:moveTo>
                      <a:lnTo>
                        <a:pt x="1165673" y="0"/>
                      </a:lnTo>
                      <a:cubicBezTo>
                        <a:pt x="1338048" y="0"/>
                        <a:pt x="1477786" y="139738"/>
                        <a:pt x="1477786" y="312113"/>
                      </a:cubicBezTo>
                      <a:lnTo>
                        <a:pt x="1661406" y="905773"/>
                      </a:lnTo>
                      <a:lnTo>
                        <a:pt x="52387" y="893949"/>
                      </a:lnTo>
                      <a:lnTo>
                        <a:pt x="0" y="312113"/>
                      </a:lnTo>
                      <a:cubicBezTo>
                        <a:pt x="0" y="139738"/>
                        <a:pt x="139738" y="0"/>
                        <a:pt x="312113" y="0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9B3A833D-9FC8-A325-C66E-8EFF0CE99D07}"/>
                </a:ext>
              </a:extLst>
            </p:cNvPr>
            <p:cNvSpPr/>
            <p:nvPr/>
          </p:nvSpPr>
          <p:spPr bwMode="auto">
            <a:xfrm rot="20700000">
              <a:off x="2026259" y="3962326"/>
              <a:ext cx="260746" cy="149636"/>
            </a:xfrm>
            <a:custGeom>
              <a:avLst/>
              <a:gdLst>
                <a:gd name="connsiteX0" fmla="*/ 229235 w 458470"/>
                <a:gd name="connsiteY0" fmla="*/ 0 h 315618"/>
                <a:gd name="connsiteX1" fmla="*/ 458470 w 458470"/>
                <a:gd name="connsiteY1" fmla="*/ 315618 h 315618"/>
                <a:gd name="connsiteX2" fmla="*/ 343853 w 458470"/>
                <a:gd name="connsiteY2" fmla="*/ 315618 h 315618"/>
                <a:gd name="connsiteX3" fmla="*/ 229235 w 458470"/>
                <a:gd name="connsiteY3" fmla="*/ 114618 h 315618"/>
                <a:gd name="connsiteX4" fmla="*/ 114617 w 458470"/>
                <a:gd name="connsiteY4" fmla="*/ 315618 h 315618"/>
                <a:gd name="connsiteX5" fmla="*/ 0 w 458470"/>
                <a:gd name="connsiteY5" fmla="*/ 315618 h 315618"/>
                <a:gd name="connsiteX6" fmla="*/ 229235 w 458470"/>
                <a:gd name="connsiteY6" fmla="*/ 0 h 315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58470" h="315618">
                  <a:moveTo>
                    <a:pt x="229235" y="0"/>
                  </a:moveTo>
                  <a:cubicBezTo>
                    <a:pt x="355838" y="0"/>
                    <a:pt x="458470" y="141307"/>
                    <a:pt x="458470" y="315618"/>
                  </a:cubicBezTo>
                  <a:lnTo>
                    <a:pt x="343853" y="315618"/>
                  </a:lnTo>
                  <a:cubicBezTo>
                    <a:pt x="343853" y="204609"/>
                    <a:pt x="292537" y="114618"/>
                    <a:pt x="229235" y="114618"/>
                  </a:cubicBezTo>
                  <a:cubicBezTo>
                    <a:pt x="165933" y="114618"/>
                    <a:pt x="114617" y="204609"/>
                    <a:pt x="114617" y="315618"/>
                  </a:cubicBezTo>
                  <a:lnTo>
                    <a:pt x="0" y="315618"/>
                  </a:lnTo>
                  <a:cubicBezTo>
                    <a:pt x="0" y="141307"/>
                    <a:pt x="102632" y="0"/>
                    <a:pt x="229235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0939238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4680909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10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3247579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グループ化 74">
            <a:extLst>
              <a:ext uri="{FF2B5EF4-FFF2-40B4-BE49-F238E27FC236}">
                <a16:creationId xmlns:a16="http://schemas.microsoft.com/office/drawing/2014/main" id="{83D8F22F-9618-8461-446E-34A27A1E31BC}"/>
              </a:ext>
            </a:extLst>
          </p:cNvPr>
          <p:cNvGrpSpPr/>
          <p:nvPr/>
        </p:nvGrpSpPr>
        <p:grpSpPr>
          <a:xfrm>
            <a:off x="2983182" y="3331649"/>
            <a:ext cx="2330121" cy="2905761"/>
            <a:chOff x="5075726" y="1163319"/>
            <a:chExt cx="2330121" cy="2905761"/>
          </a:xfrm>
        </p:grpSpPr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BD58A5B8-95CD-79B1-2984-2338A0D74F04}"/>
                </a:ext>
              </a:extLst>
            </p:cNvPr>
            <p:cNvSpPr/>
            <p:nvPr/>
          </p:nvSpPr>
          <p:spPr>
            <a:xfrm>
              <a:off x="5075726" y="1821180"/>
              <a:ext cx="1181100" cy="2247900"/>
            </a:xfrm>
            <a:custGeom>
              <a:avLst/>
              <a:gdLst>
                <a:gd name="connsiteX0" fmla="*/ 608404 w 1181100"/>
                <a:gd name="connsiteY0" fmla="*/ 0 h 2247900"/>
                <a:gd name="connsiteX1" fmla="*/ 1181100 w 1181100"/>
                <a:gd name="connsiteY1" fmla="*/ 0 h 2247900"/>
                <a:gd name="connsiteX2" fmla="*/ 1181100 w 1181100"/>
                <a:gd name="connsiteY2" fmla="*/ 163469 h 2247900"/>
                <a:gd name="connsiteX3" fmla="*/ 608404 w 1181100"/>
                <a:gd name="connsiteY3" fmla="*/ 163469 h 2247900"/>
                <a:gd name="connsiteX4" fmla="*/ 163469 w 1181100"/>
                <a:gd name="connsiteY4" fmla="*/ 608404 h 2247900"/>
                <a:gd name="connsiteX5" fmla="*/ 163469 w 1181100"/>
                <a:gd name="connsiteY5" fmla="*/ 2247900 h 2247900"/>
                <a:gd name="connsiteX6" fmla="*/ 0 w 1181100"/>
                <a:gd name="connsiteY6" fmla="*/ 2247900 h 2247900"/>
                <a:gd name="connsiteX7" fmla="*/ 0 w 1181100"/>
                <a:gd name="connsiteY7" fmla="*/ 608404 h 2247900"/>
                <a:gd name="connsiteX8" fmla="*/ 103906 w 1181100"/>
                <a:gd name="connsiteY8" fmla="*/ 268240 h 2247900"/>
                <a:gd name="connsiteX9" fmla="*/ 135561 w 1181100"/>
                <a:gd name="connsiteY9" fmla="*/ 229873 h 2247900"/>
                <a:gd name="connsiteX10" fmla="*/ 231585 w 1181100"/>
                <a:gd name="connsiteY10" fmla="*/ 255398 h 2247900"/>
                <a:gd name="connsiteX11" fmla="*/ 205152 w 1181100"/>
                <a:gd name="connsiteY11" fmla="*/ 155958 h 2247900"/>
                <a:gd name="connsiteX12" fmla="*/ 268240 w 1181100"/>
                <a:gd name="connsiteY12" fmla="*/ 103906 h 2247900"/>
                <a:gd name="connsiteX13" fmla="*/ 608404 w 1181100"/>
                <a:gd name="connsiteY13" fmla="*/ 0 h 22479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1100" h="2247900">
                  <a:moveTo>
                    <a:pt x="608404" y="0"/>
                  </a:moveTo>
                  <a:lnTo>
                    <a:pt x="1181100" y="0"/>
                  </a:lnTo>
                  <a:lnTo>
                    <a:pt x="1181100" y="163469"/>
                  </a:lnTo>
                  <a:lnTo>
                    <a:pt x="608404" y="163469"/>
                  </a:lnTo>
                  <a:cubicBezTo>
                    <a:pt x="362673" y="163469"/>
                    <a:pt x="163469" y="362673"/>
                    <a:pt x="163469" y="608404"/>
                  </a:cubicBezTo>
                  <a:lnTo>
                    <a:pt x="163469" y="2247900"/>
                  </a:lnTo>
                  <a:lnTo>
                    <a:pt x="0" y="2247900"/>
                  </a:lnTo>
                  <a:lnTo>
                    <a:pt x="0" y="608404"/>
                  </a:lnTo>
                  <a:cubicBezTo>
                    <a:pt x="0" y="482400"/>
                    <a:pt x="38305" y="365342"/>
                    <a:pt x="103906" y="268240"/>
                  </a:cubicBezTo>
                  <a:lnTo>
                    <a:pt x="135561" y="229873"/>
                  </a:lnTo>
                  <a:lnTo>
                    <a:pt x="231585" y="255398"/>
                  </a:lnTo>
                  <a:lnTo>
                    <a:pt x="205152" y="155958"/>
                  </a:lnTo>
                  <a:lnTo>
                    <a:pt x="268240" y="103906"/>
                  </a:lnTo>
                  <a:cubicBezTo>
                    <a:pt x="365342" y="38305"/>
                    <a:pt x="482400" y="0"/>
                    <a:pt x="608404" y="0"/>
                  </a:cubicBezTo>
                  <a:close/>
                </a:path>
              </a:pathLst>
            </a:custGeom>
            <a:solidFill>
              <a:schemeClr val="bg1"/>
            </a:solidFill>
            <a:ln w="28575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grpSp>
          <p:nvGrpSpPr>
            <p:cNvPr id="77" name="グループ化 76">
              <a:extLst>
                <a:ext uri="{FF2B5EF4-FFF2-40B4-BE49-F238E27FC236}">
                  <a16:creationId xmlns:a16="http://schemas.microsoft.com/office/drawing/2014/main" id="{891AAA84-97AD-5227-ADEC-02953041D4BF}"/>
                </a:ext>
              </a:extLst>
            </p:cNvPr>
            <p:cNvGrpSpPr/>
            <p:nvPr/>
          </p:nvGrpSpPr>
          <p:grpSpPr>
            <a:xfrm>
              <a:off x="5938997" y="1163319"/>
              <a:ext cx="1466850" cy="1466850"/>
              <a:chOff x="5938997" y="1163319"/>
              <a:chExt cx="1466850" cy="1466850"/>
            </a:xfrm>
          </p:grpSpPr>
          <p:grpSp>
            <p:nvGrpSpPr>
              <p:cNvPr id="78" name="グループ化 77">
                <a:extLst>
                  <a:ext uri="{FF2B5EF4-FFF2-40B4-BE49-F238E27FC236}">
                    <a16:creationId xmlns:a16="http://schemas.microsoft.com/office/drawing/2014/main" id="{C257FE69-2CA5-1D96-5197-608C5CEDF793}"/>
                  </a:ext>
                </a:extLst>
              </p:cNvPr>
              <p:cNvGrpSpPr/>
              <p:nvPr/>
            </p:nvGrpSpPr>
            <p:grpSpPr>
              <a:xfrm rot="5400000">
                <a:off x="5952491" y="1176813"/>
                <a:ext cx="1439863" cy="1439863"/>
                <a:chOff x="4236529" y="908050"/>
                <a:chExt cx="1439863" cy="1439863"/>
              </a:xfrm>
            </p:grpSpPr>
            <p:grpSp>
              <p:nvGrpSpPr>
                <p:cNvPr id="80" name="グループ化 79">
                  <a:extLst>
                    <a:ext uri="{FF2B5EF4-FFF2-40B4-BE49-F238E27FC236}">
                      <a16:creationId xmlns:a16="http://schemas.microsoft.com/office/drawing/2014/main" id="{72BA081F-0462-7BB9-FE55-6ACD64450B6D}"/>
                    </a:ext>
                  </a:extLst>
                </p:cNvPr>
                <p:cNvGrpSpPr/>
                <p:nvPr/>
              </p:nvGrpSpPr>
              <p:grpSpPr>
                <a:xfrm>
                  <a:off x="4236529" y="908050"/>
                  <a:ext cx="1439863" cy="1439863"/>
                  <a:chOff x="488950" y="908050"/>
                  <a:chExt cx="1439863" cy="1439863"/>
                </a:xfrm>
              </p:grpSpPr>
              <p:sp>
                <p:nvSpPr>
                  <p:cNvPr id="82" name="楕円 81">
                    <a:extLst>
                      <a:ext uri="{FF2B5EF4-FFF2-40B4-BE49-F238E27FC236}">
                        <a16:creationId xmlns:a16="http://schemas.microsoft.com/office/drawing/2014/main" id="{FA7627F7-F6E1-8D54-13AC-3664B3CCA674}"/>
                      </a:ext>
                    </a:extLst>
                  </p:cNvPr>
                  <p:cNvSpPr/>
                  <p:nvPr/>
                </p:nvSpPr>
                <p:spPr>
                  <a:xfrm>
                    <a:off x="511172" y="931067"/>
                    <a:ext cx="1393828" cy="1393828"/>
                  </a:xfrm>
                  <a:prstGeom prst="ellipse">
                    <a:avLst/>
                  </a:pr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3" name="フリーフォーム: 図形 82">
                    <a:extLst>
                      <a:ext uri="{FF2B5EF4-FFF2-40B4-BE49-F238E27FC236}">
                        <a16:creationId xmlns:a16="http://schemas.microsoft.com/office/drawing/2014/main" id="{90044654-1C3D-9BD6-0FE3-323576C22A0A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488950" y="908050"/>
                    <a:ext cx="1439863" cy="1439863"/>
                  </a:xfrm>
                  <a:custGeom>
                    <a:avLst/>
                    <a:gdLst>
                      <a:gd name="connsiteX0" fmla="*/ 719932 w 1439863"/>
                      <a:gd name="connsiteY0" fmla="*/ 71438 h 1439863"/>
                      <a:gd name="connsiteX1" fmla="*/ 1368425 w 1439863"/>
                      <a:gd name="connsiteY1" fmla="*/ 719932 h 1439863"/>
                      <a:gd name="connsiteX2" fmla="*/ 719932 w 1439863"/>
                      <a:gd name="connsiteY2" fmla="*/ 1368425 h 1439863"/>
                      <a:gd name="connsiteX3" fmla="*/ 71438 w 1439863"/>
                      <a:gd name="connsiteY3" fmla="*/ 719932 h 1439863"/>
                      <a:gd name="connsiteX4" fmla="*/ 719932 w 1439863"/>
                      <a:gd name="connsiteY4" fmla="*/ 71438 h 1439863"/>
                      <a:gd name="connsiteX5" fmla="*/ 719932 w 1439863"/>
                      <a:gd name="connsiteY5" fmla="*/ 25398 h 1439863"/>
                      <a:gd name="connsiteX6" fmla="*/ 25398 w 1439863"/>
                      <a:gd name="connsiteY6" fmla="*/ 719932 h 1439863"/>
                      <a:gd name="connsiteX7" fmla="*/ 719932 w 1439863"/>
                      <a:gd name="connsiteY7" fmla="*/ 1414466 h 1439863"/>
                      <a:gd name="connsiteX8" fmla="*/ 1414465 w 1439863"/>
                      <a:gd name="connsiteY8" fmla="*/ 719932 h 1439863"/>
                      <a:gd name="connsiteX9" fmla="*/ 719932 w 1439863"/>
                      <a:gd name="connsiteY9" fmla="*/ 25398 h 1439863"/>
                      <a:gd name="connsiteX10" fmla="*/ 719932 w 1439863"/>
                      <a:gd name="connsiteY10" fmla="*/ 0 h 1439863"/>
                      <a:gd name="connsiteX11" fmla="*/ 1439863 w 1439863"/>
                      <a:gd name="connsiteY11" fmla="*/ 719932 h 1439863"/>
                      <a:gd name="connsiteX12" fmla="*/ 719932 w 1439863"/>
                      <a:gd name="connsiteY12" fmla="*/ 1439863 h 1439863"/>
                      <a:gd name="connsiteX13" fmla="*/ 0 w 1439863"/>
                      <a:gd name="connsiteY13" fmla="*/ 719932 h 1439863"/>
                      <a:gd name="connsiteX14" fmla="*/ 719932 w 1439863"/>
                      <a:gd name="connsiteY14" fmla="*/ 0 h 14398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439863" h="1439863">
                        <a:moveTo>
                          <a:pt x="719932" y="71438"/>
                        </a:moveTo>
                        <a:cubicBezTo>
                          <a:pt x="1078104" y="71438"/>
                          <a:pt x="1368425" y="361759"/>
                          <a:pt x="1368425" y="719932"/>
                        </a:cubicBezTo>
                        <a:cubicBezTo>
                          <a:pt x="1368425" y="1078104"/>
                          <a:pt x="1078104" y="1368425"/>
                          <a:pt x="719932" y="1368425"/>
                        </a:cubicBezTo>
                        <a:cubicBezTo>
                          <a:pt x="361759" y="1368425"/>
                          <a:pt x="71438" y="1078104"/>
                          <a:pt x="71438" y="719932"/>
                        </a:cubicBezTo>
                        <a:cubicBezTo>
                          <a:pt x="71438" y="361759"/>
                          <a:pt x="361759" y="71438"/>
                          <a:pt x="719932" y="71438"/>
                        </a:cubicBezTo>
                        <a:close/>
                        <a:moveTo>
                          <a:pt x="719932" y="25398"/>
                        </a:moveTo>
                        <a:cubicBezTo>
                          <a:pt x="336368" y="25398"/>
                          <a:pt x="25398" y="336368"/>
                          <a:pt x="25398" y="719932"/>
                        </a:cubicBezTo>
                        <a:cubicBezTo>
                          <a:pt x="25398" y="1103495"/>
                          <a:pt x="336368" y="1414466"/>
                          <a:pt x="719932" y="1414466"/>
                        </a:cubicBezTo>
                        <a:cubicBezTo>
                          <a:pt x="1103495" y="1414466"/>
                          <a:pt x="1414465" y="1103495"/>
                          <a:pt x="1414465" y="719932"/>
                        </a:cubicBezTo>
                        <a:cubicBezTo>
                          <a:pt x="1414465" y="336368"/>
                          <a:pt x="1103495" y="25398"/>
                          <a:pt x="719932" y="25398"/>
                        </a:cubicBezTo>
                        <a:close/>
                        <a:moveTo>
                          <a:pt x="719932" y="0"/>
                        </a:moveTo>
                        <a:cubicBezTo>
                          <a:pt x="1117560" y="0"/>
                          <a:pt x="1439863" y="322303"/>
                          <a:pt x="1439863" y="719932"/>
                        </a:cubicBezTo>
                        <a:cubicBezTo>
                          <a:pt x="1439863" y="1117560"/>
                          <a:pt x="1117560" y="1439863"/>
                          <a:pt x="719932" y="1439863"/>
                        </a:cubicBezTo>
                        <a:cubicBezTo>
                          <a:pt x="322303" y="1439863"/>
                          <a:pt x="0" y="1117560"/>
                          <a:pt x="0" y="719932"/>
                        </a:cubicBezTo>
                        <a:cubicBezTo>
                          <a:pt x="0" y="322303"/>
                          <a:pt x="322303" y="0"/>
                          <a:pt x="719932" y="0"/>
                        </a:cubicBezTo>
                        <a:close/>
                      </a:path>
                    </a:pathLst>
                  </a:custGeom>
                  <a:solidFill>
                    <a:srgbClr val="0070C0"/>
                  </a:solidFill>
                  <a:ln w="19050">
                    <a:solidFill>
                      <a:srgbClr val="0070C0"/>
                    </a:solidFill>
                  </a:ln>
                  <a:effectLst/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81" name="フリーフォーム: 図形 80">
                  <a:extLst>
                    <a:ext uri="{FF2B5EF4-FFF2-40B4-BE49-F238E27FC236}">
                      <a16:creationId xmlns:a16="http://schemas.microsoft.com/office/drawing/2014/main" id="{97DF30EF-7363-04A2-E7E2-3A386D21E80E}"/>
                    </a:ext>
                  </a:extLst>
                </p:cNvPr>
                <p:cNvSpPr/>
                <p:nvPr/>
              </p:nvSpPr>
              <p:spPr>
                <a:xfrm flipH="1">
                  <a:off x="4450414" y="1121591"/>
                  <a:ext cx="912852" cy="898970"/>
                </a:xfrm>
                <a:custGeom>
                  <a:avLst/>
                  <a:gdLst>
                    <a:gd name="connsiteX0" fmla="*/ 439480 w 912852"/>
                    <a:gd name="connsiteY0" fmla="*/ 0 h 898970"/>
                    <a:gd name="connsiteX1" fmla="*/ 412338 w 912852"/>
                    <a:gd name="connsiteY1" fmla="*/ 22122 h 898970"/>
                    <a:gd name="connsiteX2" fmla="*/ 418514 w 912852"/>
                    <a:gd name="connsiteY2" fmla="*/ 40003 h 898970"/>
                    <a:gd name="connsiteX3" fmla="*/ 508552 w 912852"/>
                    <a:gd name="connsiteY3" fmla="*/ 218703 h 898970"/>
                    <a:gd name="connsiteX4" fmla="*/ 257365 w 912852"/>
                    <a:gd name="connsiteY4" fmla="*/ 218702 h 898970"/>
                    <a:gd name="connsiteX5" fmla="*/ 0 w 912852"/>
                    <a:gd name="connsiteY5" fmla="*/ 476067 h 898970"/>
                    <a:gd name="connsiteX6" fmla="*/ 0 w 912852"/>
                    <a:gd name="connsiteY6" fmla="*/ 898970 h 898970"/>
                    <a:gd name="connsiteX7" fmla="*/ 176161 w 912852"/>
                    <a:gd name="connsiteY7" fmla="*/ 898970 h 898970"/>
                    <a:gd name="connsiteX8" fmla="*/ 176162 w 912852"/>
                    <a:gd name="connsiteY8" fmla="*/ 476067 h 898970"/>
                    <a:gd name="connsiteX9" fmla="*/ 257365 w 912852"/>
                    <a:gd name="connsiteY9" fmla="*/ 394864 h 898970"/>
                    <a:gd name="connsiteX10" fmla="*/ 504119 w 912852"/>
                    <a:gd name="connsiteY10" fmla="*/ 394864 h 898970"/>
                    <a:gd name="connsiteX11" fmla="*/ 420607 w 912852"/>
                    <a:gd name="connsiteY11" fmla="*/ 559901 h 898970"/>
                    <a:gd name="connsiteX12" fmla="*/ 412338 w 912852"/>
                    <a:gd name="connsiteY12" fmla="*/ 581900 h 898970"/>
                    <a:gd name="connsiteX13" fmla="*/ 439480 w 912852"/>
                    <a:gd name="connsiteY13" fmla="*/ 604022 h 898970"/>
                    <a:gd name="connsiteX14" fmla="*/ 454970 w 912852"/>
                    <a:gd name="connsiteY14" fmla="*/ 599290 h 898970"/>
                    <a:gd name="connsiteX15" fmla="*/ 704645 w 912852"/>
                    <a:gd name="connsiteY15" fmla="*/ 447015 h 898970"/>
                    <a:gd name="connsiteX16" fmla="*/ 892553 w 912852"/>
                    <a:gd name="connsiteY16" fmla="*/ 332412 h 898970"/>
                    <a:gd name="connsiteX17" fmla="*/ 912852 w 912852"/>
                    <a:gd name="connsiteY17" fmla="*/ 301789 h 898970"/>
                    <a:gd name="connsiteX18" fmla="*/ 892553 w 912852"/>
                    <a:gd name="connsiteY18" fmla="*/ 271165 h 898970"/>
                    <a:gd name="connsiteX19" fmla="*/ 704645 w 912852"/>
                    <a:gd name="connsiteY19" fmla="*/ 156753 h 898970"/>
                    <a:gd name="connsiteX20" fmla="*/ 454970 w 912852"/>
                    <a:gd name="connsiteY20" fmla="*/ 4732 h 898970"/>
                    <a:gd name="connsiteX21" fmla="*/ 439480 w 912852"/>
                    <a:gd name="connsiteY21" fmla="*/ 0 h 8989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912852" h="898970">
                      <a:moveTo>
                        <a:pt x="439480" y="0"/>
                      </a:moveTo>
                      <a:cubicBezTo>
                        <a:pt x="426091" y="0"/>
                        <a:pt x="414921" y="9497"/>
                        <a:pt x="412338" y="22122"/>
                      </a:cubicBezTo>
                      <a:cubicBezTo>
                        <a:pt x="413382" y="32142"/>
                        <a:pt x="416455" y="34042"/>
                        <a:pt x="418514" y="40003"/>
                      </a:cubicBezTo>
                      <a:lnTo>
                        <a:pt x="508552" y="218703"/>
                      </a:lnTo>
                      <a:lnTo>
                        <a:pt x="257365" y="218702"/>
                      </a:lnTo>
                      <a:cubicBezTo>
                        <a:pt x="115226" y="218702"/>
                        <a:pt x="0" y="333928"/>
                        <a:pt x="0" y="476067"/>
                      </a:cubicBezTo>
                      <a:lnTo>
                        <a:pt x="0" y="898970"/>
                      </a:lnTo>
                      <a:lnTo>
                        <a:pt x="176161" y="898970"/>
                      </a:lnTo>
                      <a:cubicBezTo>
                        <a:pt x="176161" y="758002"/>
                        <a:pt x="176162" y="617035"/>
                        <a:pt x="176162" y="476067"/>
                      </a:cubicBezTo>
                      <a:cubicBezTo>
                        <a:pt x="176162" y="431220"/>
                        <a:pt x="212518" y="394864"/>
                        <a:pt x="257365" y="394864"/>
                      </a:cubicBezTo>
                      <a:lnTo>
                        <a:pt x="504119" y="394864"/>
                      </a:lnTo>
                      <a:lnTo>
                        <a:pt x="420607" y="559901"/>
                      </a:lnTo>
                      <a:cubicBezTo>
                        <a:pt x="417851" y="567234"/>
                        <a:pt x="413064" y="573044"/>
                        <a:pt x="412338" y="581900"/>
                      </a:cubicBezTo>
                      <a:cubicBezTo>
                        <a:pt x="414921" y="594525"/>
                        <a:pt x="426091" y="604022"/>
                        <a:pt x="439480" y="604022"/>
                      </a:cubicBezTo>
                      <a:cubicBezTo>
                        <a:pt x="445218" y="604022"/>
                        <a:pt x="450548" y="602277"/>
                        <a:pt x="454970" y="599290"/>
                      </a:cubicBezTo>
                      <a:lnTo>
                        <a:pt x="704645" y="447015"/>
                      </a:lnTo>
                      <a:lnTo>
                        <a:pt x="892553" y="332412"/>
                      </a:lnTo>
                      <a:cubicBezTo>
                        <a:pt x="904482" y="327367"/>
                        <a:pt x="912852" y="315555"/>
                        <a:pt x="912852" y="301789"/>
                      </a:cubicBezTo>
                      <a:cubicBezTo>
                        <a:pt x="912852" y="288022"/>
                        <a:pt x="904482" y="276210"/>
                        <a:pt x="892553" y="271165"/>
                      </a:cubicBezTo>
                      <a:lnTo>
                        <a:pt x="704645" y="156753"/>
                      </a:lnTo>
                      <a:lnTo>
                        <a:pt x="454970" y="4732"/>
                      </a:lnTo>
                      <a:cubicBezTo>
                        <a:pt x="450548" y="1745"/>
                        <a:pt x="445218" y="0"/>
                        <a:pt x="439480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9" name="楕円 78">
                <a:extLst>
                  <a:ext uri="{FF2B5EF4-FFF2-40B4-BE49-F238E27FC236}">
                    <a16:creationId xmlns:a16="http://schemas.microsoft.com/office/drawing/2014/main" id="{1795FE36-2931-85E2-0E50-EF72E7F1DD01}"/>
                  </a:ext>
                </a:extLst>
              </p:cNvPr>
              <p:cNvSpPr/>
              <p:nvPr/>
            </p:nvSpPr>
            <p:spPr>
              <a:xfrm>
                <a:off x="5938997" y="1163319"/>
                <a:ext cx="1466850" cy="1466850"/>
              </a:xfrm>
              <a:prstGeom prst="ellipse">
                <a:avLst/>
              </a:prstGeom>
              <a:noFill/>
              <a:ln w="28575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10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9779E586-ED98-4D2B-B008-1C20E0605641}"/>
              </a:ext>
            </a:extLst>
          </p:cNvPr>
          <p:cNvSpPr txBox="1"/>
          <p:nvPr/>
        </p:nvSpPr>
        <p:spPr>
          <a:xfrm>
            <a:off x="1958494" y="620590"/>
            <a:ext cx="75713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本当に進む方向はどっち？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ADEC8F9E-C2E2-4270-8743-9A877DF6DC84}"/>
              </a:ext>
            </a:extLst>
          </p:cNvPr>
          <p:cNvSpPr txBox="1"/>
          <p:nvPr/>
        </p:nvSpPr>
        <p:spPr>
          <a:xfrm>
            <a:off x="1958494" y="196241"/>
            <a:ext cx="198002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折れた標識</a:t>
            </a: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9F031FFD-2E46-4A45-A78D-CBB8F2BC0EF5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F0F63AD5-0C3E-863E-A9A0-F5D790009B96}"/>
              </a:ext>
            </a:extLst>
          </p:cNvPr>
          <p:cNvSpPr txBox="1"/>
          <p:nvPr/>
        </p:nvSpPr>
        <p:spPr>
          <a:xfrm>
            <a:off x="6693180" y="2047708"/>
            <a:ext cx="5081461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076325" indent="-1076325">
              <a:tabLst>
                <a:tab pos="895350" algn="l"/>
              </a:tabLst>
            </a:pPr>
            <a:r>
              <a:rPr kumimoji="1" lang="en-US" altLang="ja-JP" sz="6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kumimoji="1" lang="ja-JP" altLang="en-US" sz="6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</a:t>
            </a:r>
            <a:r>
              <a:rPr lang="ja-JP" altLang="en-US" sz="6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右</a:t>
            </a:r>
            <a:endParaRPr kumimoji="1" lang="en-US" altLang="ja-JP" sz="66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B90E89BF-7153-5C88-B51D-ACA0A690AC15}"/>
              </a:ext>
            </a:extLst>
          </p:cNvPr>
          <p:cNvGrpSpPr/>
          <p:nvPr/>
        </p:nvGrpSpPr>
        <p:grpSpPr>
          <a:xfrm>
            <a:off x="281538" y="2889187"/>
            <a:ext cx="3333518" cy="3348223"/>
            <a:chOff x="281538" y="2889187"/>
            <a:chExt cx="3333518" cy="3348223"/>
          </a:xfrm>
        </p:grpSpPr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CB92B6A5-EC1F-08C7-020E-E329FA86361D}"/>
                </a:ext>
              </a:extLst>
            </p:cNvPr>
            <p:cNvSpPr/>
            <p:nvPr/>
          </p:nvSpPr>
          <p:spPr bwMode="auto">
            <a:xfrm>
              <a:off x="1625621" y="5139673"/>
              <a:ext cx="1989435" cy="1089985"/>
            </a:xfrm>
            <a:custGeom>
              <a:avLst/>
              <a:gdLst>
                <a:gd name="connsiteX0" fmla="*/ 746389 w 1492778"/>
                <a:gd name="connsiteY0" fmla="*/ 0 h 817874"/>
                <a:gd name="connsiteX1" fmla="*/ 1492778 w 1492778"/>
                <a:gd name="connsiteY1" fmla="*/ 746389 h 817874"/>
                <a:gd name="connsiteX2" fmla="*/ 1485572 w 1492778"/>
                <a:gd name="connsiteY2" fmla="*/ 817874 h 817874"/>
                <a:gd name="connsiteX3" fmla="*/ 1360731 w 1492778"/>
                <a:gd name="connsiteY3" fmla="*/ 817874 h 817874"/>
                <a:gd name="connsiteX4" fmla="*/ 1367937 w 1492778"/>
                <a:gd name="connsiteY4" fmla="*/ 746389 h 817874"/>
                <a:gd name="connsiteX5" fmla="*/ 746389 w 1492778"/>
                <a:gd name="connsiteY5" fmla="*/ 124841 h 817874"/>
                <a:gd name="connsiteX6" fmla="*/ 124841 w 1492778"/>
                <a:gd name="connsiteY6" fmla="*/ 746389 h 817874"/>
                <a:gd name="connsiteX7" fmla="*/ 132047 w 1492778"/>
                <a:gd name="connsiteY7" fmla="*/ 817874 h 817874"/>
                <a:gd name="connsiteX8" fmla="*/ 7206 w 1492778"/>
                <a:gd name="connsiteY8" fmla="*/ 817874 h 817874"/>
                <a:gd name="connsiteX9" fmla="*/ 0 w 1492778"/>
                <a:gd name="connsiteY9" fmla="*/ 746389 h 817874"/>
                <a:gd name="connsiteX10" fmla="*/ 746389 w 1492778"/>
                <a:gd name="connsiteY10" fmla="*/ 0 h 81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492778" h="817874">
                  <a:moveTo>
                    <a:pt x="746389" y="0"/>
                  </a:moveTo>
                  <a:cubicBezTo>
                    <a:pt x="1158608" y="0"/>
                    <a:pt x="1492778" y="334170"/>
                    <a:pt x="1492778" y="746389"/>
                  </a:cubicBezTo>
                  <a:lnTo>
                    <a:pt x="1485572" y="817874"/>
                  </a:lnTo>
                  <a:lnTo>
                    <a:pt x="1360731" y="817874"/>
                  </a:lnTo>
                  <a:lnTo>
                    <a:pt x="1367937" y="746389"/>
                  </a:lnTo>
                  <a:cubicBezTo>
                    <a:pt x="1367937" y="403118"/>
                    <a:pt x="1089660" y="124841"/>
                    <a:pt x="746389" y="124841"/>
                  </a:cubicBezTo>
                  <a:cubicBezTo>
                    <a:pt x="403118" y="124841"/>
                    <a:pt x="124841" y="403118"/>
                    <a:pt x="124841" y="746389"/>
                  </a:cubicBezTo>
                  <a:lnTo>
                    <a:pt x="132047" y="817874"/>
                  </a:lnTo>
                  <a:lnTo>
                    <a:pt x="7206" y="817874"/>
                  </a:lnTo>
                  <a:lnTo>
                    <a:pt x="0" y="746389"/>
                  </a:lnTo>
                  <a:cubicBezTo>
                    <a:pt x="0" y="334170"/>
                    <a:pt x="334170" y="0"/>
                    <a:pt x="746389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7" name="二等辺三角形 8">
              <a:extLst>
                <a:ext uri="{FF2B5EF4-FFF2-40B4-BE49-F238E27FC236}">
                  <a16:creationId xmlns:a16="http://schemas.microsoft.com/office/drawing/2014/main" id="{AAE6E93A-0A7C-482A-74BD-CD1415F4BAA9}"/>
                </a:ext>
              </a:extLst>
            </p:cNvPr>
            <p:cNvSpPr/>
            <p:nvPr/>
          </p:nvSpPr>
          <p:spPr bwMode="auto">
            <a:xfrm rot="21125282">
              <a:off x="2281318" y="3864830"/>
              <a:ext cx="227409" cy="328925"/>
            </a:xfrm>
            <a:custGeom>
              <a:avLst/>
              <a:gdLst>
                <a:gd name="connsiteX0" fmla="*/ 0 w 183898"/>
                <a:gd name="connsiteY0" fmla="*/ 225025 h 225025"/>
                <a:gd name="connsiteX1" fmla="*/ 91949 w 183898"/>
                <a:gd name="connsiteY1" fmla="*/ 0 h 225025"/>
                <a:gd name="connsiteX2" fmla="*/ 183898 w 183898"/>
                <a:gd name="connsiteY2" fmla="*/ 225025 h 225025"/>
                <a:gd name="connsiteX3" fmla="*/ 0 w 183898"/>
                <a:gd name="connsiteY3" fmla="*/ 225025 h 225025"/>
                <a:gd name="connsiteX0" fmla="*/ 0 w 191011"/>
                <a:gd name="connsiteY0" fmla="*/ 225025 h 225025"/>
                <a:gd name="connsiteX1" fmla="*/ 91949 w 191011"/>
                <a:gd name="connsiteY1" fmla="*/ 0 h 225025"/>
                <a:gd name="connsiteX2" fmla="*/ 183898 w 191011"/>
                <a:gd name="connsiteY2" fmla="*/ 225025 h 225025"/>
                <a:gd name="connsiteX3" fmla="*/ 0 w 191011"/>
                <a:gd name="connsiteY3" fmla="*/ 225025 h 225025"/>
                <a:gd name="connsiteX0" fmla="*/ 0 w 192784"/>
                <a:gd name="connsiteY0" fmla="*/ 225025 h 240341"/>
                <a:gd name="connsiteX1" fmla="*/ 91949 w 192784"/>
                <a:gd name="connsiteY1" fmla="*/ 0 h 240341"/>
                <a:gd name="connsiteX2" fmla="*/ 183898 w 192784"/>
                <a:gd name="connsiteY2" fmla="*/ 225025 h 240341"/>
                <a:gd name="connsiteX3" fmla="*/ 0 w 192784"/>
                <a:gd name="connsiteY3" fmla="*/ 225025 h 2403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2784" h="240341">
                  <a:moveTo>
                    <a:pt x="0" y="225025"/>
                  </a:moveTo>
                  <a:lnTo>
                    <a:pt x="91949" y="0"/>
                  </a:lnTo>
                  <a:cubicBezTo>
                    <a:pt x="122599" y="75008"/>
                    <a:pt x="222923" y="190562"/>
                    <a:pt x="183898" y="225025"/>
                  </a:cubicBezTo>
                  <a:cubicBezTo>
                    <a:pt x="144873" y="259488"/>
                    <a:pt x="61299" y="225025"/>
                    <a:pt x="0" y="225025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C2800E09-A151-315B-C936-A6B357D34913}"/>
                </a:ext>
              </a:extLst>
            </p:cNvPr>
            <p:cNvSpPr/>
            <p:nvPr/>
          </p:nvSpPr>
          <p:spPr bwMode="auto">
            <a:xfrm rot="21125282">
              <a:off x="679164" y="3014627"/>
              <a:ext cx="1739376" cy="2127038"/>
            </a:xfrm>
            <a:custGeom>
              <a:avLst/>
              <a:gdLst>
                <a:gd name="connsiteX0" fmla="*/ 958609 w 1739376"/>
                <a:gd name="connsiteY0" fmla="*/ 5102 h 2127038"/>
                <a:gd name="connsiteX1" fmla="*/ 1739376 w 1739376"/>
                <a:gd name="connsiteY1" fmla="*/ 988248 h 2127038"/>
                <a:gd name="connsiteX2" fmla="*/ 1718127 w 1739376"/>
                <a:gd name="connsiteY2" fmla="*/ 1308899 h 2127038"/>
                <a:gd name="connsiteX3" fmla="*/ 1706157 w 1739376"/>
                <a:gd name="connsiteY3" fmla="*/ 1369828 h 2127038"/>
                <a:gd name="connsiteX4" fmla="*/ 1656496 w 1739376"/>
                <a:gd name="connsiteY4" fmla="*/ 1373601 h 2127038"/>
                <a:gd name="connsiteX5" fmla="*/ 1439798 w 1739376"/>
                <a:gd name="connsiteY5" fmla="*/ 1546868 h 2127038"/>
                <a:gd name="connsiteX6" fmla="*/ 1551256 w 1739376"/>
                <a:gd name="connsiteY6" fmla="*/ 1745388 h 2127038"/>
                <a:gd name="connsiteX7" fmla="*/ 1558407 w 1739376"/>
                <a:gd name="connsiteY7" fmla="*/ 1749305 h 2127038"/>
                <a:gd name="connsiteX8" fmla="*/ 1525970 w 1739376"/>
                <a:gd name="connsiteY8" fmla="*/ 1787983 h 2127038"/>
                <a:gd name="connsiteX9" fmla="*/ 1208210 w 1739376"/>
                <a:gd name="connsiteY9" fmla="*/ 1898835 h 2127038"/>
                <a:gd name="connsiteX10" fmla="*/ 1184992 w 1739376"/>
                <a:gd name="connsiteY10" fmla="*/ 1907024 h 2127038"/>
                <a:gd name="connsiteX11" fmla="*/ 1203847 w 1739376"/>
                <a:gd name="connsiteY11" fmla="*/ 2127038 h 2127038"/>
                <a:gd name="connsiteX12" fmla="*/ 654004 w 1739376"/>
                <a:gd name="connsiteY12" fmla="*/ 2127038 h 2127038"/>
                <a:gd name="connsiteX13" fmla="*/ 669384 w 1739376"/>
                <a:gd name="connsiteY13" fmla="*/ 1947588 h 2127038"/>
                <a:gd name="connsiteX14" fmla="*/ 531166 w 1739376"/>
                <a:gd name="connsiteY14" fmla="*/ 1898835 h 2127038"/>
                <a:gd name="connsiteX15" fmla="*/ 0 w 1739376"/>
                <a:gd name="connsiteY15" fmla="*/ 988248 h 2127038"/>
                <a:gd name="connsiteX16" fmla="*/ 869688 w 1739376"/>
                <a:gd name="connsiteY16" fmla="*/ 0 h 2127038"/>
                <a:gd name="connsiteX17" fmla="*/ 958609 w 1739376"/>
                <a:gd name="connsiteY17" fmla="*/ 5102 h 21270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1739376" h="2127038">
                  <a:moveTo>
                    <a:pt x="958609" y="5102"/>
                  </a:moveTo>
                  <a:cubicBezTo>
                    <a:pt x="1397154" y="55710"/>
                    <a:pt x="1739376" y="476566"/>
                    <a:pt x="1739376" y="988248"/>
                  </a:cubicBezTo>
                  <a:cubicBezTo>
                    <a:pt x="1739376" y="1090584"/>
                    <a:pt x="1733621" y="1201188"/>
                    <a:pt x="1718127" y="1308899"/>
                  </a:cubicBezTo>
                  <a:lnTo>
                    <a:pt x="1706157" y="1369828"/>
                  </a:lnTo>
                  <a:lnTo>
                    <a:pt x="1656496" y="1373601"/>
                  </a:lnTo>
                  <a:cubicBezTo>
                    <a:pt x="1540879" y="1391042"/>
                    <a:pt x="1452264" y="1457172"/>
                    <a:pt x="1439798" y="1546868"/>
                  </a:cubicBezTo>
                  <a:cubicBezTo>
                    <a:pt x="1429411" y="1621614"/>
                    <a:pt x="1474363" y="1695035"/>
                    <a:pt x="1551256" y="1745388"/>
                  </a:cubicBezTo>
                  <a:lnTo>
                    <a:pt x="1558407" y="1749305"/>
                  </a:lnTo>
                  <a:lnTo>
                    <a:pt x="1525970" y="1787983"/>
                  </a:lnTo>
                  <a:cubicBezTo>
                    <a:pt x="1448751" y="1867238"/>
                    <a:pt x="1345424" y="1911455"/>
                    <a:pt x="1208210" y="1898835"/>
                  </a:cubicBezTo>
                  <a:lnTo>
                    <a:pt x="1184992" y="1907024"/>
                  </a:lnTo>
                  <a:lnTo>
                    <a:pt x="1203847" y="2127038"/>
                  </a:lnTo>
                  <a:lnTo>
                    <a:pt x="654004" y="2127038"/>
                  </a:lnTo>
                  <a:lnTo>
                    <a:pt x="669384" y="1947588"/>
                  </a:lnTo>
                  <a:lnTo>
                    <a:pt x="531166" y="1898835"/>
                  </a:lnTo>
                  <a:cubicBezTo>
                    <a:pt x="219022" y="1748809"/>
                    <a:pt x="0" y="1397594"/>
                    <a:pt x="0" y="988248"/>
                  </a:cubicBezTo>
                  <a:cubicBezTo>
                    <a:pt x="0" y="442454"/>
                    <a:pt x="389373" y="0"/>
                    <a:pt x="869688" y="0"/>
                  </a:cubicBezTo>
                  <a:cubicBezTo>
                    <a:pt x="899708" y="0"/>
                    <a:pt x="929372" y="1728"/>
                    <a:pt x="958609" y="5102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楕円 18">
              <a:extLst>
                <a:ext uri="{FF2B5EF4-FFF2-40B4-BE49-F238E27FC236}">
                  <a16:creationId xmlns:a16="http://schemas.microsoft.com/office/drawing/2014/main" id="{F120E663-EE04-787F-93CF-6F8492355CF1}"/>
                </a:ext>
              </a:extLst>
            </p:cNvPr>
            <p:cNvSpPr/>
            <p:nvPr/>
          </p:nvSpPr>
          <p:spPr bwMode="auto">
            <a:xfrm rot="21125282">
              <a:off x="2050971" y="3531994"/>
              <a:ext cx="416432" cy="39262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月 19">
              <a:extLst>
                <a:ext uri="{FF2B5EF4-FFF2-40B4-BE49-F238E27FC236}">
                  <a16:creationId xmlns:a16="http://schemas.microsoft.com/office/drawing/2014/main" id="{F712013C-9479-ED70-FE94-A28BEBE34A4F}"/>
                </a:ext>
              </a:extLst>
            </p:cNvPr>
            <p:cNvSpPr/>
            <p:nvPr/>
          </p:nvSpPr>
          <p:spPr bwMode="auto">
            <a:xfrm rot="4925282">
              <a:off x="1804023" y="2780046"/>
              <a:ext cx="308061" cy="789564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1" name="月 20">
              <a:extLst>
                <a:ext uri="{FF2B5EF4-FFF2-40B4-BE49-F238E27FC236}">
                  <a16:creationId xmlns:a16="http://schemas.microsoft.com/office/drawing/2014/main" id="{0E7371CF-375D-458C-7B28-1C785972BF33}"/>
                </a:ext>
              </a:extLst>
            </p:cNvPr>
            <p:cNvSpPr/>
            <p:nvPr/>
          </p:nvSpPr>
          <p:spPr bwMode="auto">
            <a:xfrm rot="3876636">
              <a:off x="1691380" y="2648436"/>
              <a:ext cx="308061" cy="789564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86E9E511-693F-E354-6DE4-1BDE9C2C1856}"/>
                </a:ext>
              </a:extLst>
            </p:cNvPr>
            <p:cNvSpPr/>
            <p:nvPr/>
          </p:nvSpPr>
          <p:spPr bwMode="auto">
            <a:xfrm rot="21125282">
              <a:off x="556334" y="2973340"/>
              <a:ext cx="1425493" cy="1885782"/>
            </a:xfrm>
            <a:custGeom>
              <a:avLst/>
              <a:gdLst>
                <a:gd name="connsiteX0" fmla="*/ 725917 w 1069623"/>
                <a:gd name="connsiteY0" fmla="*/ 0 h 1415002"/>
                <a:gd name="connsiteX1" fmla="*/ 1008476 w 1069623"/>
                <a:gd name="connsiteY1" fmla="*/ 59791 h 1415002"/>
                <a:gd name="connsiteX2" fmla="*/ 1069623 w 1069623"/>
                <a:gd name="connsiteY2" fmla="*/ 94578 h 1415002"/>
                <a:gd name="connsiteX3" fmla="*/ 1048377 w 1069623"/>
                <a:gd name="connsiteY3" fmla="*/ 104623 h 1415002"/>
                <a:gd name="connsiteX4" fmla="*/ 747070 w 1069623"/>
                <a:gd name="connsiteY4" fmla="*/ 796998 h 1415002"/>
                <a:gd name="connsiteX5" fmla="*/ 757093 w 1069623"/>
                <a:gd name="connsiteY5" fmla="*/ 948437 h 1415002"/>
                <a:gd name="connsiteX6" fmla="*/ 764292 w 1069623"/>
                <a:gd name="connsiteY6" fmla="*/ 983760 h 1415002"/>
                <a:gd name="connsiteX7" fmla="*/ 751972 w 1069623"/>
                <a:gd name="connsiteY7" fmla="*/ 1064182 h 1415002"/>
                <a:gd name="connsiteX8" fmla="*/ 743579 w 1069623"/>
                <a:gd name="connsiteY8" fmla="*/ 1232876 h 1415002"/>
                <a:gd name="connsiteX9" fmla="*/ 751972 w 1069623"/>
                <a:gd name="connsiteY9" fmla="*/ 1401571 h 1415002"/>
                <a:gd name="connsiteX10" fmla="*/ 752998 w 1069623"/>
                <a:gd name="connsiteY10" fmla="*/ 1408269 h 1415002"/>
                <a:gd name="connsiteX11" fmla="*/ 650132 w 1069623"/>
                <a:gd name="connsiteY11" fmla="*/ 1415002 h 1415002"/>
                <a:gd name="connsiteX12" fmla="*/ 414006 w 1069623"/>
                <a:gd name="connsiteY12" fmla="*/ 1399545 h 1415002"/>
                <a:gd name="connsiteX13" fmla="*/ 303230 w 1069623"/>
                <a:gd name="connsiteY13" fmla="*/ 1377214 h 1415002"/>
                <a:gd name="connsiteX14" fmla="*/ 212616 w 1069623"/>
                <a:gd name="connsiteY14" fmla="*/ 1298854 h 1415002"/>
                <a:gd name="connsiteX15" fmla="*/ 0 w 1069623"/>
                <a:gd name="connsiteY15" fmla="*/ 760850 h 1415002"/>
                <a:gd name="connsiteX16" fmla="*/ 725917 w 1069623"/>
                <a:gd name="connsiteY16" fmla="*/ 0 h 14150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069623" h="1415002">
                  <a:moveTo>
                    <a:pt x="725917" y="0"/>
                  </a:moveTo>
                  <a:cubicBezTo>
                    <a:pt x="826145" y="0"/>
                    <a:pt x="921629" y="21290"/>
                    <a:pt x="1008476" y="59791"/>
                  </a:cubicBezTo>
                  <a:lnTo>
                    <a:pt x="1069623" y="94578"/>
                  </a:lnTo>
                  <a:lnTo>
                    <a:pt x="1048377" y="104623"/>
                  </a:lnTo>
                  <a:cubicBezTo>
                    <a:pt x="871312" y="218696"/>
                    <a:pt x="747070" y="485747"/>
                    <a:pt x="747070" y="796998"/>
                  </a:cubicBezTo>
                  <a:cubicBezTo>
                    <a:pt x="747070" y="848874"/>
                    <a:pt x="750521" y="899521"/>
                    <a:pt x="757093" y="948437"/>
                  </a:cubicBezTo>
                  <a:lnTo>
                    <a:pt x="764292" y="983760"/>
                  </a:lnTo>
                  <a:lnTo>
                    <a:pt x="751972" y="1064182"/>
                  </a:lnTo>
                  <a:cubicBezTo>
                    <a:pt x="746469" y="1118672"/>
                    <a:pt x="743579" y="1175090"/>
                    <a:pt x="743579" y="1232876"/>
                  </a:cubicBezTo>
                  <a:cubicBezTo>
                    <a:pt x="743579" y="1290662"/>
                    <a:pt x="746469" y="1347081"/>
                    <a:pt x="751972" y="1401571"/>
                  </a:cubicBezTo>
                  <a:lnTo>
                    <a:pt x="752998" y="1408269"/>
                  </a:lnTo>
                  <a:lnTo>
                    <a:pt x="650132" y="1415002"/>
                  </a:lnTo>
                  <a:cubicBezTo>
                    <a:pt x="569248" y="1415002"/>
                    <a:pt x="490277" y="1409680"/>
                    <a:pt x="414006" y="1399545"/>
                  </a:cubicBezTo>
                  <a:lnTo>
                    <a:pt x="303230" y="1377214"/>
                  </a:lnTo>
                  <a:lnTo>
                    <a:pt x="212616" y="1298854"/>
                  </a:lnTo>
                  <a:cubicBezTo>
                    <a:pt x="81251" y="1161166"/>
                    <a:pt x="0" y="970954"/>
                    <a:pt x="0" y="760850"/>
                  </a:cubicBezTo>
                  <a:cubicBezTo>
                    <a:pt x="0" y="340644"/>
                    <a:pt x="325005" y="0"/>
                    <a:pt x="725917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月 22">
              <a:extLst>
                <a:ext uri="{FF2B5EF4-FFF2-40B4-BE49-F238E27FC236}">
                  <a16:creationId xmlns:a16="http://schemas.microsoft.com/office/drawing/2014/main" id="{B536BED3-DAC3-323A-6C86-3099F0354A4A}"/>
                </a:ext>
              </a:extLst>
            </p:cNvPr>
            <p:cNvSpPr/>
            <p:nvPr/>
          </p:nvSpPr>
          <p:spPr bwMode="auto">
            <a:xfrm rot="3125282">
              <a:off x="1535632" y="3009897"/>
              <a:ext cx="308061" cy="789564"/>
            </a:xfrm>
            <a:prstGeom prst="moon">
              <a:avLst>
                <a:gd name="adj" fmla="val 63200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4" name="月 23">
              <a:extLst>
                <a:ext uri="{FF2B5EF4-FFF2-40B4-BE49-F238E27FC236}">
                  <a16:creationId xmlns:a16="http://schemas.microsoft.com/office/drawing/2014/main" id="{C19B7F9C-EE42-AFBC-D5A4-469842098FC9}"/>
                </a:ext>
              </a:extLst>
            </p:cNvPr>
            <p:cNvSpPr/>
            <p:nvPr/>
          </p:nvSpPr>
          <p:spPr bwMode="auto">
            <a:xfrm rot="4025282">
              <a:off x="1999941" y="3328290"/>
              <a:ext cx="103823" cy="298960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3810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5399A3F6-E12B-FB19-ECBA-4A6BDEF15164}"/>
                </a:ext>
              </a:extLst>
            </p:cNvPr>
            <p:cNvSpPr/>
            <p:nvPr/>
          </p:nvSpPr>
          <p:spPr bwMode="auto">
            <a:xfrm rot="20225282">
              <a:off x="1369241" y="3711113"/>
              <a:ext cx="421993" cy="627517"/>
            </a:xfrm>
            <a:custGeom>
              <a:avLst/>
              <a:gdLst>
                <a:gd name="connsiteX0" fmla="*/ 211552 w 294948"/>
                <a:gd name="connsiteY0" fmla="*/ 4744 h 467042"/>
                <a:gd name="connsiteX1" fmla="*/ 274509 w 294948"/>
                <a:gd name="connsiteY1" fmla="*/ 39882 h 467042"/>
                <a:gd name="connsiteX2" fmla="*/ 294948 w 294948"/>
                <a:gd name="connsiteY2" fmla="*/ 62248 h 467042"/>
                <a:gd name="connsiteX3" fmla="*/ 248818 w 294948"/>
                <a:gd name="connsiteY3" fmla="*/ 126437 h 467042"/>
                <a:gd name="connsiteX4" fmla="*/ 203809 w 294948"/>
                <a:gd name="connsiteY4" fmla="*/ 240954 h 467042"/>
                <a:gd name="connsiteX5" fmla="*/ 185530 w 294948"/>
                <a:gd name="connsiteY5" fmla="*/ 362633 h 467042"/>
                <a:gd name="connsiteX6" fmla="*/ 195694 w 294948"/>
                <a:gd name="connsiteY6" fmla="*/ 464418 h 467042"/>
                <a:gd name="connsiteX7" fmla="*/ 176068 w 294948"/>
                <a:gd name="connsiteY7" fmla="*/ 467042 h 467042"/>
                <a:gd name="connsiteX8" fmla="*/ 0 w 294948"/>
                <a:gd name="connsiteY8" fmla="*/ 233521 h 467042"/>
                <a:gd name="connsiteX9" fmla="*/ 176068 w 294948"/>
                <a:gd name="connsiteY9" fmla="*/ 0 h 467042"/>
                <a:gd name="connsiteX10" fmla="*/ 211552 w 294948"/>
                <a:gd name="connsiteY10" fmla="*/ 4744 h 467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94948" h="467042">
                  <a:moveTo>
                    <a:pt x="211552" y="4744"/>
                  </a:moveTo>
                  <a:cubicBezTo>
                    <a:pt x="234475" y="10966"/>
                    <a:pt x="255776" y="23096"/>
                    <a:pt x="274509" y="39882"/>
                  </a:cubicBezTo>
                  <a:lnTo>
                    <a:pt x="294948" y="62248"/>
                  </a:lnTo>
                  <a:lnTo>
                    <a:pt x="248818" y="126437"/>
                  </a:lnTo>
                  <a:cubicBezTo>
                    <a:pt x="230486" y="160430"/>
                    <a:pt x="215034" y="199063"/>
                    <a:pt x="203809" y="240954"/>
                  </a:cubicBezTo>
                  <a:cubicBezTo>
                    <a:pt x="192585" y="282846"/>
                    <a:pt x="186650" y="324029"/>
                    <a:pt x="185530" y="362633"/>
                  </a:cubicBezTo>
                  <a:lnTo>
                    <a:pt x="195694" y="464418"/>
                  </a:lnTo>
                  <a:lnTo>
                    <a:pt x="176068" y="467042"/>
                  </a:lnTo>
                  <a:cubicBezTo>
                    <a:pt x="78828" y="467042"/>
                    <a:pt x="0" y="362491"/>
                    <a:pt x="0" y="233521"/>
                  </a:cubicBezTo>
                  <a:cubicBezTo>
                    <a:pt x="0" y="104551"/>
                    <a:pt x="78828" y="0"/>
                    <a:pt x="176068" y="0"/>
                  </a:cubicBezTo>
                  <a:cubicBezTo>
                    <a:pt x="188223" y="0"/>
                    <a:pt x="200090" y="1634"/>
                    <a:pt x="211552" y="4744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月 25">
              <a:extLst>
                <a:ext uri="{FF2B5EF4-FFF2-40B4-BE49-F238E27FC236}">
                  <a16:creationId xmlns:a16="http://schemas.microsoft.com/office/drawing/2014/main" id="{714AF841-5658-833E-EAB1-FFAF24D7E99A}"/>
                </a:ext>
              </a:extLst>
            </p:cNvPr>
            <p:cNvSpPr/>
            <p:nvPr/>
          </p:nvSpPr>
          <p:spPr bwMode="auto">
            <a:xfrm rot="21125282">
              <a:off x="1598146" y="3279065"/>
              <a:ext cx="257688" cy="1264384"/>
            </a:xfrm>
            <a:prstGeom prst="moon">
              <a:avLst>
                <a:gd name="adj" fmla="val 70457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7" name="楕円 26">
              <a:extLst>
                <a:ext uri="{FF2B5EF4-FFF2-40B4-BE49-F238E27FC236}">
                  <a16:creationId xmlns:a16="http://schemas.microsoft.com/office/drawing/2014/main" id="{5283E870-E98C-64F5-07F3-7FC73F450E8C}"/>
                </a:ext>
              </a:extLst>
            </p:cNvPr>
            <p:cNvSpPr/>
            <p:nvPr/>
          </p:nvSpPr>
          <p:spPr bwMode="auto">
            <a:xfrm rot="21125282">
              <a:off x="2304578" y="3633485"/>
              <a:ext cx="97736" cy="12918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95B2EE9C-71BF-65C5-DBB2-128FD40A6F71}"/>
                </a:ext>
              </a:extLst>
            </p:cNvPr>
            <p:cNvSpPr/>
            <p:nvPr/>
          </p:nvSpPr>
          <p:spPr bwMode="auto">
            <a:xfrm rot="1800000">
              <a:off x="2889484" y="5233612"/>
              <a:ext cx="479827" cy="629483"/>
            </a:xfrm>
            <a:custGeom>
              <a:avLst/>
              <a:gdLst>
                <a:gd name="connsiteX0" fmla="*/ 79537 w 360040"/>
                <a:gd name="connsiteY0" fmla="*/ 0 h 472335"/>
                <a:gd name="connsiteX1" fmla="*/ 280503 w 360040"/>
                <a:gd name="connsiteY1" fmla="*/ 0 h 472335"/>
                <a:gd name="connsiteX2" fmla="*/ 360040 w 360040"/>
                <a:gd name="connsiteY2" fmla="*/ 79537 h 472335"/>
                <a:gd name="connsiteX3" fmla="*/ 360040 w 360040"/>
                <a:gd name="connsiteY3" fmla="*/ 191471 h 472335"/>
                <a:gd name="connsiteX4" fmla="*/ 290231 w 360040"/>
                <a:gd name="connsiteY4" fmla="*/ 296789 h 472335"/>
                <a:gd name="connsiteX5" fmla="*/ 282279 w 360040"/>
                <a:gd name="connsiteY5" fmla="*/ 298394 h 472335"/>
                <a:gd name="connsiteX6" fmla="*/ 298267 w 360040"/>
                <a:gd name="connsiteY6" fmla="*/ 472335 h 472335"/>
                <a:gd name="connsiteX7" fmla="*/ 70375 w 360040"/>
                <a:gd name="connsiteY7" fmla="*/ 472335 h 472335"/>
                <a:gd name="connsiteX8" fmla="*/ 86206 w 360040"/>
                <a:gd name="connsiteY8" fmla="*/ 300099 h 472335"/>
                <a:gd name="connsiteX9" fmla="*/ 69809 w 360040"/>
                <a:gd name="connsiteY9" fmla="*/ 296789 h 472335"/>
                <a:gd name="connsiteX10" fmla="*/ 0 w 360040"/>
                <a:gd name="connsiteY10" fmla="*/ 191471 h 472335"/>
                <a:gd name="connsiteX11" fmla="*/ 0 w 360040"/>
                <a:gd name="connsiteY11" fmla="*/ 79537 h 472335"/>
                <a:gd name="connsiteX12" fmla="*/ 79537 w 360040"/>
                <a:gd name="connsiteY12" fmla="*/ 0 h 4723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60040" h="472335">
                  <a:moveTo>
                    <a:pt x="79537" y="0"/>
                  </a:moveTo>
                  <a:lnTo>
                    <a:pt x="280503" y="0"/>
                  </a:lnTo>
                  <a:cubicBezTo>
                    <a:pt x="324430" y="0"/>
                    <a:pt x="360040" y="35610"/>
                    <a:pt x="360040" y="79537"/>
                  </a:cubicBezTo>
                  <a:lnTo>
                    <a:pt x="360040" y="191471"/>
                  </a:lnTo>
                  <a:cubicBezTo>
                    <a:pt x="360040" y="238816"/>
                    <a:pt x="331255" y="279437"/>
                    <a:pt x="290231" y="296789"/>
                  </a:cubicBezTo>
                  <a:lnTo>
                    <a:pt x="282279" y="298394"/>
                  </a:lnTo>
                  <a:lnTo>
                    <a:pt x="298267" y="472335"/>
                  </a:lnTo>
                  <a:lnTo>
                    <a:pt x="70375" y="472335"/>
                  </a:lnTo>
                  <a:lnTo>
                    <a:pt x="86206" y="300099"/>
                  </a:lnTo>
                  <a:lnTo>
                    <a:pt x="69809" y="296789"/>
                  </a:lnTo>
                  <a:cubicBezTo>
                    <a:pt x="28786" y="279437"/>
                    <a:pt x="0" y="238816"/>
                    <a:pt x="0" y="191471"/>
                  </a:cubicBezTo>
                  <a:lnTo>
                    <a:pt x="0" y="79537"/>
                  </a:lnTo>
                  <a:cubicBezTo>
                    <a:pt x="0" y="35610"/>
                    <a:pt x="35610" y="0"/>
                    <a:pt x="79537" y="0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" name="平行四辺形 18">
              <a:extLst>
                <a:ext uri="{FF2B5EF4-FFF2-40B4-BE49-F238E27FC236}">
                  <a16:creationId xmlns:a16="http://schemas.microsoft.com/office/drawing/2014/main" id="{D2ECD343-6B29-67B6-3045-E4B5BDBFFC56}"/>
                </a:ext>
              </a:extLst>
            </p:cNvPr>
            <p:cNvSpPr/>
            <p:nvPr/>
          </p:nvSpPr>
          <p:spPr bwMode="auto">
            <a:xfrm>
              <a:off x="2509739" y="5600497"/>
              <a:ext cx="701634" cy="629161"/>
            </a:xfrm>
            <a:custGeom>
              <a:avLst/>
              <a:gdLst>
                <a:gd name="connsiteX0" fmla="*/ 0 w 557688"/>
                <a:gd name="connsiteY0" fmla="*/ 470801 h 470801"/>
                <a:gd name="connsiteX1" fmla="*/ 203424 w 557688"/>
                <a:gd name="connsiteY1" fmla="*/ 0 h 470801"/>
                <a:gd name="connsiteX2" fmla="*/ 557688 w 557688"/>
                <a:gd name="connsiteY2" fmla="*/ 0 h 470801"/>
                <a:gd name="connsiteX3" fmla="*/ 354264 w 557688"/>
                <a:gd name="connsiteY3" fmla="*/ 470801 h 470801"/>
                <a:gd name="connsiteX4" fmla="*/ 0 w 557688"/>
                <a:gd name="connsiteY4" fmla="*/ 470801 h 470801"/>
                <a:gd name="connsiteX0" fmla="*/ 0 w 475138"/>
                <a:gd name="connsiteY0" fmla="*/ 470801 h 470801"/>
                <a:gd name="connsiteX1" fmla="*/ 203424 w 475138"/>
                <a:gd name="connsiteY1" fmla="*/ 0 h 470801"/>
                <a:gd name="connsiteX2" fmla="*/ 475138 w 475138"/>
                <a:gd name="connsiteY2" fmla="*/ 98425 h 470801"/>
                <a:gd name="connsiteX3" fmla="*/ 354264 w 475138"/>
                <a:gd name="connsiteY3" fmla="*/ 470801 h 470801"/>
                <a:gd name="connsiteX4" fmla="*/ 0 w 475138"/>
                <a:gd name="connsiteY4" fmla="*/ 470801 h 470801"/>
                <a:gd name="connsiteX0" fmla="*/ 0 w 487838"/>
                <a:gd name="connsiteY0" fmla="*/ 470801 h 470801"/>
                <a:gd name="connsiteX1" fmla="*/ 203424 w 487838"/>
                <a:gd name="connsiteY1" fmla="*/ 0 h 470801"/>
                <a:gd name="connsiteX2" fmla="*/ 487838 w 487838"/>
                <a:gd name="connsiteY2" fmla="*/ 79375 h 470801"/>
                <a:gd name="connsiteX3" fmla="*/ 354264 w 487838"/>
                <a:gd name="connsiteY3" fmla="*/ 470801 h 470801"/>
                <a:gd name="connsiteX4" fmla="*/ 0 w 487838"/>
                <a:gd name="connsiteY4" fmla="*/ 470801 h 470801"/>
                <a:gd name="connsiteX0" fmla="*/ 0 w 487838"/>
                <a:gd name="connsiteY0" fmla="*/ 494060 h 494060"/>
                <a:gd name="connsiteX1" fmla="*/ 249942 w 487838"/>
                <a:gd name="connsiteY1" fmla="*/ 0 h 494060"/>
                <a:gd name="connsiteX2" fmla="*/ 487838 w 487838"/>
                <a:gd name="connsiteY2" fmla="*/ 102634 h 494060"/>
                <a:gd name="connsiteX3" fmla="*/ 354264 w 487838"/>
                <a:gd name="connsiteY3" fmla="*/ 494060 h 494060"/>
                <a:gd name="connsiteX4" fmla="*/ 0 w 487838"/>
                <a:gd name="connsiteY4" fmla="*/ 494060 h 494060"/>
                <a:gd name="connsiteX0" fmla="*/ 0 w 554293"/>
                <a:gd name="connsiteY0" fmla="*/ 490737 h 494060"/>
                <a:gd name="connsiteX1" fmla="*/ 316397 w 554293"/>
                <a:gd name="connsiteY1" fmla="*/ 0 h 494060"/>
                <a:gd name="connsiteX2" fmla="*/ 554293 w 554293"/>
                <a:gd name="connsiteY2" fmla="*/ 102634 h 494060"/>
                <a:gd name="connsiteX3" fmla="*/ 420719 w 554293"/>
                <a:gd name="connsiteY3" fmla="*/ 494060 h 494060"/>
                <a:gd name="connsiteX4" fmla="*/ 0 w 554293"/>
                <a:gd name="connsiteY4" fmla="*/ 490737 h 494060"/>
                <a:gd name="connsiteX0" fmla="*/ 0 w 547648"/>
                <a:gd name="connsiteY0" fmla="*/ 500705 h 500705"/>
                <a:gd name="connsiteX1" fmla="*/ 309752 w 547648"/>
                <a:gd name="connsiteY1" fmla="*/ 0 h 500705"/>
                <a:gd name="connsiteX2" fmla="*/ 547648 w 547648"/>
                <a:gd name="connsiteY2" fmla="*/ 102634 h 500705"/>
                <a:gd name="connsiteX3" fmla="*/ 414074 w 547648"/>
                <a:gd name="connsiteY3" fmla="*/ 494060 h 500705"/>
                <a:gd name="connsiteX4" fmla="*/ 0 w 547648"/>
                <a:gd name="connsiteY4" fmla="*/ 500705 h 500705"/>
                <a:gd name="connsiteX0" fmla="*/ 0 w 550971"/>
                <a:gd name="connsiteY0" fmla="*/ 494060 h 494060"/>
                <a:gd name="connsiteX1" fmla="*/ 313075 w 550971"/>
                <a:gd name="connsiteY1" fmla="*/ 0 h 494060"/>
                <a:gd name="connsiteX2" fmla="*/ 550971 w 550971"/>
                <a:gd name="connsiteY2" fmla="*/ 102634 h 494060"/>
                <a:gd name="connsiteX3" fmla="*/ 417397 w 550971"/>
                <a:gd name="connsiteY3" fmla="*/ 494060 h 494060"/>
                <a:gd name="connsiteX4" fmla="*/ 0 w 550971"/>
                <a:gd name="connsiteY4" fmla="*/ 494060 h 494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50971" h="494060">
                  <a:moveTo>
                    <a:pt x="0" y="494060"/>
                  </a:moveTo>
                  <a:lnTo>
                    <a:pt x="313075" y="0"/>
                  </a:lnTo>
                  <a:lnTo>
                    <a:pt x="550971" y="102634"/>
                  </a:lnTo>
                  <a:lnTo>
                    <a:pt x="417397" y="494060"/>
                  </a:lnTo>
                  <a:lnTo>
                    <a:pt x="0" y="494060"/>
                  </a:ln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0" name="四角形: 上の 2 つの角を丸める 187">
              <a:extLst>
                <a:ext uri="{FF2B5EF4-FFF2-40B4-BE49-F238E27FC236}">
                  <a16:creationId xmlns:a16="http://schemas.microsoft.com/office/drawing/2014/main" id="{9D27758F-B245-EA8A-F527-EE8CCB73977B}"/>
                </a:ext>
              </a:extLst>
            </p:cNvPr>
            <p:cNvSpPr/>
            <p:nvPr/>
          </p:nvSpPr>
          <p:spPr bwMode="auto">
            <a:xfrm>
              <a:off x="620681" y="5031941"/>
              <a:ext cx="1969454" cy="1197718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477786" h="898711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477786" y="898711"/>
                  </a:lnTo>
                  <a:lnTo>
                    <a:pt x="1477786" y="898711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平行四辺形 185">
              <a:extLst>
                <a:ext uri="{FF2B5EF4-FFF2-40B4-BE49-F238E27FC236}">
                  <a16:creationId xmlns:a16="http://schemas.microsoft.com/office/drawing/2014/main" id="{ADE45353-4708-F8EC-A20B-C2CAD807C7D4}"/>
                </a:ext>
              </a:extLst>
            </p:cNvPr>
            <p:cNvSpPr/>
            <p:nvPr/>
          </p:nvSpPr>
          <p:spPr bwMode="auto">
            <a:xfrm flipH="1">
              <a:off x="2067560" y="5272479"/>
              <a:ext cx="827382" cy="957181"/>
            </a:xfrm>
            <a:custGeom>
              <a:avLst/>
              <a:gdLst>
                <a:gd name="connsiteX0" fmla="*/ 0 w 668855"/>
                <a:gd name="connsiteY0" fmla="*/ 719179 h 719179"/>
                <a:gd name="connsiteX1" fmla="*/ 261716 w 668855"/>
                <a:gd name="connsiteY1" fmla="*/ 0 h 719179"/>
                <a:gd name="connsiteX2" fmla="*/ 668855 w 668855"/>
                <a:gd name="connsiteY2" fmla="*/ 0 h 719179"/>
                <a:gd name="connsiteX3" fmla="*/ 407139 w 668855"/>
                <a:gd name="connsiteY3" fmla="*/ 719179 h 719179"/>
                <a:gd name="connsiteX4" fmla="*/ 0 w 668855"/>
                <a:gd name="connsiteY4" fmla="*/ 719179 h 719179"/>
                <a:gd name="connsiteX0" fmla="*/ 0 w 668855"/>
                <a:gd name="connsiteY0" fmla="*/ 927142 h 927142"/>
                <a:gd name="connsiteX1" fmla="*/ 261716 w 668855"/>
                <a:gd name="connsiteY1" fmla="*/ 207963 h 927142"/>
                <a:gd name="connsiteX2" fmla="*/ 445016 w 668855"/>
                <a:gd name="connsiteY2" fmla="*/ 1 h 927142"/>
                <a:gd name="connsiteX3" fmla="*/ 668855 w 668855"/>
                <a:gd name="connsiteY3" fmla="*/ 207963 h 927142"/>
                <a:gd name="connsiteX4" fmla="*/ 407139 w 668855"/>
                <a:gd name="connsiteY4" fmla="*/ 927142 h 927142"/>
                <a:gd name="connsiteX5" fmla="*/ 0 w 668855"/>
                <a:gd name="connsiteY5" fmla="*/ 927142 h 927142"/>
                <a:gd name="connsiteX0" fmla="*/ 445016 w 668855"/>
                <a:gd name="connsiteY0" fmla="*/ 0 h 927141"/>
                <a:gd name="connsiteX1" fmla="*/ 668855 w 668855"/>
                <a:gd name="connsiteY1" fmla="*/ 207962 h 927141"/>
                <a:gd name="connsiteX2" fmla="*/ 407139 w 668855"/>
                <a:gd name="connsiteY2" fmla="*/ 927141 h 927141"/>
                <a:gd name="connsiteX3" fmla="*/ 0 w 668855"/>
                <a:gd name="connsiteY3" fmla="*/ 927141 h 927141"/>
                <a:gd name="connsiteX4" fmla="*/ 261716 w 668855"/>
                <a:gd name="connsiteY4" fmla="*/ 207962 h 927141"/>
                <a:gd name="connsiteX5" fmla="*/ 536456 w 668855"/>
                <a:gd name="connsiteY5" fmla="*/ 91440 h 927141"/>
                <a:gd name="connsiteX0" fmla="*/ 668855 w 668855"/>
                <a:gd name="connsiteY0" fmla="*/ 139907 h 859086"/>
                <a:gd name="connsiteX1" fmla="*/ 407139 w 668855"/>
                <a:gd name="connsiteY1" fmla="*/ 859086 h 859086"/>
                <a:gd name="connsiteX2" fmla="*/ 0 w 668855"/>
                <a:gd name="connsiteY2" fmla="*/ 859086 h 859086"/>
                <a:gd name="connsiteX3" fmla="*/ 261716 w 668855"/>
                <a:gd name="connsiteY3" fmla="*/ 139907 h 859086"/>
                <a:gd name="connsiteX4" fmla="*/ 536456 w 668855"/>
                <a:gd name="connsiteY4" fmla="*/ 23385 h 859086"/>
                <a:gd name="connsiteX0" fmla="*/ 668855 w 668855"/>
                <a:gd name="connsiteY0" fmla="*/ 0 h 719179"/>
                <a:gd name="connsiteX1" fmla="*/ 407139 w 668855"/>
                <a:gd name="connsiteY1" fmla="*/ 719179 h 719179"/>
                <a:gd name="connsiteX2" fmla="*/ 0 w 668855"/>
                <a:gd name="connsiteY2" fmla="*/ 719179 h 719179"/>
                <a:gd name="connsiteX3" fmla="*/ 261716 w 668855"/>
                <a:gd name="connsiteY3" fmla="*/ 0 h 719179"/>
                <a:gd name="connsiteX0" fmla="*/ 625993 w 625993"/>
                <a:gd name="connsiteY0" fmla="*/ 138113 h 719179"/>
                <a:gd name="connsiteX1" fmla="*/ 407139 w 625993"/>
                <a:gd name="connsiteY1" fmla="*/ 719179 h 719179"/>
                <a:gd name="connsiteX2" fmla="*/ 0 w 625993"/>
                <a:gd name="connsiteY2" fmla="*/ 719179 h 719179"/>
                <a:gd name="connsiteX3" fmla="*/ 261716 w 625993"/>
                <a:gd name="connsiteY3" fmla="*/ 0 h 7191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25993" h="719179">
                  <a:moveTo>
                    <a:pt x="625993" y="138113"/>
                  </a:moveTo>
                  <a:lnTo>
                    <a:pt x="407139" y="719179"/>
                  </a:lnTo>
                  <a:lnTo>
                    <a:pt x="0" y="719179"/>
                  </a:lnTo>
                  <a:lnTo>
                    <a:pt x="261716" y="0"/>
                  </a:lnTo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4" name="四角形: 上の 2 つの角を丸める 187">
              <a:extLst>
                <a:ext uri="{FF2B5EF4-FFF2-40B4-BE49-F238E27FC236}">
                  <a16:creationId xmlns:a16="http://schemas.microsoft.com/office/drawing/2014/main" id="{227C1C15-EF8E-C878-E76C-99046995586B}"/>
                </a:ext>
              </a:extLst>
            </p:cNvPr>
            <p:cNvSpPr/>
            <p:nvPr/>
          </p:nvSpPr>
          <p:spPr bwMode="auto">
            <a:xfrm>
              <a:off x="562496" y="5152028"/>
              <a:ext cx="1990849" cy="1085382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477786 w 1661406"/>
                <a:gd name="connsiteY3" fmla="*/ 898711 h 905773"/>
                <a:gd name="connsiteX4" fmla="*/ 1661406 w 1661406"/>
                <a:gd name="connsiteY4" fmla="*/ 905773 h 905773"/>
                <a:gd name="connsiteX5" fmla="*/ 52387 w 1661406"/>
                <a:gd name="connsiteY5" fmla="*/ 893949 h 905773"/>
                <a:gd name="connsiteX6" fmla="*/ 0 w 1661406"/>
                <a:gd name="connsiteY6" fmla="*/ 312113 h 905773"/>
                <a:gd name="connsiteX7" fmla="*/ 312113 w 1661406"/>
                <a:gd name="connsiteY7" fmla="*/ 0 h 905773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661406 w 1661406"/>
                <a:gd name="connsiteY3" fmla="*/ 905773 h 905773"/>
                <a:gd name="connsiteX4" fmla="*/ 52387 w 1661406"/>
                <a:gd name="connsiteY4" fmla="*/ 893949 h 905773"/>
                <a:gd name="connsiteX5" fmla="*/ 0 w 1661406"/>
                <a:gd name="connsiteY5" fmla="*/ 312113 h 905773"/>
                <a:gd name="connsiteX6" fmla="*/ 312113 w 1661406"/>
                <a:gd name="connsiteY6" fmla="*/ 0 h 905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61406" h="905773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661406" y="905773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6" name="四角形: 上の 2 つの角を丸める 187">
              <a:extLst>
                <a:ext uri="{FF2B5EF4-FFF2-40B4-BE49-F238E27FC236}">
                  <a16:creationId xmlns:a16="http://schemas.microsoft.com/office/drawing/2014/main" id="{2E07DA04-2C5E-4B9F-1A4D-BA2D76C7FF9F}"/>
                </a:ext>
              </a:extLst>
            </p:cNvPr>
            <p:cNvSpPr/>
            <p:nvPr/>
          </p:nvSpPr>
          <p:spPr bwMode="auto">
            <a:xfrm>
              <a:off x="281538" y="5152028"/>
              <a:ext cx="1990849" cy="1085382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477786 w 1661406"/>
                <a:gd name="connsiteY3" fmla="*/ 898711 h 905773"/>
                <a:gd name="connsiteX4" fmla="*/ 1661406 w 1661406"/>
                <a:gd name="connsiteY4" fmla="*/ 905773 h 905773"/>
                <a:gd name="connsiteX5" fmla="*/ 52387 w 1661406"/>
                <a:gd name="connsiteY5" fmla="*/ 893949 h 905773"/>
                <a:gd name="connsiteX6" fmla="*/ 0 w 1661406"/>
                <a:gd name="connsiteY6" fmla="*/ 312113 h 905773"/>
                <a:gd name="connsiteX7" fmla="*/ 312113 w 1661406"/>
                <a:gd name="connsiteY7" fmla="*/ 0 h 905773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661406 w 1661406"/>
                <a:gd name="connsiteY3" fmla="*/ 905773 h 905773"/>
                <a:gd name="connsiteX4" fmla="*/ 52387 w 1661406"/>
                <a:gd name="connsiteY4" fmla="*/ 893949 h 905773"/>
                <a:gd name="connsiteX5" fmla="*/ 0 w 1661406"/>
                <a:gd name="connsiteY5" fmla="*/ 312113 h 905773"/>
                <a:gd name="connsiteX6" fmla="*/ 312113 w 1661406"/>
                <a:gd name="connsiteY6" fmla="*/ 0 h 905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61406" h="905773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661406" y="905773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7" name="グループ化 66">
              <a:extLst>
                <a:ext uri="{FF2B5EF4-FFF2-40B4-BE49-F238E27FC236}">
                  <a16:creationId xmlns:a16="http://schemas.microsoft.com/office/drawing/2014/main" id="{4AA4143E-010E-8440-4DB0-D78D4D5D761B}"/>
                </a:ext>
              </a:extLst>
            </p:cNvPr>
            <p:cNvGrpSpPr/>
            <p:nvPr/>
          </p:nvGrpSpPr>
          <p:grpSpPr>
            <a:xfrm>
              <a:off x="478353" y="4156877"/>
              <a:ext cx="1457353" cy="1130232"/>
              <a:chOff x="542585" y="4349750"/>
              <a:chExt cx="1165565" cy="828759"/>
            </a:xfrm>
          </p:grpSpPr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D6FC72DF-F8D0-AFEE-ADC8-7C614481736D}"/>
                  </a:ext>
                </a:extLst>
              </p:cNvPr>
              <p:cNvSpPr/>
              <p:nvPr/>
            </p:nvSpPr>
            <p:spPr bwMode="auto">
              <a:xfrm>
                <a:off x="542585" y="4349750"/>
                <a:ext cx="1165565" cy="828759"/>
              </a:xfrm>
              <a:custGeom>
                <a:avLst/>
                <a:gdLst>
                  <a:gd name="connsiteX0" fmla="*/ 301477 w 1165565"/>
                  <a:gd name="connsiteY0" fmla="*/ 0 h 828759"/>
                  <a:gd name="connsiteX1" fmla="*/ 848098 w 1165565"/>
                  <a:gd name="connsiteY1" fmla="*/ 0 h 828759"/>
                  <a:gd name="connsiteX2" fmla="*/ 1047975 w 1165565"/>
                  <a:gd name="connsiteY2" fmla="*/ 248378 h 828759"/>
                  <a:gd name="connsiteX3" fmla="*/ 1165565 w 1165565"/>
                  <a:gd name="connsiteY3" fmla="*/ 720809 h 828759"/>
                  <a:gd name="connsiteX4" fmla="*/ 1036803 w 1165565"/>
                  <a:gd name="connsiteY4" fmla="*/ 719633 h 828759"/>
                  <a:gd name="connsiteX5" fmla="*/ 1063965 w 1165565"/>
                  <a:gd name="connsiteY5" fmla="*/ 828759 h 828759"/>
                  <a:gd name="connsiteX6" fmla="*/ 33549 w 1165565"/>
                  <a:gd name="connsiteY6" fmla="*/ 819350 h 828759"/>
                  <a:gd name="connsiteX7" fmla="*/ 0 w 1165565"/>
                  <a:gd name="connsiteY7" fmla="*/ 356328 h 828759"/>
                  <a:gd name="connsiteX8" fmla="*/ 122076 w 1165565"/>
                  <a:gd name="connsiteY8" fmla="*/ 127469 h 828759"/>
                  <a:gd name="connsiteX9" fmla="*/ 132671 w 1165565"/>
                  <a:gd name="connsiteY9" fmla="*/ 123382 h 828759"/>
                  <a:gd name="connsiteX10" fmla="*/ 160143 w 1165565"/>
                  <a:gd name="connsiteY10" fmla="*/ 72748 h 828759"/>
                  <a:gd name="connsiteX11" fmla="*/ 301477 w 1165565"/>
                  <a:gd name="connsiteY11" fmla="*/ 0 h 828759"/>
                  <a:gd name="connsiteX0" fmla="*/ 301477 w 1165565"/>
                  <a:gd name="connsiteY0" fmla="*/ 0 h 828759"/>
                  <a:gd name="connsiteX1" fmla="*/ 848098 w 1165565"/>
                  <a:gd name="connsiteY1" fmla="*/ 0 h 828759"/>
                  <a:gd name="connsiteX2" fmla="*/ 1047975 w 1165565"/>
                  <a:gd name="connsiteY2" fmla="*/ 248378 h 828759"/>
                  <a:gd name="connsiteX3" fmla="*/ 1165565 w 1165565"/>
                  <a:gd name="connsiteY3" fmla="*/ 720809 h 828759"/>
                  <a:gd name="connsiteX4" fmla="*/ 1063965 w 1165565"/>
                  <a:gd name="connsiteY4" fmla="*/ 828759 h 828759"/>
                  <a:gd name="connsiteX5" fmla="*/ 33549 w 1165565"/>
                  <a:gd name="connsiteY5" fmla="*/ 819350 h 828759"/>
                  <a:gd name="connsiteX6" fmla="*/ 0 w 1165565"/>
                  <a:gd name="connsiteY6" fmla="*/ 356328 h 828759"/>
                  <a:gd name="connsiteX7" fmla="*/ 122076 w 1165565"/>
                  <a:gd name="connsiteY7" fmla="*/ 127469 h 828759"/>
                  <a:gd name="connsiteX8" fmla="*/ 132671 w 1165565"/>
                  <a:gd name="connsiteY8" fmla="*/ 123382 h 828759"/>
                  <a:gd name="connsiteX9" fmla="*/ 160143 w 1165565"/>
                  <a:gd name="connsiteY9" fmla="*/ 72748 h 828759"/>
                  <a:gd name="connsiteX10" fmla="*/ 301477 w 1165565"/>
                  <a:gd name="connsiteY10" fmla="*/ 0 h 8287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165565" h="828759">
                    <a:moveTo>
                      <a:pt x="301477" y="0"/>
                    </a:moveTo>
                    <a:lnTo>
                      <a:pt x="848098" y="0"/>
                    </a:lnTo>
                    <a:cubicBezTo>
                      <a:pt x="958487" y="0"/>
                      <a:pt x="1047975" y="111203"/>
                      <a:pt x="1047975" y="248378"/>
                    </a:cubicBezTo>
                    <a:lnTo>
                      <a:pt x="1165565" y="720809"/>
                    </a:lnTo>
                    <a:lnTo>
                      <a:pt x="1063965" y="828759"/>
                    </a:lnTo>
                    <a:lnTo>
                      <a:pt x="33549" y="819350"/>
                    </a:lnTo>
                    <a:lnTo>
                      <a:pt x="0" y="356328"/>
                    </a:lnTo>
                    <a:cubicBezTo>
                      <a:pt x="0" y="253447"/>
                      <a:pt x="50337" y="165175"/>
                      <a:pt x="122076" y="127469"/>
                    </a:cubicBezTo>
                    <a:lnTo>
                      <a:pt x="132671" y="123382"/>
                    </a:lnTo>
                    <a:lnTo>
                      <a:pt x="160143" y="72748"/>
                    </a:lnTo>
                    <a:cubicBezTo>
                      <a:pt x="196313" y="27801"/>
                      <a:pt x="246283" y="0"/>
                      <a:pt x="301477" y="0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四角形: 上の 2 つの角を丸める 187">
                <a:extLst>
                  <a:ext uri="{FF2B5EF4-FFF2-40B4-BE49-F238E27FC236}">
                    <a16:creationId xmlns:a16="http://schemas.microsoft.com/office/drawing/2014/main" id="{F5C77BE5-FC32-27BC-AD5E-8877E4D269C8}"/>
                  </a:ext>
                </a:extLst>
              </p:cNvPr>
              <p:cNvSpPr/>
              <p:nvPr/>
            </p:nvSpPr>
            <p:spPr bwMode="auto">
              <a:xfrm>
                <a:off x="550186" y="4457700"/>
                <a:ext cx="1063965" cy="720809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172A60B0-1E30-AABE-B4FD-059A1C84E698}"/>
              </a:ext>
            </a:extLst>
          </p:cNvPr>
          <p:cNvSpPr txBox="1"/>
          <p:nvPr/>
        </p:nvSpPr>
        <p:spPr>
          <a:xfrm>
            <a:off x="6693180" y="3309640"/>
            <a:ext cx="5081461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076325" indent="-1076325">
              <a:tabLst>
                <a:tab pos="895350" algn="l"/>
              </a:tabLst>
            </a:pPr>
            <a:r>
              <a:rPr kumimoji="1" lang="en-US" altLang="ja-JP" sz="6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kumimoji="1" lang="ja-JP" altLang="en-US" sz="6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．真っすぐ</a:t>
            </a:r>
            <a:endParaRPr kumimoji="1" lang="en-US" altLang="ja-JP" sz="66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4" name="テキスト ボックス 73">
            <a:extLst>
              <a:ext uri="{FF2B5EF4-FFF2-40B4-BE49-F238E27FC236}">
                <a16:creationId xmlns:a16="http://schemas.microsoft.com/office/drawing/2014/main" id="{AFA4F0DC-EC15-AD5A-BDFB-45E19E0B5554}"/>
              </a:ext>
            </a:extLst>
          </p:cNvPr>
          <p:cNvSpPr txBox="1"/>
          <p:nvPr/>
        </p:nvSpPr>
        <p:spPr>
          <a:xfrm>
            <a:off x="6693180" y="4571573"/>
            <a:ext cx="5081461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076325" indent="-1076325">
              <a:tabLst>
                <a:tab pos="895350" algn="l"/>
              </a:tabLst>
            </a:pPr>
            <a:r>
              <a:rPr kumimoji="1" lang="en-US" altLang="ja-JP" sz="6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kumimoji="1" lang="ja-JP" altLang="en-US" sz="6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．左</a:t>
            </a:r>
            <a:endParaRPr kumimoji="1" lang="en-US" altLang="ja-JP" sz="66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619404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</p:bld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2" name="グループ化 81">
            <a:extLst>
              <a:ext uri="{FF2B5EF4-FFF2-40B4-BE49-F238E27FC236}">
                <a16:creationId xmlns:a16="http://schemas.microsoft.com/office/drawing/2014/main" id="{A7E9D21F-4968-7FAB-6091-160A2E2CA5F1}"/>
              </a:ext>
            </a:extLst>
          </p:cNvPr>
          <p:cNvGrpSpPr/>
          <p:nvPr/>
        </p:nvGrpSpPr>
        <p:grpSpPr>
          <a:xfrm>
            <a:off x="2316216" y="1846333"/>
            <a:ext cx="1466850" cy="4401186"/>
            <a:chOff x="7178813" y="-332106"/>
            <a:chExt cx="1466850" cy="4401186"/>
          </a:xfrm>
        </p:grpSpPr>
        <p:sp>
          <p:nvSpPr>
            <p:cNvPr id="83" name="正方形/長方形 82">
              <a:extLst>
                <a:ext uri="{FF2B5EF4-FFF2-40B4-BE49-F238E27FC236}">
                  <a16:creationId xmlns:a16="http://schemas.microsoft.com/office/drawing/2014/main" id="{E3A29141-1EC1-58AA-B207-9F5B483B12C5}"/>
                </a:ext>
              </a:extLst>
            </p:cNvPr>
            <p:cNvSpPr/>
            <p:nvPr/>
          </p:nvSpPr>
          <p:spPr>
            <a:xfrm>
              <a:off x="7819965" y="899160"/>
              <a:ext cx="184547" cy="3169920"/>
            </a:xfrm>
            <a:prstGeom prst="rect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grpSp>
          <p:nvGrpSpPr>
            <p:cNvPr id="84" name="グループ化 83">
              <a:extLst>
                <a:ext uri="{FF2B5EF4-FFF2-40B4-BE49-F238E27FC236}">
                  <a16:creationId xmlns:a16="http://schemas.microsoft.com/office/drawing/2014/main" id="{3CF68B3E-0F94-F82A-55EC-C6853CDB5F5C}"/>
                </a:ext>
              </a:extLst>
            </p:cNvPr>
            <p:cNvGrpSpPr/>
            <p:nvPr/>
          </p:nvGrpSpPr>
          <p:grpSpPr>
            <a:xfrm rot="16200000">
              <a:off x="7178813" y="-332106"/>
              <a:ext cx="1466850" cy="1466850"/>
              <a:chOff x="5938997" y="1163319"/>
              <a:chExt cx="1466850" cy="1466850"/>
            </a:xfrm>
          </p:grpSpPr>
          <p:grpSp>
            <p:nvGrpSpPr>
              <p:cNvPr id="85" name="グループ化 84">
                <a:extLst>
                  <a:ext uri="{FF2B5EF4-FFF2-40B4-BE49-F238E27FC236}">
                    <a16:creationId xmlns:a16="http://schemas.microsoft.com/office/drawing/2014/main" id="{65C0B5D2-B46E-407E-5D50-A62037FEE91F}"/>
                  </a:ext>
                </a:extLst>
              </p:cNvPr>
              <p:cNvGrpSpPr/>
              <p:nvPr/>
            </p:nvGrpSpPr>
            <p:grpSpPr>
              <a:xfrm rot="5400000">
                <a:off x="5952491" y="1176813"/>
                <a:ext cx="1439863" cy="1439863"/>
                <a:chOff x="4236529" y="908050"/>
                <a:chExt cx="1439863" cy="1439863"/>
              </a:xfrm>
            </p:grpSpPr>
            <p:grpSp>
              <p:nvGrpSpPr>
                <p:cNvPr id="87" name="グループ化 86">
                  <a:extLst>
                    <a:ext uri="{FF2B5EF4-FFF2-40B4-BE49-F238E27FC236}">
                      <a16:creationId xmlns:a16="http://schemas.microsoft.com/office/drawing/2014/main" id="{8EF06F2A-9C6D-FF4A-67EB-FBAB8EF9AED9}"/>
                    </a:ext>
                  </a:extLst>
                </p:cNvPr>
                <p:cNvGrpSpPr/>
                <p:nvPr/>
              </p:nvGrpSpPr>
              <p:grpSpPr>
                <a:xfrm>
                  <a:off x="4236529" y="908050"/>
                  <a:ext cx="1439863" cy="1439863"/>
                  <a:chOff x="488950" y="908050"/>
                  <a:chExt cx="1439863" cy="1439863"/>
                </a:xfrm>
              </p:grpSpPr>
              <p:sp>
                <p:nvSpPr>
                  <p:cNvPr id="90" name="楕円 89">
                    <a:extLst>
                      <a:ext uri="{FF2B5EF4-FFF2-40B4-BE49-F238E27FC236}">
                        <a16:creationId xmlns:a16="http://schemas.microsoft.com/office/drawing/2014/main" id="{23CCFB67-4732-4859-8B6F-36EB5163843F}"/>
                      </a:ext>
                    </a:extLst>
                  </p:cNvPr>
                  <p:cNvSpPr/>
                  <p:nvPr/>
                </p:nvSpPr>
                <p:spPr>
                  <a:xfrm>
                    <a:off x="511172" y="931067"/>
                    <a:ext cx="1393828" cy="1393828"/>
                  </a:xfrm>
                  <a:prstGeom prst="ellipse">
                    <a:avLst/>
                  </a:pr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1" name="フリーフォーム: 図形 90">
                    <a:extLst>
                      <a:ext uri="{FF2B5EF4-FFF2-40B4-BE49-F238E27FC236}">
                        <a16:creationId xmlns:a16="http://schemas.microsoft.com/office/drawing/2014/main" id="{808ADDCD-80A1-903A-C9EC-18030ABBF3DE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488950" y="908050"/>
                    <a:ext cx="1439863" cy="1439863"/>
                  </a:xfrm>
                  <a:custGeom>
                    <a:avLst/>
                    <a:gdLst>
                      <a:gd name="connsiteX0" fmla="*/ 719932 w 1439863"/>
                      <a:gd name="connsiteY0" fmla="*/ 71438 h 1439863"/>
                      <a:gd name="connsiteX1" fmla="*/ 1368425 w 1439863"/>
                      <a:gd name="connsiteY1" fmla="*/ 719932 h 1439863"/>
                      <a:gd name="connsiteX2" fmla="*/ 719932 w 1439863"/>
                      <a:gd name="connsiteY2" fmla="*/ 1368425 h 1439863"/>
                      <a:gd name="connsiteX3" fmla="*/ 71438 w 1439863"/>
                      <a:gd name="connsiteY3" fmla="*/ 719932 h 1439863"/>
                      <a:gd name="connsiteX4" fmla="*/ 719932 w 1439863"/>
                      <a:gd name="connsiteY4" fmla="*/ 71438 h 1439863"/>
                      <a:gd name="connsiteX5" fmla="*/ 719932 w 1439863"/>
                      <a:gd name="connsiteY5" fmla="*/ 25398 h 1439863"/>
                      <a:gd name="connsiteX6" fmla="*/ 25398 w 1439863"/>
                      <a:gd name="connsiteY6" fmla="*/ 719932 h 1439863"/>
                      <a:gd name="connsiteX7" fmla="*/ 719932 w 1439863"/>
                      <a:gd name="connsiteY7" fmla="*/ 1414466 h 1439863"/>
                      <a:gd name="connsiteX8" fmla="*/ 1414465 w 1439863"/>
                      <a:gd name="connsiteY8" fmla="*/ 719932 h 1439863"/>
                      <a:gd name="connsiteX9" fmla="*/ 719932 w 1439863"/>
                      <a:gd name="connsiteY9" fmla="*/ 25398 h 1439863"/>
                      <a:gd name="connsiteX10" fmla="*/ 719932 w 1439863"/>
                      <a:gd name="connsiteY10" fmla="*/ 0 h 1439863"/>
                      <a:gd name="connsiteX11" fmla="*/ 1439863 w 1439863"/>
                      <a:gd name="connsiteY11" fmla="*/ 719932 h 1439863"/>
                      <a:gd name="connsiteX12" fmla="*/ 719932 w 1439863"/>
                      <a:gd name="connsiteY12" fmla="*/ 1439863 h 1439863"/>
                      <a:gd name="connsiteX13" fmla="*/ 0 w 1439863"/>
                      <a:gd name="connsiteY13" fmla="*/ 719932 h 1439863"/>
                      <a:gd name="connsiteX14" fmla="*/ 719932 w 1439863"/>
                      <a:gd name="connsiteY14" fmla="*/ 0 h 14398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439863" h="1439863">
                        <a:moveTo>
                          <a:pt x="719932" y="71438"/>
                        </a:moveTo>
                        <a:cubicBezTo>
                          <a:pt x="1078104" y="71438"/>
                          <a:pt x="1368425" y="361759"/>
                          <a:pt x="1368425" y="719932"/>
                        </a:cubicBezTo>
                        <a:cubicBezTo>
                          <a:pt x="1368425" y="1078104"/>
                          <a:pt x="1078104" y="1368425"/>
                          <a:pt x="719932" y="1368425"/>
                        </a:cubicBezTo>
                        <a:cubicBezTo>
                          <a:pt x="361759" y="1368425"/>
                          <a:pt x="71438" y="1078104"/>
                          <a:pt x="71438" y="719932"/>
                        </a:cubicBezTo>
                        <a:cubicBezTo>
                          <a:pt x="71438" y="361759"/>
                          <a:pt x="361759" y="71438"/>
                          <a:pt x="719932" y="71438"/>
                        </a:cubicBezTo>
                        <a:close/>
                        <a:moveTo>
                          <a:pt x="719932" y="25398"/>
                        </a:moveTo>
                        <a:cubicBezTo>
                          <a:pt x="336368" y="25398"/>
                          <a:pt x="25398" y="336368"/>
                          <a:pt x="25398" y="719932"/>
                        </a:cubicBezTo>
                        <a:cubicBezTo>
                          <a:pt x="25398" y="1103495"/>
                          <a:pt x="336368" y="1414466"/>
                          <a:pt x="719932" y="1414466"/>
                        </a:cubicBezTo>
                        <a:cubicBezTo>
                          <a:pt x="1103495" y="1414466"/>
                          <a:pt x="1414465" y="1103495"/>
                          <a:pt x="1414465" y="719932"/>
                        </a:cubicBezTo>
                        <a:cubicBezTo>
                          <a:pt x="1414465" y="336368"/>
                          <a:pt x="1103495" y="25398"/>
                          <a:pt x="719932" y="25398"/>
                        </a:cubicBezTo>
                        <a:close/>
                        <a:moveTo>
                          <a:pt x="719932" y="0"/>
                        </a:moveTo>
                        <a:cubicBezTo>
                          <a:pt x="1117560" y="0"/>
                          <a:pt x="1439863" y="322303"/>
                          <a:pt x="1439863" y="719932"/>
                        </a:cubicBezTo>
                        <a:cubicBezTo>
                          <a:pt x="1439863" y="1117560"/>
                          <a:pt x="1117560" y="1439863"/>
                          <a:pt x="719932" y="1439863"/>
                        </a:cubicBezTo>
                        <a:cubicBezTo>
                          <a:pt x="322303" y="1439863"/>
                          <a:pt x="0" y="1117560"/>
                          <a:pt x="0" y="719932"/>
                        </a:cubicBezTo>
                        <a:cubicBezTo>
                          <a:pt x="0" y="322303"/>
                          <a:pt x="322303" y="0"/>
                          <a:pt x="719932" y="0"/>
                        </a:cubicBezTo>
                        <a:close/>
                      </a:path>
                    </a:pathLst>
                  </a:custGeom>
                  <a:solidFill>
                    <a:srgbClr val="0070C0"/>
                  </a:solidFill>
                  <a:ln w="19050">
                    <a:solidFill>
                      <a:srgbClr val="0070C0"/>
                    </a:solidFill>
                  </a:ln>
                  <a:effectLst/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89" name="フリーフォーム: 図形 88">
                  <a:extLst>
                    <a:ext uri="{FF2B5EF4-FFF2-40B4-BE49-F238E27FC236}">
                      <a16:creationId xmlns:a16="http://schemas.microsoft.com/office/drawing/2014/main" id="{DA85503D-720A-8499-D4C4-ACDACD1E131C}"/>
                    </a:ext>
                  </a:extLst>
                </p:cNvPr>
                <p:cNvSpPr/>
                <p:nvPr/>
              </p:nvSpPr>
              <p:spPr>
                <a:xfrm flipH="1">
                  <a:off x="4450414" y="1121591"/>
                  <a:ext cx="912852" cy="898970"/>
                </a:xfrm>
                <a:custGeom>
                  <a:avLst/>
                  <a:gdLst>
                    <a:gd name="connsiteX0" fmla="*/ 439480 w 912852"/>
                    <a:gd name="connsiteY0" fmla="*/ 0 h 898970"/>
                    <a:gd name="connsiteX1" fmla="*/ 412338 w 912852"/>
                    <a:gd name="connsiteY1" fmla="*/ 22122 h 898970"/>
                    <a:gd name="connsiteX2" fmla="*/ 418514 w 912852"/>
                    <a:gd name="connsiteY2" fmla="*/ 40003 h 898970"/>
                    <a:gd name="connsiteX3" fmla="*/ 508552 w 912852"/>
                    <a:gd name="connsiteY3" fmla="*/ 218703 h 898970"/>
                    <a:gd name="connsiteX4" fmla="*/ 257365 w 912852"/>
                    <a:gd name="connsiteY4" fmla="*/ 218702 h 898970"/>
                    <a:gd name="connsiteX5" fmla="*/ 0 w 912852"/>
                    <a:gd name="connsiteY5" fmla="*/ 476067 h 898970"/>
                    <a:gd name="connsiteX6" fmla="*/ 0 w 912852"/>
                    <a:gd name="connsiteY6" fmla="*/ 898970 h 898970"/>
                    <a:gd name="connsiteX7" fmla="*/ 176161 w 912852"/>
                    <a:gd name="connsiteY7" fmla="*/ 898970 h 898970"/>
                    <a:gd name="connsiteX8" fmla="*/ 176162 w 912852"/>
                    <a:gd name="connsiteY8" fmla="*/ 476067 h 898970"/>
                    <a:gd name="connsiteX9" fmla="*/ 257365 w 912852"/>
                    <a:gd name="connsiteY9" fmla="*/ 394864 h 898970"/>
                    <a:gd name="connsiteX10" fmla="*/ 504119 w 912852"/>
                    <a:gd name="connsiteY10" fmla="*/ 394864 h 898970"/>
                    <a:gd name="connsiteX11" fmla="*/ 420607 w 912852"/>
                    <a:gd name="connsiteY11" fmla="*/ 559901 h 898970"/>
                    <a:gd name="connsiteX12" fmla="*/ 412338 w 912852"/>
                    <a:gd name="connsiteY12" fmla="*/ 581900 h 898970"/>
                    <a:gd name="connsiteX13" fmla="*/ 439480 w 912852"/>
                    <a:gd name="connsiteY13" fmla="*/ 604022 h 898970"/>
                    <a:gd name="connsiteX14" fmla="*/ 454970 w 912852"/>
                    <a:gd name="connsiteY14" fmla="*/ 599290 h 898970"/>
                    <a:gd name="connsiteX15" fmla="*/ 704645 w 912852"/>
                    <a:gd name="connsiteY15" fmla="*/ 447015 h 898970"/>
                    <a:gd name="connsiteX16" fmla="*/ 892553 w 912852"/>
                    <a:gd name="connsiteY16" fmla="*/ 332412 h 898970"/>
                    <a:gd name="connsiteX17" fmla="*/ 912852 w 912852"/>
                    <a:gd name="connsiteY17" fmla="*/ 301789 h 898970"/>
                    <a:gd name="connsiteX18" fmla="*/ 892553 w 912852"/>
                    <a:gd name="connsiteY18" fmla="*/ 271165 h 898970"/>
                    <a:gd name="connsiteX19" fmla="*/ 704645 w 912852"/>
                    <a:gd name="connsiteY19" fmla="*/ 156753 h 898970"/>
                    <a:gd name="connsiteX20" fmla="*/ 454970 w 912852"/>
                    <a:gd name="connsiteY20" fmla="*/ 4732 h 898970"/>
                    <a:gd name="connsiteX21" fmla="*/ 439480 w 912852"/>
                    <a:gd name="connsiteY21" fmla="*/ 0 h 8989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912852" h="898970">
                      <a:moveTo>
                        <a:pt x="439480" y="0"/>
                      </a:moveTo>
                      <a:cubicBezTo>
                        <a:pt x="426091" y="0"/>
                        <a:pt x="414921" y="9497"/>
                        <a:pt x="412338" y="22122"/>
                      </a:cubicBezTo>
                      <a:cubicBezTo>
                        <a:pt x="413382" y="32142"/>
                        <a:pt x="416455" y="34042"/>
                        <a:pt x="418514" y="40003"/>
                      </a:cubicBezTo>
                      <a:lnTo>
                        <a:pt x="508552" y="218703"/>
                      </a:lnTo>
                      <a:lnTo>
                        <a:pt x="257365" y="218702"/>
                      </a:lnTo>
                      <a:cubicBezTo>
                        <a:pt x="115226" y="218702"/>
                        <a:pt x="0" y="333928"/>
                        <a:pt x="0" y="476067"/>
                      </a:cubicBezTo>
                      <a:lnTo>
                        <a:pt x="0" y="898970"/>
                      </a:lnTo>
                      <a:lnTo>
                        <a:pt x="176161" y="898970"/>
                      </a:lnTo>
                      <a:cubicBezTo>
                        <a:pt x="176161" y="758002"/>
                        <a:pt x="176162" y="617035"/>
                        <a:pt x="176162" y="476067"/>
                      </a:cubicBezTo>
                      <a:cubicBezTo>
                        <a:pt x="176162" y="431220"/>
                        <a:pt x="212518" y="394864"/>
                        <a:pt x="257365" y="394864"/>
                      </a:cubicBezTo>
                      <a:lnTo>
                        <a:pt x="504119" y="394864"/>
                      </a:lnTo>
                      <a:lnTo>
                        <a:pt x="420607" y="559901"/>
                      </a:lnTo>
                      <a:cubicBezTo>
                        <a:pt x="417851" y="567234"/>
                        <a:pt x="413064" y="573044"/>
                        <a:pt x="412338" y="581900"/>
                      </a:cubicBezTo>
                      <a:cubicBezTo>
                        <a:pt x="414921" y="594525"/>
                        <a:pt x="426091" y="604022"/>
                        <a:pt x="439480" y="604022"/>
                      </a:cubicBezTo>
                      <a:cubicBezTo>
                        <a:pt x="445218" y="604022"/>
                        <a:pt x="450548" y="602277"/>
                        <a:pt x="454970" y="599290"/>
                      </a:cubicBezTo>
                      <a:lnTo>
                        <a:pt x="704645" y="447015"/>
                      </a:lnTo>
                      <a:lnTo>
                        <a:pt x="892553" y="332412"/>
                      </a:lnTo>
                      <a:cubicBezTo>
                        <a:pt x="904482" y="327367"/>
                        <a:pt x="912852" y="315555"/>
                        <a:pt x="912852" y="301789"/>
                      </a:cubicBezTo>
                      <a:cubicBezTo>
                        <a:pt x="912852" y="288022"/>
                        <a:pt x="904482" y="276210"/>
                        <a:pt x="892553" y="271165"/>
                      </a:cubicBezTo>
                      <a:lnTo>
                        <a:pt x="704645" y="156753"/>
                      </a:lnTo>
                      <a:lnTo>
                        <a:pt x="454970" y="4732"/>
                      </a:lnTo>
                      <a:cubicBezTo>
                        <a:pt x="450548" y="1745"/>
                        <a:pt x="445218" y="0"/>
                        <a:pt x="439480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86" name="楕円 85">
                <a:extLst>
                  <a:ext uri="{FF2B5EF4-FFF2-40B4-BE49-F238E27FC236}">
                    <a16:creationId xmlns:a16="http://schemas.microsoft.com/office/drawing/2014/main" id="{B27E8503-FF20-05F0-0A25-83A73261FEEB}"/>
                  </a:ext>
                </a:extLst>
              </p:cNvPr>
              <p:cNvSpPr/>
              <p:nvPr/>
            </p:nvSpPr>
            <p:spPr>
              <a:xfrm>
                <a:off x="5938997" y="1163319"/>
                <a:ext cx="1466850" cy="1466850"/>
              </a:xfrm>
              <a:prstGeom prst="ellipse">
                <a:avLst/>
              </a:prstGeom>
              <a:noFill/>
              <a:ln w="28575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88" name="テキスト ボックス 87">
            <a:extLst>
              <a:ext uri="{FF2B5EF4-FFF2-40B4-BE49-F238E27FC236}">
                <a16:creationId xmlns:a16="http://schemas.microsoft.com/office/drawing/2014/main" id="{9C008C32-1D70-43E4-A70E-92E7DD2B96F7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10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AF9B3B64-D09D-4810-8F4B-637008ACA054}"/>
              </a:ext>
            </a:extLst>
          </p:cNvPr>
          <p:cNvSpPr txBox="1"/>
          <p:nvPr/>
        </p:nvSpPr>
        <p:spPr>
          <a:xfrm>
            <a:off x="1958494" y="620590"/>
            <a:ext cx="75713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本当に進む方向はどっち？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58ED4516-D79B-4B34-B1B5-D8B1F202FC9C}"/>
              </a:ext>
            </a:extLst>
          </p:cNvPr>
          <p:cNvSpPr txBox="1"/>
          <p:nvPr/>
        </p:nvSpPr>
        <p:spPr>
          <a:xfrm>
            <a:off x="1958494" y="196241"/>
            <a:ext cx="198002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折れた標識</a:t>
            </a:r>
          </a:p>
        </p:txBody>
      </p:sp>
      <p:sp>
        <p:nvSpPr>
          <p:cNvPr id="13" name="Text Box 3">
            <a:extLst>
              <a:ext uri="{FF2B5EF4-FFF2-40B4-BE49-F238E27FC236}">
                <a16:creationId xmlns:a16="http://schemas.microsoft.com/office/drawing/2014/main" id="{48FBB9A0-E010-0212-E900-79FB7096F00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239411" y="3410756"/>
            <a:ext cx="2236510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defRPr sz="4800" b="1">
                <a:solidFill>
                  <a:srgbClr val="FF0000"/>
                </a:solidFill>
                <a:latin typeface="+mj-ea"/>
                <a:ea typeface="+mj-ea"/>
              </a:defRPr>
            </a:lvl1pPr>
          </a:lstStyle>
          <a:p>
            <a:pPr algn="ctr">
              <a:spcBef>
                <a:spcPct val="50000"/>
              </a:spcBef>
            </a:pPr>
            <a:r>
              <a:rPr lang="ja-JP" altLang="en-US" sz="3200" dirty="0">
                <a:ea typeface="メイリオ" panose="020B0604030504040204" pitchFamily="50" charset="-128"/>
              </a:rPr>
              <a:t>指定方向外</a:t>
            </a:r>
            <a:br>
              <a:rPr lang="en-US" altLang="ja-JP" sz="3200" dirty="0">
                <a:ea typeface="メイリオ" panose="020B0604030504040204" pitchFamily="50" charset="-128"/>
              </a:rPr>
            </a:br>
            <a:r>
              <a:rPr lang="ja-JP" altLang="en-US" sz="3200" dirty="0">
                <a:ea typeface="メイリオ" panose="020B0604030504040204" pitchFamily="50" charset="-128"/>
              </a:rPr>
              <a:t>進行禁止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CF92B151-8BAE-F74B-6421-2371B07F9DD4}"/>
              </a:ext>
            </a:extLst>
          </p:cNvPr>
          <p:cNvSpPr txBox="1"/>
          <p:nvPr/>
        </p:nvSpPr>
        <p:spPr>
          <a:xfrm>
            <a:off x="6693180" y="2047708"/>
            <a:ext cx="5081461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076325" indent="-1076325">
              <a:tabLst>
                <a:tab pos="895350" algn="l"/>
              </a:tabLst>
            </a:pPr>
            <a:r>
              <a:rPr kumimoji="1" lang="en-US" altLang="ja-JP" sz="66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kumimoji="1" lang="ja-JP" altLang="en-US" sz="66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</a:t>
            </a:r>
            <a:r>
              <a:rPr lang="ja-JP" altLang="en-US" sz="66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右</a:t>
            </a:r>
            <a:endParaRPr kumimoji="1" lang="en-US" altLang="ja-JP" sz="6600" dirty="0">
              <a:solidFill>
                <a:schemeClr val="bg1">
                  <a:lumMod val="7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7F28B68D-3896-B21B-2A1F-526BDDEE47CB}"/>
              </a:ext>
            </a:extLst>
          </p:cNvPr>
          <p:cNvSpPr txBox="1"/>
          <p:nvPr/>
        </p:nvSpPr>
        <p:spPr>
          <a:xfrm>
            <a:off x="6693180" y="3309640"/>
            <a:ext cx="5081461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076325" indent="-1076325">
              <a:tabLst>
                <a:tab pos="895350" algn="l"/>
              </a:tabLst>
            </a:pPr>
            <a:r>
              <a:rPr kumimoji="1" lang="en-US" altLang="ja-JP" sz="66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kumimoji="1" lang="ja-JP" altLang="en-US" sz="66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．真っすぐ</a:t>
            </a:r>
            <a:endParaRPr kumimoji="1" lang="en-US" altLang="ja-JP" sz="6600" dirty="0">
              <a:solidFill>
                <a:schemeClr val="bg1">
                  <a:lumMod val="7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EF034664-5A70-6231-4A09-20A8C0628596}"/>
              </a:ext>
            </a:extLst>
          </p:cNvPr>
          <p:cNvSpPr txBox="1"/>
          <p:nvPr/>
        </p:nvSpPr>
        <p:spPr>
          <a:xfrm>
            <a:off x="6693180" y="4571573"/>
            <a:ext cx="5081461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ja-JP"/>
            </a:defPPr>
            <a:lvl1pPr marL="1076325" indent="-1076325">
              <a:tabLst>
                <a:tab pos="895350" algn="l"/>
              </a:tabLst>
              <a:defRPr sz="6600" b="1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en-US" altLang="ja-JP" dirty="0"/>
              <a:t>C</a:t>
            </a:r>
            <a:r>
              <a:rPr lang="ja-JP" altLang="en-US" dirty="0"/>
              <a:t>．左</a:t>
            </a:r>
            <a:endParaRPr lang="en-US" altLang="ja-JP" dirty="0"/>
          </a:p>
        </p:txBody>
      </p:sp>
      <p:sp>
        <p:nvSpPr>
          <p:cNvPr id="17" name="円: 塗りつぶしなし 16">
            <a:extLst>
              <a:ext uri="{FF2B5EF4-FFF2-40B4-BE49-F238E27FC236}">
                <a16:creationId xmlns:a16="http://schemas.microsoft.com/office/drawing/2014/main" id="{EE700FE8-0540-5323-EEF9-19593918711A}"/>
              </a:ext>
            </a:extLst>
          </p:cNvPr>
          <p:cNvSpPr/>
          <p:nvPr/>
        </p:nvSpPr>
        <p:spPr bwMode="auto">
          <a:xfrm>
            <a:off x="6501045" y="4465001"/>
            <a:ext cx="1118329" cy="1118329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6FA1A2FE-4FCC-0517-F07C-D970261C14C8}"/>
              </a:ext>
            </a:extLst>
          </p:cNvPr>
          <p:cNvGrpSpPr/>
          <p:nvPr/>
        </p:nvGrpSpPr>
        <p:grpSpPr>
          <a:xfrm>
            <a:off x="281538" y="2937363"/>
            <a:ext cx="3333518" cy="3300047"/>
            <a:chOff x="281538" y="3207516"/>
            <a:chExt cx="3333518" cy="3300047"/>
          </a:xfrm>
        </p:grpSpPr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A5D8C3AD-E76F-9779-58EA-8A67D135509F}"/>
                </a:ext>
              </a:extLst>
            </p:cNvPr>
            <p:cNvGrpSpPr/>
            <p:nvPr/>
          </p:nvGrpSpPr>
          <p:grpSpPr>
            <a:xfrm>
              <a:off x="281538" y="3207516"/>
              <a:ext cx="3333518" cy="3300047"/>
              <a:chOff x="281538" y="3612965"/>
              <a:chExt cx="2923957" cy="2894598"/>
            </a:xfrm>
          </p:grpSpPr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7FB32761-AD75-63DB-717E-75B4C154FEFB}"/>
                  </a:ext>
                </a:extLst>
              </p:cNvPr>
              <p:cNvSpPr/>
              <p:nvPr/>
            </p:nvSpPr>
            <p:spPr bwMode="auto">
              <a:xfrm>
                <a:off x="1460485" y="5544696"/>
                <a:ext cx="1745010" cy="956068"/>
              </a:xfrm>
              <a:custGeom>
                <a:avLst/>
                <a:gdLst>
                  <a:gd name="connsiteX0" fmla="*/ 746389 w 1492778"/>
                  <a:gd name="connsiteY0" fmla="*/ 0 h 817874"/>
                  <a:gd name="connsiteX1" fmla="*/ 1492778 w 1492778"/>
                  <a:gd name="connsiteY1" fmla="*/ 746389 h 817874"/>
                  <a:gd name="connsiteX2" fmla="*/ 1485572 w 1492778"/>
                  <a:gd name="connsiteY2" fmla="*/ 817874 h 817874"/>
                  <a:gd name="connsiteX3" fmla="*/ 1360731 w 1492778"/>
                  <a:gd name="connsiteY3" fmla="*/ 817874 h 817874"/>
                  <a:gd name="connsiteX4" fmla="*/ 1367937 w 1492778"/>
                  <a:gd name="connsiteY4" fmla="*/ 746389 h 817874"/>
                  <a:gd name="connsiteX5" fmla="*/ 746389 w 1492778"/>
                  <a:gd name="connsiteY5" fmla="*/ 124841 h 817874"/>
                  <a:gd name="connsiteX6" fmla="*/ 124841 w 1492778"/>
                  <a:gd name="connsiteY6" fmla="*/ 746389 h 817874"/>
                  <a:gd name="connsiteX7" fmla="*/ 132047 w 1492778"/>
                  <a:gd name="connsiteY7" fmla="*/ 817874 h 817874"/>
                  <a:gd name="connsiteX8" fmla="*/ 7206 w 1492778"/>
                  <a:gd name="connsiteY8" fmla="*/ 817874 h 817874"/>
                  <a:gd name="connsiteX9" fmla="*/ 0 w 1492778"/>
                  <a:gd name="connsiteY9" fmla="*/ 746389 h 817874"/>
                  <a:gd name="connsiteX10" fmla="*/ 746389 w 1492778"/>
                  <a:gd name="connsiteY10" fmla="*/ 0 h 817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492778" h="817874">
                    <a:moveTo>
                      <a:pt x="746389" y="0"/>
                    </a:moveTo>
                    <a:cubicBezTo>
                      <a:pt x="1158608" y="0"/>
                      <a:pt x="1492778" y="334170"/>
                      <a:pt x="1492778" y="746389"/>
                    </a:cubicBezTo>
                    <a:lnTo>
                      <a:pt x="1485572" y="817874"/>
                    </a:lnTo>
                    <a:lnTo>
                      <a:pt x="1360731" y="817874"/>
                    </a:lnTo>
                    <a:lnTo>
                      <a:pt x="1367937" y="746389"/>
                    </a:lnTo>
                    <a:cubicBezTo>
                      <a:pt x="1367937" y="403118"/>
                      <a:pt x="1089660" y="124841"/>
                      <a:pt x="746389" y="124841"/>
                    </a:cubicBezTo>
                    <a:cubicBezTo>
                      <a:pt x="403118" y="124841"/>
                      <a:pt x="124841" y="403118"/>
                      <a:pt x="124841" y="746389"/>
                    </a:cubicBezTo>
                    <a:lnTo>
                      <a:pt x="132047" y="817874"/>
                    </a:lnTo>
                    <a:lnTo>
                      <a:pt x="7206" y="817874"/>
                    </a:lnTo>
                    <a:lnTo>
                      <a:pt x="0" y="746389"/>
                    </a:lnTo>
                    <a:cubicBezTo>
                      <a:pt x="0" y="334170"/>
                      <a:pt x="334170" y="0"/>
                      <a:pt x="746389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22" name="グループ化 21">
                <a:extLst>
                  <a:ext uri="{FF2B5EF4-FFF2-40B4-BE49-F238E27FC236}">
                    <a16:creationId xmlns:a16="http://schemas.microsoft.com/office/drawing/2014/main" id="{8BFEDB62-1FC2-1822-7523-FF39B3882FEA}"/>
                  </a:ext>
                </a:extLst>
              </p:cNvPr>
              <p:cNvGrpSpPr/>
              <p:nvPr/>
            </p:nvGrpSpPr>
            <p:grpSpPr>
              <a:xfrm rot="21125282">
                <a:off x="539772" y="3612965"/>
                <a:ext cx="1689467" cy="1934349"/>
                <a:chOff x="687303" y="2927463"/>
                <a:chExt cx="1689467" cy="1934349"/>
              </a:xfrm>
            </p:grpSpPr>
            <p:sp>
              <p:nvSpPr>
                <p:cNvPr id="64" name="二等辺三角形 8">
                  <a:extLst>
                    <a:ext uri="{FF2B5EF4-FFF2-40B4-BE49-F238E27FC236}">
                      <a16:creationId xmlns:a16="http://schemas.microsoft.com/office/drawing/2014/main" id="{B101D7F7-9243-FC4F-0C9D-EC0897ED622B}"/>
                    </a:ext>
                  </a:extLst>
                </p:cNvPr>
                <p:cNvSpPr/>
                <p:nvPr/>
              </p:nvSpPr>
              <p:spPr bwMode="auto">
                <a:xfrm>
                  <a:off x="2177301" y="3844425"/>
                  <a:ext cx="199469" cy="288513"/>
                </a:xfrm>
                <a:custGeom>
                  <a:avLst/>
                  <a:gdLst>
                    <a:gd name="connsiteX0" fmla="*/ 0 w 183898"/>
                    <a:gd name="connsiteY0" fmla="*/ 225025 h 225025"/>
                    <a:gd name="connsiteX1" fmla="*/ 91949 w 183898"/>
                    <a:gd name="connsiteY1" fmla="*/ 0 h 225025"/>
                    <a:gd name="connsiteX2" fmla="*/ 183898 w 183898"/>
                    <a:gd name="connsiteY2" fmla="*/ 225025 h 225025"/>
                    <a:gd name="connsiteX3" fmla="*/ 0 w 183898"/>
                    <a:gd name="connsiteY3" fmla="*/ 225025 h 225025"/>
                    <a:gd name="connsiteX0" fmla="*/ 0 w 191011"/>
                    <a:gd name="connsiteY0" fmla="*/ 225025 h 225025"/>
                    <a:gd name="connsiteX1" fmla="*/ 91949 w 191011"/>
                    <a:gd name="connsiteY1" fmla="*/ 0 h 225025"/>
                    <a:gd name="connsiteX2" fmla="*/ 183898 w 191011"/>
                    <a:gd name="connsiteY2" fmla="*/ 225025 h 225025"/>
                    <a:gd name="connsiteX3" fmla="*/ 0 w 191011"/>
                    <a:gd name="connsiteY3" fmla="*/ 225025 h 225025"/>
                    <a:gd name="connsiteX0" fmla="*/ 0 w 192784"/>
                    <a:gd name="connsiteY0" fmla="*/ 225025 h 240341"/>
                    <a:gd name="connsiteX1" fmla="*/ 91949 w 192784"/>
                    <a:gd name="connsiteY1" fmla="*/ 0 h 240341"/>
                    <a:gd name="connsiteX2" fmla="*/ 183898 w 192784"/>
                    <a:gd name="connsiteY2" fmla="*/ 225025 h 240341"/>
                    <a:gd name="connsiteX3" fmla="*/ 0 w 192784"/>
                    <a:gd name="connsiteY3" fmla="*/ 225025 h 240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92784" h="240341">
                      <a:moveTo>
                        <a:pt x="0" y="225025"/>
                      </a:moveTo>
                      <a:lnTo>
                        <a:pt x="91949" y="0"/>
                      </a:lnTo>
                      <a:cubicBezTo>
                        <a:pt x="122599" y="75008"/>
                        <a:pt x="222923" y="190562"/>
                        <a:pt x="183898" y="225025"/>
                      </a:cubicBezTo>
                      <a:cubicBezTo>
                        <a:pt x="144873" y="259488"/>
                        <a:pt x="61299" y="225025"/>
                        <a:pt x="0" y="225025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" name="フリーフォーム: 図形 64">
                  <a:extLst>
                    <a:ext uri="{FF2B5EF4-FFF2-40B4-BE49-F238E27FC236}">
                      <a16:creationId xmlns:a16="http://schemas.microsoft.com/office/drawing/2014/main" id="{149F4AA8-0F41-A238-A533-2F4DDF272A04}"/>
                    </a:ext>
                  </a:extLst>
                </p:cNvPr>
                <p:cNvSpPr/>
                <p:nvPr/>
              </p:nvSpPr>
              <p:spPr bwMode="auto">
                <a:xfrm>
                  <a:off x="773157" y="2996105"/>
                  <a:ext cx="1525674" cy="1865707"/>
                </a:xfrm>
                <a:custGeom>
                  <a:avLst/>
                  <a:gdLst>
                    <a:gd name="connsiteX0" fmla="*/ 652573 w 1305146"/>
                    <a:gd name="connsiteY0" fmla="*/ 0 h 1596030"/>
                    <a:gd name="connsiteX1" fmla="*/ 1305146 w 1305146"/>
                    <a:gd name="connsiteY1" fmla="*/ 741535 h 1596030"/>
                    <a:gd name="connsiteX2" fmla="*/ 906584 w 1305146"/>
                    <a:gd name="connsiteY2" fmla="*/ 1424797 h 1596030"/>
                    <a:gd name="connsiteX3" fmla="*/ 889162 w 1305146"/>
                    <a:gd name="connsiteY3" fmla="*/ 1430942 h 1596030"/>
                    <a:gd name="connsiteX4" fmla="*/ 903310 w 1305146"/>
                    <a:gd name="connsiteY4" fmla="*/ 1596030 h 1596030"/>
                    <a:gd name="connsiteX5" fmla="*/ 490734 w 1305146"/>
                    <a:gd name="connsiteY5" fmla="*/ 1596030 h 1596030"/>
                    <a:gd name="connsiteX6" fmla="*/ 502274 w 1305146"/>
                    <a:gd name="connsiteY6" fmla="*/ 1461379 h 1596030"/>
                    <a:gd name="connsiteX7" fmla="*/ 398562 w 1305146"/>
                    <a:gd name="connsiteY7" fmla="*/ 1424797 h 1596030"/>
                    <a:gd name="connsiteX8" fmla="*/ 0 w 1305146"/>
                    <a:gd name="connsiteY8" fmla="*/ 741535 h 1596030"/>
                    <a:gd name="connsiteX9" fmla="*/ 652573 w 1305146"/>
                    <a:gd name="connsiteY9" fmla="*/ 0 h 1596030"/>
                    <a:gd name="connsiteX0" fmla="*/ 652573 w 1305146"/>
                    <a:gd name="connsiteY0" fmla="*/ 0 h 1596030"/>
                    <a:gd name="connsiteX1" fmla="*/ 1305146 w 1305146"/>
                    <a:gd name="connsiteY1" fmla="*/ 741535 h 1596030"/>
                    <a:gd name="connsiteX2" fmla="*/ 906584 w 1305146"/>
                    <a:gd name="connsiteY2" fmla="*/ 1424797 h 1596030"/>
                    <a:gd name="connsiteX3" fmla="*/ 889162 w 1305146"/>
                    <a:gd name="connsiteY3" fmla="*/ 1430942 h 1596030"/>
                    <a:gd name="connsiteX4" fmla="*/ 903310 w 1305146"/>
                    <a:gd name="connsiteY4" fmla="*/ 1596030 h 1596030"/>
                    <a:gd name="connsiteX5" fmla="*/ 490734 w 1305146"/>
                    <a:gd name="connsiteY5" fmla="*/ 1596030 h 1596030"/>
                    <a:gd name="connsiteX6" fmla="*/ 502274 w 1305146"/>
                    <a:gd name="connsiteY6" fmla="*/ 1461379 h 1596030"/>
                    <a:gd name="connsiteX7" fmla="*/ 398562 w 1305146"/>
                    <a:gd name="connsiteY7" fmla="*/ 1424797 h 1596030"/>
                    <a:gd name="connsiteX8" fmla="*/ 0 w 1305146"/>
                    <a:gd name="connsiteY8" fmla="*/ 741535 h 1596030"/>
                    <a:gd name="connsiteX9" fmla="*/ 652573 w 1305146"/>
                    <a:gd name="connsiteY9" fmla="*/ 0 h 15960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305146" h="1596030">
                      <a:moveTo>
                        <a:pt x="652573" y="0"/>
                      </a:moveTo>
                      <a:cubicBezTo>
                        <a:pt x="1012979" y="0"/>
                        <a:pt x="1305146" y="331997"/>
                        <a:pt x="1305146" y="741535"/>
                      </a:cubicBezTo>
                      <a:cubicBezTo>
                        <a:pt x="1305146" y="1048689"/>
                        <a:pt x="1236052" y="1455100"/>
                        <a:pt x="906584" y="1424797"/>
                      </a:cubicBezTo>
                      <a:lnTo>
                        <a:pt x="889162" y="1430942"/>
                      </a:lnTo>
                      <a:lnTo>
                        <a:pt x="903310" y="1596030"/>
                      </a:lnTo>
                      <a:lnTo>
                        <a:pt x="490734" y="1596030"/>
                      </a:lnTo>
                      <a:lnTo>
                        <a:pt x="502274" y="1461379"/>
                      </a:lnTo>
                      <a:lnTo>
                        <a:pt x="398562" y="1424797"/>
                      </a:lnTo>
                      <a:cubicBezTo>
                        <a:pt x="164344" y="1312225"/>
                        <a:pt x="0" y="1048689"/>
                        <a:pt x="0" y="741535"/>
                      </a:cubicBezTo>
                      <a:cubicBezTo>
                        <a:pt x="0" y="331997"/>
                        <a:pt x="292167" y="0"/>
                        <a:pt x="652573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" name="月 65">
                  <a:extLst>
                    <a:ext uri="{FF2B5EF4-FFF2-40B4-BE49-F238E27FC236}">
                      <a16:creationId xmlns:a16="http://schemas.microsoft.com/office/drawing/2014/main" id="{E62A2411-12D1-1050-5C21-E491E50325DF}"/>
                    </a:ext>
                  </a:extLst>
                </p:cNvPr>
                <p:cNvSpPr/>
                <p:nvPr/>
              </p:nvSpPr>
              <p:spPr bwMode="auto">
                <a:xfrm rot="5400000">
                  <a:off x="1865463" y="2847294"/>
                  <a:ext cx="270212" cy="69255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7" name="月 66">
                  <a:extLst>
                    <a:ext uri="{FF2B5EF4-FFF2-40B4-BE49-F238E27FC236}">
                      <a16:creationId xmlns:a16="http://schemas.microsoft.com/office/drawing/2014/main" id="{FB106EC7-BAFA-F36D-7F3E-4C94BCA9116F}"/>
                    </a:ext>
                  </a:extLst>
                </p:cNvPr>
                <p:cNvSpPr/>
                <p:nvPr/>
              </p:nvSpPr>
              <p:spPr bwMode="auto">
                <a:xfrm rot="4351354">
                  <a:off x="1783491" y="2719353"/>
                  <a:ext cx="270212" cy="69255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8" name="フリーフォーム: 図形 67">
                  <a:extLst>
                    <a:ext uri="{FF2B5EF4-FFF2-40B4-BE49-F238E27FC236}">
                      <a16:creationId xmlns:a16="http://schemas.microsoft.com/office/drawing/2014/main" id="{E2242403-0679-4ABF-6C45-C6C6ADB13636}"/>
                    </a:ext>
                  </a:extLst>
                </p:cNvPr>
                <p:cNvSpPr/>
                <p:nvPr/>
              </p:nvSpPr>
              <p:spPr bwMode="auto">
                <a:xfrm>
                  <a:off x="687303" y="2927463"/>
                  <a:ext cx="1250355" cy="1654092"/>
                </a:xfrm>
                <a:custGeom>
                  <a:avLst/>
                  <a:gdLst>
                    <a:gd name="connsiteX0" fmla="*/ 725917 w 1069623"/>
                    <a:gd name="connsiteY0" fmla="*/ 0 h 1415002"/>
                    <a:gd name="connsiteX1" fmla="*/ 1008476 w 1069623"/>
                    <a:gd name="connsiteY1" fmla="*/ 59791 h 1415002"/>
                    <a:gd name="connsiteX2" fmla="*/ 1069623 w 1069623"/>
                    <a:gd name="connsiteY2" fmla="*/ 94578 h 1415002"/>
                    <a:gd name="connsiteX3" fmla="*/ 1048377 w 1069623"/>
                    <a:gd name="connsiteY3" fmla="*/ 104623 h 1415002"/>
                    <a:gd name="connsiteX4" fmla="*/ 747070 w 1069623"/>
                    <a:gd name="connsiteY4" fmla="*/ 796998 h 1415002"/>
                    <a:gd name="connsiteX5" fmla="*/ 757093 w 1069623"/>
                    <a:gd name="connsiteY5" fmla="*/ 948437 h 1415002"/>
                    <a:gd name="connsiteX6" fmla="*/ 764292 w 1069623"/>
                    <a:gd name="connsiteY6" fmla="*/ 983760 h 1415002"/>
                    <a:gd name="connsiteX7" fmla="*/ 751972 w 1069623"/>
                    <a:gd name="connsiteY7" fmla="*/ 1064182 h 1415002"/>
                    <a:gd name="connsiteX8" fmla="*/ 743579 w 1069623"/>
                    <a:gd name="connsiteY8" fmla="*/ 1232876 h 1415002"/>
                    <a:gd name="connsiteX9" fmla="*/ 751972 w 1069623"/>
                    <a:gd name="connsiteY9" fmla="*/ 1401571 h 1415002"/>
                    <a:gd name="connsiteX10" fmla="*/ 752998 w 1069623"/>
                    <a:gd name="connsiteY10" fmla="*/ 1408269 h 1415002"/>
                    <a:gd name="connsiteX11" fmla="*/ 650132 w 1069623"/>
                    <a:gd name="connsiteY11" fmla="*/ 1415002 h 1415002"/>
                    <a:gd name="connsiteX12" fmla="*/ 414006 w 1069623"/>
                    <a:gd name="connsiteY12" fmla="*/ 1399545 h 1415002"/>
                    <a:gd name="connsiteX13" fmla="*/ 303230 w 1069623"/>
                    <a:gd name="connsiteY13" fmla="*/ 1377214 h 1415002"/>
                    <a:gd name="connsiteX14" fmla="*/ 212616 w 1069623"/>
                    <a:gd name="connsiteY14" fmla="*/ 1298854 h 1415002"/>
                    <a:gd name="connsiteX15" fmla="*/ 0 w 1069623"/>
                    <a:gd name="connsiteY15" fmla="*/ 760850 h 1415002"/>
                    <a:gd name="connsiteX16" fmla="*/ 725917 w 1069623"/>
                    <a:gd name="connsiteY16" fmla="*/ 0 h 14150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1069623" h="1415002">
                      <a:moveTo>
                        <a:pt x="725917" y="0"/>
                      </a:moveTo>
                      <a:cubicBezTo>
                        <a:pt x="826145" y="0"/>
                        <a:pt x="921629" y="21290"/>
                        <a:pt x="1008476" y="59791"/>
                      </a:cubicBezTo>
                      <a:lnTo>
                        <a:pt x="1069623" y="94578"/>
                      </a:lnTo>
                      <a:lnTo>
                        <a:pt x="1048377" y="104623"/>
                      </a:lnTo>
                      <a:cubicBezTo>
                        <a:pt x="871312" y="218696"/>
                        <a:pt x="747070" y="485747"/>
                        <a:pt x="747070" y="796998"/>
                      </a:cubicBezTo>
                      <a:cubicBezTo>
                        <a:pt x="747070" y="848874"/>
                        <a:pt x="750521" y="899521"/>
                        <a:pt x="757093" y="948437"/>
                      </a:cubicBezTo>
                      <a:lnTo>
                        <a:pt x="764292" y="983760"/>
                      </a:lnTo>
                      <a:lnTo>
                        <a:pt x="751972" y="1064182"/>
                      </a:lnTo>
                      <a:cubicBezTo>
                        <a:pt x="746469" y="1118672"/>
                        <a:pt x="743579" y="1175090"/>
                        <a:pt x="743579" y="1232876"/>
                      </a:cubicBezTo>
                      <a:cubicBezTo>
                        <a:pt x="743579" y="1290662"/>
                        <a:pt x="746469" y="1347081"/>
                        <a:pt x="751972" y="1401571"/>
                      </a:cubicBezTo>
                      <a:lnTo>
                        <a:pt x="752998" y="1408269"/>
                      </a:lnTo>
                      <a:lnTo>
                        <a:pt x="650132" y="1415002"/>
                      </a:lnTo>
                      <a:cubicBezTo>
                        <a:pt x="569248" y="1415002"/>
                        <a:pt x="490277" y="1409680"/>
                        <a:pt x="414006" y="1399545"/>
                      </a:cubicBezTo>
                      <a:lnTo>
                        <a:pt x="303230" y="1377214"/>
                      </a:lnTo>
                      <a:lnTo>
                        <a:pt x="212616" y="1298854"/>
                      </a:lnTo>
                      <a:cubicBezTo>
                        <a:pt x="81251" y="1161166"/>
                        <a:pt x="0" y="970954"/>
                        <a:pt x="0" y="760850"/>
                      </a:cubicBezTo>
                      <a:cubicBezTo>
                        <a:pt x="0" y="340644"/>
                        <a:pt x="325005" y="0"/>
                        <a:pt x="725917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" name="月 68">
                  <a:extLst>
                    <a:ext uri="{FF2B5EF4-FFF2-40B4-BE49-F238E27FC236}">
                      <a16:creationId xmlns:a16="http://schemas.microsoft.com/office/drawing/2014/main" id="{4A7DD76B-A956-4D79-E031-402E3AC7AEC0}"/>
                    </a:ext>
                  </a:extLst>
                </p:cNvPr>
                <p:cNvSpPr/>
                <p:nvPr/>
              </p:nvSpPr>
              <p:spPr bwMode="auto">
                <a:xfrm rot="3600000">
                  <a:off x="1604536" y="3014581"/>
                  <a:ext cx="270212" cy="692557"/>
                </a:xfrm>
                <a:prstGeom prst="moon">
                  <a:avLst>
                    <a:gd name="adj" fmla="val 632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" name="月 69">
                  <a:extLst>
                    <a:ext uri="{FF2B5EF4-FFF2-40B4-BE49-F238E27FC236}">
                      <a16:creationId xmlns:a16="http://schemas.microsoft.com/office/drawing/2014/main" id="{50CD9443-7595-9E95-1F4D-BBFF61B62725}"/>
                    </a:ext>
                  </a:extLst>
                </p:cNvPr>
                <p:cNvSpPr/>
                <p:nvPr/>
              </p:nvSpPr>
              <p:spPr bwMode="auto">
                <a:xfrm rot="4500000">
                  <a:off x="1999950" y="3336976"/>
                  <a:ext cx="91067" cy="262229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1" name="フリーフォーム: 図形 70">
                  <a:extLst>
                    <a:ext uri="{FF2B5EF4-FFF2-40B4-BE49-F238E27FC236}">
                      <a16:creationId xmlns:a16="http://schemas.microsoft.com/office/drawing/2014/main" id="{0C9A3A40-2CDC-A5E7-F625-781B86E4857E}"/>
                    </a:ext>
                  </a:extLst>
                </p:cNvPr>
                <p:cNvSpPr/>
                <p:nvPr/>
              </p:nvSpPr>
              <p:spPr bwMode="auto">
                <a:xfrm rot="20700000">
                  <a:off x="1384620" y="3611254"/>
                  <a:ext cx="370146" cy="550419"/>
                </a:xfrm>
                <a:custGeom>
                  <a:avLst/>
                  <a:gdLst>
                    <a:gd name="connsiteX0" fmla="*/ 211552 w 294948"/>
                    <a:gd name="connsiteY0" fmla="*/ 4744 h 467042"/>
                    <a:gd name="connsiteX1" fmla="*/ 274509 w 294948"/>
                    <a:gd name="connsiteY1" fmla="*/ 39882 h 467042"/>
                    <a:gd name="connsiteX2" fmla="*/ 294948 w 294948"/>
                    <a:gd name="connsiteY2" fmla="*/ 62248 h 467042"/>
                    <a:gd name="connsiteX3" fmla="*/ 248818 w 294948"/>
                    <a:gd name="connsiteY3" fmla="*/ 126437 h 467042"/>
                    <a:gd name="connsiteX4" fmla="*/ 203809 w 294948"/>
                    <a:gd name="connsiteY4" fmla="*/ 240954 h 467042"/>
                    <a:gd name="connsiteX5" fmla="*/ 185530 w 294948"/>
                    <a:gd name="connsiteY5" fmla="*/ 362633 h 467042"/>
                    <a:gd name="connsiteX6" fmla="*/ 195694 w 294948"/>
                    <a:gd name="connsiteY6" fmla="*/ 464418 h 467042"/>
                    <a:gd name="connsiteX7" fmla="*/ 176068 w 294948"/>
                    <a:gd name="connsiteY7" fmla="*/ 467042 h 467042"/>
                    <a:gd name="connsiteX8" fmla="*/ 0 w 294948"/>
                    <a:gd name="connsiteY8" fmla="*/ 233521 h 467042"/>
                    <a:gd name="connsiteX9" fmla="*/ 176068 w 294948"/>
                    <a:gd name="connsiteY9" fmla="*/ 0 h 467042"/>
                    <a:gd name="connsiteX10" fmla="*/ 211552 w 294948"/>
                    <a:gd name="connsiteY10" fmla="*/ 4744 h 4670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94948" h="467042">
                      <a:moveTo>
                        <a:pt x="211552" y="4744"/>
                      </a:moveTo>
                      <a:cubicBezTo>
                        <a:pt x="234475" y="10966"/>
                        <a:pt x="255776" y="23096"/>
                        <a:pt x="274509" y="39882"/>
                      </a:cubicBezTo>
                      <a:lnTo>
                        <a:pt x="294948" y="62248"/>
                      </a:lnTo>
                      <a:lnTo>
                        <a:pt x="248818" y="126437"/>
                      </a:lnTo>
                      <a:cubicBezTo>
                        <a:pt x="230486" y="160430"/>
                        <a:pt x="215034" y="199063"/>
                        <a:pt x="203809" y="240954"/>
                      </a:cubicBezTo>
                      <a:cubicBezTo>
                        <a:pt x="192585" y="282846"/>
                        <a:pt x="186650" y="324029"/>
                        <a:pt x="185530" y="362633"/>
                      </a:cubicBezTo>
                      <a:lnTo>
                        <a:pt x="195694" y="464418"/>
                      </a:lnTo>
                      <a:lnTo>
                        <a:pt x="176068" y="467042"/>
                      </a:lnTo>
                      <a:cubicBezTo>
                        <a:pt x="78828" y="467042"/>
                        <a:pt x="0" y="362491"/>
                        <a:pt x="0" y="233521"/>
                      </a:cubicBezTo>
                      <a:cubicBezTo>
                        <a:pt x="0" y="104551"/>
                        <a:pt x="78828" y="0"/>
                        <a:pt x="176068" y="0"/>
                      </a:cubicBezTo>
                      <a:cubicBezTo>
                        <a:pt x="188223" y="0"/>
                        <a:pt x="200090" y="1634"/>
                        <a:pt x="211552" y="4744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2" name="月 71">
                  <a:extLst>
                    <a:ext uri="{FF2B5EF4-FFF2-40B4-BE49-F238E27FC236}">
                      <a16:creationId xmlns:a16="http://schemas.microsoft.com/office/drawing/2014/main" id="{63E5AD3A-1830-77B8-8FF3-9A86C5D1DCF9}"/>
                    </a:ext>
                  </a:extLst>
                </p:cNvPr>
                <p:cNvSpPr/>
                <p:nvPr/>
              </p:nvSpPr>
              <p:spPr bwMode="auto">
                <a:xfrm>
                  <a:off x="1597894" y="3250956"/>
                  <a:ext cx="226028" cy="1109040"/>
                </a:xfrm>
                <a:prstGeom prst="moon">
                  <a:avLst>
                    <a:gd name="adj" fmla="val 70457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E4FC3582-9F08-1642-86B5-03B9F91D2001}"/>
                  </a:ext>
                </a:extLst>
              </p:cNvPr>
              <p:cNvSpPr/>
              <p:nvPr/>
            </p:nvSpPr>
            <p:spPr bwMode="auto">
              <a:xfrm rot="1800000">
                <a:off x="2569068" y="5627093"/>
                <a:ext cx="420875" cy="552144"/>
              </a:xfrm>
              <a:custGeom>
                <a:avLst/>
                <a:gdLst>
                  <a:gd name="connsiteX0" fmla="*/ 79537 w 360040"/>
                  <a:gd name="connsiteY0" fmla="*/ 0 h 472335"/>
                  <a:gd name="connsiteX1" fmla="*/ 280503 w 360040"/>
                  <a:gd name="connsiteY1" fmla="*/ 0 h 472335"/>
                  <a:gd name="connsiteX2" fmla="*/ 360040 w 360040"/>
                  <a:gd name="connsiteY2" fmla="*/ 79537 h 472335"/>
                  <a:gd name="connsiteX3" fmla="*/ 360040 w 360040"/>
                  <a:gd name="connsiteY3" fmla="*/ 191471 h 472335"/>
                  <a:gd name="connsiteX4" fmla="*/ 290231 w 360040"/>
                  <a:gd name="connsiteY4" fmla="*/ 296789 h 472335"/>
                  <a:gd name="connsiteX5" fmla="*/ 282279 w 360040"/>
                  <a:gd name="connsiteY5" fmla="*/ 298394 h 472335"/>
                  <a:gd name="connsiteX6" fmla="*/ 298267 w 360040"/>
                  <a:gd name="connsiteY6" fmla="*/ 472335 h 472335"/>
                  <a:gd name="connsiteX7" fmla="*/ 70375 w 360040"/>
                  <a:gd name="connsiteY7" fmla="*/ 472335 h 472335"/>
                  <a:gd name="connsiteX8" fmla="*/ 86206 w 360040"/>
                  <a:gd name="connsiteY8" fmla="*/ 300099 h 472335"/>
                  <a:gd name="connsiteX9" fmla="*/ 69809 w 360040"/>
                  <a:gd name="connsiteY9" fmla="*/ 296789 h 472335"/>
                  <a:gd name="connsiteX10" fmla="*/ 0 w 360040"/>
                  <a:gd name="connsiteY10" fmla="*/ 191471 h 472335"/>
                  <a:gd name="connsiteX11" fmla="*/ 0 w 360040"/>
                  <a:gd name="connsiteY11" fmla="*/ 79537 h 472335"/>
                  <a:gd name="connsiteX12" fmla="*/ 79537 w 360040"/>
                  <a:gd name="connsiteY12" fmla="*/ 0 h 472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60040" h="472335">
                    <a:moveTo>
                      <a:pt x="79537" y="0"/>
                    </a:moveTo>
                    <a:lnTo>
                      <a:pt x="280503" y="0"/>
                    </a:lnTo>
                    <a:cubicBezTo>
                      <a:pt x="324430" y="0"/>
                      <a:pt x="360040" y="35610"/>
                      <a:pt x="360040" y="79537"/>
                    </a:cubicBezTo>
                    <a:lnTo>
                      <a:pt x="360040" y="191471"/>
                    </a:lnTo>
                    <a:cubicBezTo>
                      <a:pt x="360040" y="238816"/>
                      <a:pt x="331255" y="279437"/>
                      <a:pt x="290231" y="296789"/>
                    </a:cubicBezTo>
                    <a:lnTo>
                      <a:pt x="282279" y="298394"/>
                    </a:lnTo>
                    <a:lnTo>
                      <a:pt x="298267" y="472335"/>
                    </a:lnTo>
                    <a:lnTo>
                      <a:pt x="70375" y="472335"/>
                    </a:lnTo>
                    <a:lnTo>
                      <a:pt x="86206" y="300099"/>
                    </a:lnTo>
                    <a:lnTo>
                      <a:pt x="69809" y="296789"/>
                    </a:lnTo>
                    <a:cubicBezTo>
                      <a:pt x="28786" y="279437"/>
                      <a:pt x="0" y="238816"/>
                      <a:pt x="0" y="191471"/>
                    </a:cubicBezTo>
                    <a:lnTo>
                      <a:pt x="0" y="79537"/>
                    </a:lnTo>
                    <a:cubicBezTo>
                      <a:pt x="0" y="35610"/>
                      <a:pt x="35610" y="0"/>
                      <a:pt x="79537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4" name="平行四辺形 18">
                <a:extLst>
                  <a:ext uri="{FF2B5EF4-FFF2-40B4-BE49-F238E27FC236}">
                    <a16:creationId xmlns:a16="http://schemas.microsoft.com/office/drawing/2014/main" id="{03E7EBB1-38F1-0C4B-AB70-2CFD53D9B1C4}"/>
                  </a:ext>
                </a:extLst>
              </p:cNvPr>
              <p:cNvSpPr/>
              <p:nvPr/>
            </p:nvSpPr>
            <p:spPr bwMode="auto">
              <a:xfrm>
                <a:off x="2235979" y="5948902"/>
                <a:ext cx="615430" cy="551861"/>
              </a:xfrm>
              <a:custGeom>
                <a:avLst/>
                <a:gdLst>
                  <a:gd name="connsiteX0" fmla="*/ 0 w 557688"/>
                  <a:gd name="connsiteY0" fmla="*/ 470801 h 470801"/>
                  <a:gd name="connsiteX1" fmla="*/ 203424 w 557688"/>
                  <a:gd name="connsiteY1" fmla="*/ 0 h 470801"/>
                  <a:gd name="connsiteX2" fmla="*/ 557688 w 557688"/>
                  <a:gd name="connsiteY2" fmla="*/ 0 h 470801"/>
                  <a:gd name="connsiteX3" fmla="*/ 354264 w 557688"/>
                  <a:gd name="connsiteY3" fmla="*/ 470801 h 470801"/>
                  <a:gd name="connsiteX4" fmla="*/ 0 w 557688"/>
                  <a:gd name="connsiteY4" fmla="*/ 470801 h 470801"/>
                  <a:gd name="connsiteX0" fmla="*/ 0 w 475138"/>
                  <a:gd name="connsiteY0" fmla="*/ 470801 h 470801"/>
                  <a:gd name="connsiteX1" fmla="*/ 203424 w 475138"/>
                  <a:gd name="connsiteY1" fmla="*/ 0 h 470801"/>
                  <a:gd name="connsiteX2" fmla="*/ 475138 w 475138"/>
                  <a:gd name="connsiteY2" fmla="*/ 98425 h 470801"/>
                  <a:gd name="connsiteX3" fmla="*/ 354264 w 475138"/>
                  <a:gd name="connsiteY3" fmla="*/ 470801 h 470801"/>
                  <a:gd name="connsiteX4" fmla="*/ 0 w 475138"/>
                  <a:gd name="connsiteY4" fmla="*/ 470801 h 470801"/>
                  <a:gd name="connsiteX0" fmla="*/ 0 w 487838"/>
                  <a:gd name="connsiteY0" fmla="*/ 470801 h 470801"/>
                  <a:gd name="connsiteX1" fmla="*/ 203424 w 487838"/>
                  <a:gd name="connsiteY1" fmla="*/ 0 h 470801"/>
                  <a:gd name="connsiteX2" fmla="*/ 487838 w 487838"/>
                  <a:gd name="connsiteY2" fmla="*/ 79375 h 470801"/>
                  <a:gd name="connsiteX3" fmla="*/ 354264 w 487838"/>
                  <a:gd name="connsiteY3" fmla="*/ 470801 h 470801"/>
                  <a:gd name="connsiteX4" fmla="*/ 0 w 487838"/>
                  <a:gd name="connsiteY4" fmla="*/ 470801 h 470801"/>
                  <a:gd name="connsiteX0" fmla="*/ 0 w 487838"/>
                  <a:gd name="connsiteY0" fmla="*/ 494060 h 494060"/>
                  <a:gd name="connsiteX1" fmla="*/ 249942 w 487838"/>
                  <a:gd name="connsiteY1" fmla="*/ 0 h 494060"/>
                  <a:gd name="connsiteX2" fmla="*/ 487838 w 487838"/>
                  <a:gd name="connsiteY2" fmla="*/ 102634 h 494060"/>
                  <a:gd name="connsiteX3" fmla="*/ 354264 w 487838"/>
                  <a:gd name="connsiteY3" fmla="*/ 494060 h 494060"/>
                  <a:gd name="connsiteX4" fmla="*/ 0 w 487838"/>
                  <a:gd name="connsiteY4" fmla="*/ 494060 h 494060"/>
                  <a:gd name="connsiteX0" fmla="*/ 0 w 554293"/>
                  <a:gd name="connsiteY0" fmla="*/ 490737 h 494060"/>
                  <a:gd name="connsiteX1" fmla="*/ 316397 w 554293"/>
                  <a:gd name="connsiteY1" fmla="*/ 0 h 494060"/>
                  <a:gd name="connsiteX2" fmla="*/ 554293 w 554293"/>
                  <a:gd name="connsiteY2" fmla="*/ 102634 h 494060"/>
                  <a:gd name="connsiteX3" fmla="*/ 420719 w 554293"/>
                  <a:gd name="connsiteY3" fmla="*/ 494060 h 494060"/>
                  <a:gd name="connsiteX4" fmla="*/ 0 w 554293"/>
                  <a:gd name="connsiteY4" fmla="*/ 490737 h 494060"/>
                  <a:gd name="connsiteX0" fmla="*/ 0 w 547648"/>
                  <a:gd name="connsiteY0" fmla="*/ 500705 h 500705"/>
                  <a:gd name="connsiteX1" fmla="*/ 309752 w 547648"/>
                  <a:gd name="connsiteY1" fmla="*/ 0 h 500705"/>
                  <a:gd name="connsiteX2" fmla="*/ 547648 w 547648"/>
                  <a:gd name="connsiteY2" fmla="*/ 102634 h 500705"/>
                  <a:gd name="connsiteX3" fmla="*/ 414074 w 547648"/>
                  <a:gd name="connsiteY3" fmla="*/ 494060 h 500705"/>
                  <a:gd name="connsiteX4" fmla="*/ 0 w 547648"/>
                  <a:gd name="connsiteY4" fmla="*/ 500705 h 500705"/>
                  <a:gd name="connsiteX0" fmla="*/ 0 w 550971"/>
                  <a:gd name="connsiteY0" fmla="*/ 494060 h 494060"/>
                  <a:gd name="connsiteX1" fmla="*/ 313075 w 550971"/>
                  <a:gd name="connsiteY1" fmla="*/ 0 h 494060"/>
                  <a:gd name="connsiteX2" fmla="*/ 550971 w 550971"/>
                  <a:gd name="connsiteY2" fmla="*/ 102634 h 494060"/>
                  <a:gd name="connsiteX3" fmla="*/ 417397 w 550971"/>
                  <a:gd name="connsiteY3" fmla="*/ 494060 h 494060"/>
                  <a:gd name="connsiteX4" fmla="*/ 0 w 550971"/>
                  <a:gd name="connsiteY4" fmla="*/ 494060 h 4940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50971" h="494060">
                    <a:moveTo>
                      <a:pt x="0" y="494060"/>
                    </a:moveTo>
                    <a:lnTo>
                      <a:pt x="313075" y="0"/>
                    </a:lnTo>
                    <a:lnTo>
                      <a:pt x="550971" y="102634"/>
                    </a:lnTo>
                    <a:lnTo>
                      <a:pt x="417397" y="494060"/>
                    </a:lnTo>
                    <a:lnTo>
                      <a:pt x="0" y="494060"/>
                    </a:ln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5" name="四角形: 上の 2 つの角を丸める 187">
                <a:extLst>
                  <a:ext uri="{FF2B5EF4-FFF2-40B4-BE49-F238E27FC236}">
                    <a16:creationId xmlns:a16="http://schemas.microsoft.com/office/drawing/2014/main" id="{F16DA2F0-574C-C370-B84C-46E24FE9A7C9}"/>
                  </a:ext>
                </a:extLst>
              </p:cNvPr>
              <p:cNvSpPr/>
              <p:nvPr/>
            </p:nvSpPr>
            <p:spPr bwMode="auto">
              <a:xfrm>
                <a:off x="579013" y="5450200"/>
                <a:ext cx="1727484" cy="1050564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477786" h="898711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477786" y="898711"/>
                    </a:lnTo>
                    <a:lnTo>
                      <a:pt x="1477786" y="898711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平行四辺形 185">
                <a:extLst>
                  <a:ext uri="{FF2B5EF4-FFF2-40B4-BE49-F238E27FC236}">
                    <a16:creationId xmlns:a16="http://schemas.microsoft.com/office/drawing/2014/main" id="{545B5A43-F437-61E6-ABD6-2A7DFEFCE2E3}"/>
                  </a:ext>
                </a:extLst>
              </p:cNvPr>
              <p:cNvSpPr/>
              <p:nvPr/>
            </p:nvSpPr>
            <p:spPr bwMode="auto">
              <a:xfrm flipH="1">
                <a:off x="1848127" y="5661185"/>
                <a:ext cx="725729" cy="839580"/>
              </a:xfrm>
              <a:custGeom>
                <a:avLst/>
                <a:gdLst>
                  <a:gd name="connsiteX0" fmla="*/ 0 w 668855"/>
                  <a:gd name="connsiteY0" fmla="*/ 719179 h 719179"/>
                  <a:gd name="connsiteX1" fmla="*/ 261716 w 668855"/>
                  <a:gd name="connsiteY1" fmla="*/ 0 h 719179"/>
                  <a:gd name="connsiteX2" fmla="*/ 668855 w 668855"/>
                  <a:gd name="connsiteY2" fmla="*/ 0 h 719179"/>
                  <a:gd name="connsiteX3" fmla="*/ 407139 w 668855"/>
                  <a:gd name="connsiteY3" fmla="*/ 719179 h 719179"/>
                  <a:gd name="connsiteX4" fmla="*/ 0 w 668855"/>
                  <a:gd name="connsiteY4" fmla="*/ 719179 h 719179"/>
                  <a:gd name="connsiteX0" fmla="*/ 0 w 668855"/>
                  <a:gd name="connsiteY0" fmla="*/ 927142 h 927142"/>
                  <a:gd name="connsiteX1" fmla="*/ 261716 w 668855"/>
                  <a:gd name="connsiteY1" fmla="*/ 207963 h 927142"/>
                  <a:gd name="connsiteX2" fmla="*/ 445016 w 668855"/>
                  <a:gd name="connsiteY2" fmla="*/ 1 h 927142"/>
                  <a:gd name="connsiteX3" fmla="*/ 668855 w 668855"/>
                  <a:gd name="connsiteY3" fmla="*/ 207963 h 927142"/>
                  <a:gd name="connsiteX4" fmla="*/ 407139 w 668855"/>
                  <a:gd name="connsiteY4" fmla="*/ 927142 h 927142"/>
                  <a:gd name="connsiteX5" fmla="*/ 0 w 668855"/>
                  <a:gd name="connsiteY5" fmla="*/ 927142 h 927142"/>
                  <a:gd name="connsiteX0" fmla="*/ 445016 w 668855"/>
                  <a:gd name="connsiteY0" fmla="*/ 0 h 927141"/>
                  <a:gd name="connsiteX1" fmla="*/ 668855 w 668855"/>
                  <a:gd name="connsiteY1" fmla="*/ 207962 h 927141"/>
                  <a:gd name="connsiteX2" fmla="*/ 407139 w 668855"/>
                  <a:gd name="connsiteY2" fmla="*/ 927141 h 927141"/>
                  <a:gd name="connsiteX3" fmla="*/ 0 w 668855"/>
                  <a:gd name="connsiteY3" fmla="*/ 927141 h 927141"/>
                  <a:gd name="connsiteX4" fmla="*/ 261716 w 668855"/>
                  <a:gd name="connsiteY4" fmla="*/ 207962 h 927141"/>
                  <a:gd name="connsiteX5" fmla="*/ 536456 w 668855"/>
                  <a:gd name="connsiteY5" fmla="*/ 91440 h 927141"/>
                  <a:gd name="connsiteX0" fmla="*/ 668855 w 668855"/>
                  <a:gd name="connsiteY0" fmla="*/ 139907 h 859086"/>
                  <a:gd name="connsiteX1" fmla="*/ 407139 w 668855"/>
                  <a:gd name="connsiteY1" fmla="*/ 859086 h 859086"/>
                  <a:gd name="connsiteX2" fmla="*/ 0 w 668855"/>
                  <a:gd name="connsiteY2" fmla="*/ 859086 h 859086"/>
                  <a:gd name="connsiteX3" fmla="*/ 261716 w 668855"/>
                  <a:gd name="connsiteY3" fmla="*/ 139907 h 859086"/>
                  <a:gd name="connsiteX4" fmla="*/ 536456 w 668855"/>
                  <a:gd name="connsiteY4" fmla="*/ 23385 h 859086"/>
                  <a:gd name="connsiteX0" fmla="*/ 668855 w 668855"/>
                  <a:gd name="connsiteY0" fmla="*/ 0 h 719179"/>
                  <a:gd name="connsiteX1" fmla="*/ 407139 w 668855"/>
                  <a:gd name="connsiteY1" fmla="*/ 719179 h 719179"/>
                  <a:gd name="connsiteX2" fmla="*/ 0 w 668855"/>
                  <a:gd name="connsiteY2" fmla="*/ 719179 h 719179"/>
                  <a:gd name="connsiteX3" fmla="*/ 261716 w 668855"/>
                  <a:gd name="connsiteY3" fmla="*/ 0 h 719179"/>
                  <a:gd name="connsiteX0" fmla="*/ 625993 w 625993"/>
                  <a:gd name="connsiteY0" fmla="*/ 138113 h 719179"/>
                  <a:gd name="connsiteX1" fmla="*/ 407139 w 625993"/>
                  <a:gd name="connsiteY1" fmla="*/ 719179 h 719179"/>
                  <a:gd name="connsiteX2" fmla="*/ 0 w 625993"/>
                  <a:gd name="connsiteY2" fmla="*/ 719179 h 719179"/>
                  <a:gd name="connsiteX3" fmla="*/ 261716 w 625993"/>
                  <a:gd name="connsiteY3" fmla="*/ 0 h 7191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25993" h="719179">
                    <a:moveTo>
                      <a:pt x="625993" y="138113"/>
                    </a:moveTo>
                    <a:lnTo>
                      <a:pt x="407139" y="719179"/>
                    </a:lnTo>
                    <a:lnTo>
                      <a:pt x="0" y="719179"/>
                    </a:lnTo>
                    <a:lnTo>
                      <a:pt x="261716" y="0"/>
                    </a:lnTo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四角形: 上の 2 つの角を丸める 187">
                <a:extLst>
                  <a:ext uri="{FF2B5EF4-FFF2-40B4-BE49-F238E27FC236}">
                    <a16:creationId xmlns:a16="http://schemas.microsoft.com/office/drawing/2014/main" id="{AD1C44DD-F89B-530A-E025-C95BB43E6952}"/>
                  </a:ext>
                </a:extLst>
              </p:cNvPr>
              <p:cNvSpPr/>
              <p:nvPr/>
            </p:nvSpPr>
            <p:spPr bwMode="auto">
              <a:xfrm>
                <a:off x="527977" y="5555533"/>
                <a:ext cx="1746250" cy="952030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四角形: 上の 2 つの角を丸める 187">
                <a:extLst>
                  <a:ext uri="{FF2B5EF4-FFF2-40B4-BE49-F238E27FC236}">
                    <a16:creationId xmlns:a16="http://schemas.microsoft.com/office/drawing/2014/main" id="{632C9327-0CC5-6003-2FE2-766D141F0547}"/>
                  </a:ext>
                </a:extLst>
              </p:cNvPr>
              <p:cNvSpPr/>
              <p:nvPr/>
            </p:nvSpPr>
            <p:spPr bwMode="auto">
              <a:xfrm>
                <a:off x="281538" y="5555533"/>
                <a:ext cx="1746250" cy="952030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9" name="グループ化 28">
                <a:extLst>
                  <a:ext uri="{FF2B5EF4-FFF2-40B4-BE49-F238E27FC236}">
                    <a16:creationId xmlns:a16="http://schemas.microsoft.com/office/drawing/2014/main" id="{39873E92-AB63-06B6-D939-1E7A3EB04FBB}"/>
                  </a:ext>
                </a:extLst>
              </p:cNvPr>
              <p:cNvGrpSpPr/>
              <p:nvPr/>
            </p:nvGrpSpPr>
            <p:grpSpPr>
              <a:xfrm>
                <a:off x="454172" y="4682648"/>
                <a:ext cx="1278300" cy="991370"/>
                <a:chOff x="542585" y="4349750"/>
                <a:chExt cx="1165565" cy="828759"/>
              </a:xfrm>
            </p:grpSpPr>
            <p:sp>
              <p:nvSpPr>
                <p:cNvPr id="30" name="フリーフォーム: 図形 29">
                  <a:extLst>
                    <a:ext uri="{FF2B5EF4-FFF2-40B4-BE49-F238E27FC236}">
                      <a16:creationId xmlns:a16="http://schemas.microsoft.com/office/drawing/2014/main" id="{7E6AA126-DC5F-310B-D670-8B3E054582F9}"/>
                    </a:ext>
                  </a:extLst>
                </p:cNvPr>
                <p:cNvSpPr/>
                <p:nvPr/>
              </p:nvSpPr>
              <p:spPr bwMode="auto">
                <a:xfrm>
                  <a:off x="542585" y="4349750"/>
                  <a:ext cx="1165565" cy="828759"/>
                </a:xfrm>
                <a:custGeom>
                  <a:avLst/>
                  <a:gdLst>
                    <a:gd name="connsiteX0" fmla="*/ 301477 w 1165565"/>
                    <a:gd name="connsiteY0" fmla="*/ 0 h 828759"/>
                    <a:gd name="connsiteX1" fmla="*/ 848098 w 1165565"/>
                    <a:gd name="connsiteY1" fmla="*/ 0 h 828759"/>
                    <a:gd name="connsiteX2" fmla="*/ 1047975 w 1165565"/>
                    <a:gd name="connsiteY2" fmla="*/ 248378 h 828759"/>
                    <a:gd name="connsiteX3" fmla="*/ 1165565 w 1165565"/>
                    <a:gd name="connsiteY3" fmla="*/ 720809 h 828759"/>
                    <a:gd name="connsiteX4" fmla="*/ 1036803 w 1165565"/>
                    <a:gd name="connsiteY4" fmla="*/ 719633 h 828759"/>
                    <a:gd name="connsiteX5" fmla="*/ 1063965 w 1165565"/>
                    <a:gd name="connsiteY5" fmla="*/ 828759 h 828759"/>
                    <a:gd name="connsiteX6" fmla="*/ 33549 w 1165565"/>
                    <a:gd name="connsiteY6" fmla="*/ 819350 h 828759"/>
                    <a:gd name="connsiteX7" fmla="*/ 0 w 1165565"/>
                    <a:gd name="connsiteY7" fmla="*/ 356328 h 828759"/>
                    <a:gd name="connsiteX8" fmla="*/ 122076 w 1165565"/>
                    <a:gd name="connsiteY8" fmla="*/ 127469 h 828759"/>
                    <a:gd name="connsiteX9" fmla="*/ 132671 w 1165565"/>
                    <a:gd name="connsiteY9" fmla="*/ 123382 h 828759"/>
                    <a:gd name="connsiteX10" fmla="*/ 160143 w 1165565"/>
                    <a:gd name="connsiteY10" fmla="*/ 72748 h 828759"/>
                    <a:gd name="connsiteX11" fmla="*/ 301477 w 1165565"/>
                    <a:gd name="connsiteY11" fmla="*/ 0 h 828759"/>
                    <a:gd name="connsiteX0" fmla="*/ 301477 w 1165565"/>
                    <a:gd name="connsiteY0" fmla="*/ 0 h 828759"/>
                    <a:gd name="connsiteX1" fmla="*/ 848098 w 1165565"/>
                    <a:gd name="connsiteY1" fmla="*/ 0 h 828759"/>
                    <a:gd name="connsiteX2" fmla="*/ 1047975 w 1165565"/>
                    <a:gd name="connsiteY2" fmla="*/ 248378 h 828759"/>
                    <a:gd name="connsiteX3" fmla="*/ 1165565 w 1165565"/>
                    <a:gd name="connsiteY3" fmla="*/ 720809 h 828759"/>
                    <a:gd name="connsiteX4" fmla="*/ 1063965 w 1165565"/>
                    <a:gd name="connsiteY4" fmla="*/ 828759 h 828759"/>
                    <a:gd name="connsiteX5" fmla="*/ 33549 w 1165565"/>
                    <a:gd name="connsiteY5" fmla="*/ 819350 h 828759"/>
                    <a:gd name="connsiteX6" fmla="*/ 0 w 1165565"/>
                    <a:gd name="connsiteY6" fmla="*/ 356328 h 828759"/>
                    <a:gd name="connsiteX7" fmla="*/ 122076 w 1165565"/>
                    <a:gd name="connsiteY7" fmla="*/ 127469 h 828759"/>
                    <a:gd name="connsiteX8" fmla="*/ 132671 w 1165565"/>
                    <a:gd name="connsiteY8" fmla="*/ 123382 h 828759"/>
                    <a:gd name="connsiteX9" fmla="*/ 160143 w 1165565"/>
                    <a:gd name="connsiteY9" fmla="*/ 72748 h 828759"/>
                    <a:gd name="connsiteX10" fmla="*/ 301477 w 1165565"/>
                    <a:gd name="connsiteY10" fmla="*/ 0 h 82875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165565" h="828759">
                      <a:moveTo>
                        <a:pt x="301477" y="0"/>
                      </a:moveTo>
                      <a:lnTo>
                        <a:pt x="848098" y="0"/>
                      </a:lnTo>
                      <a:cubicBezTo>
                        <a:pt x="958487" y="0"/>
                        <a:pt x="1047975" y="111203"/>
                        <a:pt x="1047975" y="248378"/>
                      </a:cubicBezTo>
                      <a:lnTo>
                        <a:pt x="1165565" y="720809"/>
                      </a:lnTo>
                      <a:lnTo>
                        <a:pt x="1063965" y="828759"/>
                      </a:lnTo>
                      <a:lnTo>
                        <a:pt x="33549" y="819350"/>
                      </a:lnTo>
                      <a:lnTo>
                        <a:pt x="0" y="356328"/>
                      </a:lnTo>
                      <a:cubicBezTo>
                        <a:pt x="0" y="253447"/>
                        <a:pt x="50337" y="165175"/>
                        <a:pt x="122076" y="127469"/>
                      </a:cubicBezTo>
                      <a:lnTo>
                        <a:pt x="132671" y="123382"/>
                      </a:lnTo>
                      <a:lnTo>
                        <a:pt x="160143" y="72748"/>
                      </a:lnTo>
                      <a:cubicBezTo>
                        <a:pt x="196313" y="27801"/>
                        <a:pt x="246283" y="0"/>
                        <a:pt x="301477" y="0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" name="四角形: 上の 2 つの角を丸める 187">
                  <a:extLst>
                    <a:ext uri="{FF2B5EF4-FFF2-40B4-BE49-F238E27FC236}">
                      <a16:creationId xmlns:a16="http://schemas.microsoft.com/office/drawing/2014/main" id="{A785B75D-6B46-BA66-7A0A-77CEE065CA31}"/>
                    </a:ext>
                  </a:extLst>
                </p:cNvPr>
                <p:cNvSpPr/>
                <p:nvPr/>
              </p:nvSpPr>
              <p:spPr bwMode="auto">
                <a:xfrm>
                  <a:off x="550186" y="4457700"/>
                  <a:ext cx="1063965" cy="720809"/>
                </a:xfrm>
                <a:custGeom>
                  <a:avLst/>
                  <a:gdLst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0 w 1477786"/>
                    <a:gd name="connsiteY6" fmla="*/ 898711 h 898711"/>
                    <a:gd name="connsiteX7" fmla="*/ 0 w 1477786"/>
                    <a:gd name="connsiteY7" fmla="*/ 312113 h 898711"/>
                    <a:gd name="connsiteX8" fmla="*/ 312113 w 1477786"/>
                    <a:gd name="connsiteY8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142875 w 1477786"/>
                    <a:gd name="connsiteY6" fmla="*/ 884424 h 898711"/>
                    <a:gd name="connsiteX7" fmla="*/ 0 w 1477786"/>
                    <a:gd name="connsiteY7" fmla="*/ 312113 h 898711"/>
                    <a:gd name="connsiteX8" fmla="*/ 312113 w 1477786"/>
                    <a:gd name="connsiteY8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219075 w 1477786"/>
                    <a:gd name="connsiteY5" fmla="*/ 898711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477786"/>
                    <a:gd name="connsiteY0" fmla="*/ 0 h 903474"/>
                    <a:gd name="connsiteX1" fmla="*/ 1165673 w 1477786"/>
                    <a:gd name="connsiteY1" fmla="*/ 0 h 903474"/>
                    <a:gd name="connsiteX2" fmla="*/ 1477786 w 1477786"/>
                    <a:gd name="connsiteY2" fmla="*/ 312113 h 903474"/>
                    <a:gd name="connsiteX3" fmla="*/ 1477786 w 1477786"/>
                    <a:gd name="connsiteY3" fmla="*/ 898711 h 903474"/>
                    <a:gd name="connsiteX4" fmla="*/ 1477786 w 1477786"/>
                    <a:gd name="connsiteY4" fmla="*/ 898711 h 903474"/>
                    <a:gd name="connsiteX5" fmla="*/ 47625 w 1477786"/>
                    <a:gd name="connsiteY5" fmla="*/ 903474 h 903474"/>
                    <a:gd name="connsiteX6" fmla="*/ 0 w 1477786"/>
                    <a:gd name="connsiteY6" fmla="*/ 312113 h 903474"/>
                    <a:gd name="connsiteX7" fmla="*/ 312113 w 1477786"/>
                    <a:gd name="connsiteY7" fmla="*/ 0 h 903474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52387 w 1477786"/>
                    <a:gd name="connsiteY5" fmla="*/ 893949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661406"/>
                    <a:gd name="connsiteY0" fmla="*/ 0 h 905773"/>
                    <a:gd name="connsiteX1" fmla="*/ 1165673 w 1661406"/>
                    <a:gd name="connsiteY1" fmla="*/ 0 h 905773"/>
                    <a:gd name="connsiteX2" fmla="*/ 1477786 w 1661406"/>
                    <a:gd name="connsiteY2" fmla="*/ 312113 h 905773"/>
                    <a:gd name="connsiteX3" fmla="*/ 1477786 w 1661406"/>
                    <a:gd name="connsiteY3" fmla="*/ 898711 h 905773"/>
                    <a:gd name="connsiteX4" fmla="*/ 1661406 w 1661406"/>
                    <a:gd name="connsiteY4" fmla="*/ 905773 h 905773"/>
                    <a:gd name="connsiteX5" fmla="*/ 52387 w 1661406"/>
                    <a:gd name="connsiteY5" fmla="*/ 893949 h 905773"/>
                    <a:gd name="connsiteX6" fmla="*/ 0 w 1661406"/>
                    <a:gd name="connsiteY6" fmla="*/ 312113 h 905773"/>
                    <a:gd name="connsiteX7" fmla="*/ 312113 w 1661406"/>
                    <a:gd name="connsiteY7" fmla="*/ 0 h 905773"/>
                    <a:gd name="connsiteX0" fmla="*/ 312113 w 1661406"/>
                    <a:gd name="connsiteY0" fmla="*/ 0 h 905773"/>
                    <a:gd name="connsiteX1" fmla="*/ 1165673 w 1661406"/>
                    <a:gd name="connsiteY1" fmla="*/ 0 h 905773"/>
                    <a:gd name="connsiteX2" fmla="*/ 1477786 w 1661406"/>
                    <a:gd name="connsiteY2" fmla="*/ 312113 h 905773"/>
                    <a:gd name="connsiteX3" fmla="*/ 1661406 w 1661406"/>
                    <a:gd name="connsiteY3" fmla="*/ 905773 h 905773"/>
                    <a:gd name="connsiteX4" fmla="*/ 52387 w 1661406"/>
                    <a:gd name="connsiteY4" fmla="*/ 893949 h 905773"/>
                    <a:gd name="connsiteX5" fmla="*/ 0 w 1661406"/>
                    <a:gd name="connsiteY5" fmla="*/ 312113 h 905773"/>
                    <a:gd name="connsiteX6" fmla="*/ 312113 w 1661406"/>
                    <a:gd name="connsiteY6" fmla="*/ 0 h 9057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661406" h="905773">
                      <a:moveTo>
                        <a:pt x="312113" y="0"/>
                      </a:moveTo>
                      <a:lnTo>
                        <a:pt x="1165673" y="0"/>
                      </a:lnTo>
                      <a:cubicBezTo>
                        <a:pt x="1338048" y="0"/>
                        <a:pt x="1477786" y="139738"/>
                        <a:pt x="1477786" y="312113"/>
                      </a:cubicBezTo>
                      <a:lnTo>
                        <a:pt x="1661406" y="905773"/>
                      </a:lnTo>
                      <a:lnTo>
                        <a:pt x="52387" y="893949"/>
                      </a:lnTo>
                      <a:lnTo>
                        <a:pt x="0" y="312113"/>
                      </a:lnTo>
                      <a:cubicBezTo>
                        <a:pt x="0" y="139738"/>
                        <a:pt x="139738" y="0"/>
                        <a:pt x="312113" y="0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9759248E-FA98-5E37-8FC5-3211BE0C2152}"/>
                </a:ext>
              </a:extLst>
            </p:cNvPr>
            <p:cNvSpPr/>
            <p:nvPr/>
          </p:nvSpPr>
          <p:spPr bwMode="auto">
            <a:xfrm rot="20700000">
              <a:off x="2026259" y="3962326"/>
              <a:ext cx="260746" cy="149636"/>
            </a:xfrm>
            <a:custGeom>
              <a:avLst/>
              <a:gdLst>
                <a:gd name="connsiteX0" fmla="*/ 229235 w 458470"/>
                <a:gd name="connsiteY0" fmla="*/ 0 h 315618"/>
                <a:gd name="connsiteX1" fmla="*/ 458470 w 458470"/>
                <a:gd name="connsiteY1" fmla="*/ 315618 h 315618"/>
                <a:gd name="connsiteX2" fmla="*/ 343853 w 458470"/>
                <a:gd name="connsiteY2" fmla="*/ 315618 h 315618"/>
                <a:gd name="connsiteX3" fmla="*/ 229235 w 458470"/>
                <a:gd name="connsiteY3" fmla="*/ 114618 h 315618"/>
                <a:gd name="connsiteX4" fmla="*/ 114617 w 458470"/>
                <a:gd name="connsiteY4" fmla="*/ 315618 h 315618"/>
                <a:gd name="connsiteX5" fmla="*/ 0 w 458470"/>
                <a:gd name="connsiteY5" fmla="*/ 315618 h 315618"/>
                <a:gd name="connsiteX6" fmla="*/ 229235 w 458470"/>
                <a:gd name="connsiteY6" fmla="*/ 0 h 315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58470" h="315618">
                  <a:moveTo>
                    <a:pt x="229235" y="0"/>
                  </a:moveTo>
                  <a:cubicBezTo>
                    <a:pt x="355838" y="0"/>
                    <a:pt x="458470" y="141307"/>
                    <a:pt x="458470" y="315618"/>
                  </a:cubicBezTo>
                  <a:lnTo>
                    <a:pt x="343853" y="315618"/>
                  </a:lnTo>
                  <a:cubicBezTo>
                    <a:pt x="343853" y="204609"/>
                    <a:pt x="292537" y="114618"/>
                    <a:pt x="229235" y="114618"/>
                  </a:cubicBezTo>
                  <a:cubicBezTo>
                    <a:pt x="165933" y="114618"/>
                    <a:pt x="114617" y="204609"/>
                    <a:pt x="114617" y="315618"/>
                  </a:cubicBezTo>
                  <a:lnTo>
                    <a:pt x="0" y="315618"/>
                  </a:lnTo>
                  <a:cubicBezTo>
                    <a:pt x="0" y="141307"/>
                    <a:pt x="102632" y="0"/>
                    <a:pt x="229235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0449492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11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946288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11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D7B6670C-05B5-4BFF-BDF9-619D7863FABC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この標識は何でしょう？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F5F0EDC8-1820-4FFB-8002-2E2943300191}"/>
              </a:ext>
            </a:extLst>
          </p:cNvPr>
          <p:cNvSpPr txBox="1"/>
          <p:nvPr/>
        </p:nvSpPr>
        <p:spPr>
          <a:xfrm>
            <a:off x="1958494" y="196241"/>
            <a:ext cx="198002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隠れた標識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9014CE40-1388-4E7B-8A06-74A9288DF32D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07" name="グループ化 106">
            <a:extLst>
              <a:ext uri="{FF2B5EF4-FFF2-40B4-BE49-F238E27FC236}">
                <a16:creationId xmlns:a16="http://schemas.microsoft.com/office/drawing/2014/main" id="{94E8BB6F-5D47-1139-0BCE-BAAE5989B08C}"/>
              </a:ext>
            </a:extLst>
          </p:cNvPr>
          <p:cNvGrpSpPr/>
          <p:nvPr/>
        </p:nvGrpSpPr>
        <p:grpSpPr>
          <a:xfrm>
            <a:off x="3573091" y="1590929"/>
            <a:ext cx="2610819" cy="4655517"/>
            <a:chOff x="5199098" y="1653541"/>
            <a:chExt cx="2610819" cy="4655517"/>
          </a:xfrm>
        </p:grpSpPr>
        <p:sp>
          <p:nvSpPr>
            <p:cNvPr id="108" name="フリーフォーム: 図形 107">
              <a:extLst>
                <a:ext uri="{FF2B5EF4-FFF2-40B4-BE49-F238E27FC236}">
                  <a16:creationId xmlns:a16="http://schemas.microsoft.com/office/drawing/2014/main" id="{884DB495-145A-2532-1DE1-91FF9AC3DAEC}"/>
                </a:ext>
              </a:extLst>
            </p:cNvPr>
            <p:cNvSpPr/>
            <p:nvPr/>
          </p:nvSpPr>
          <p:spPr>
            <a:xfrm>
              <a:off x="5210354" y="2641296"/>
              <a:ext cx="1752879" cy="1099710"/>
            </a:xfrm>
            <a:custGeom>
              <a:avLst/>
              <a:gdLst>
                <a:gd name="connsiteX0" fmla="*/ 0 w 2133015"/>
                <a:gd name="connsiteY0" fmla="*/ 0 h 1322256"/>
                <a:gd name="connsiteX1" fmla="*/ 1963723 w 2133015"/>
                <a:gd name="connsiteY1" fmla="*/ 0 h 1322256"/>
                <a:gd name="connsiteX2" fmla="*/ 1967667 w 2133015"/>
                <a:gd name="connsiteY2" fmla="*/ 33182 h 1322256"/>
                <a:gd name="connsiteX3" fmla="*/ 1953925 w 2133015"/>
                <a:gd name="connsiteY3" fmla="*/ 103470 h 1322256"/>
                <a:gd name="connsiteX4" fmla="*/ 2092980 w 2133015"/>
                <a:gd name="connsiteY4" fmla="*/ 395845 h 1322256"/>
                <a:gd name="connsiteX5" fmla="*/ 2102517 w 2133015"/>
                <a:gd name="connsiteY5" fmla="*/ 575998 h 1322256"/>
                <a:gd name="connsiteX6" fmla="*/ 1967099 w 2133015"/>
                <a:gd name="connsiteY6" fmla="*/ 670883 h 1322256"/>
                <a:gd name="connsiteX7" fmla="*/ 1891753 w 2133015"/>
                <a:gd name="connsiteY7" fmla="*/ 831821 h 1322256"/>
                <a:gd name="connsiteX8" fmla="*/ 1708589 w 2133015"/>
                <a:gd name="connsiteY8" fmla="*/ 858674 h 1322256"/>
                <a:gd name="connsiteX9" fmla="*/ 1705074 w 2133015"/>
                <a:gd name="connsiteY9" fmla="*/ 860695 h 1322256"/>
                <a:gd name="connsiteX10" fmla="*/ 1519465 w 2133015"/>
                <a:gd name="connsiteY10" fmla="*/ 976674 h 1322256"/>
                <a:gd name="connsiteX11" fmla="*/ 1443739 w 2133015"/>
                <a:gd name="connsiteY11" fmla="*/ 978362 h 1322256"/>
                <a:gd name="connsiteX12" fmla="*/ 1395341 w 2133015"/>
                <a:gd name="connsiteY12" fmla="*/ 959724 h 1322256"/>
                <a:gd name="connsiteX13" fmla="*/ 1392429 w 2133015"/>
                <a:gd name="connsiteY13" fmla="*/ 994025 h 1322256"/>
                <a:gd name="connsiteX14" fmla="*/ 1339073 w 2133015"/>
                <a:gd name="connsiteY14" fmla="*/ 1114820 h 1322256"/>
                <a:gd name="connsiteX15" fmla="*/ 1143620 w 2133015"/>
                <a:gd name="connsiteY15" fmla="*/ 1135223 h 1322256"/>
                <a:gd name="connsiteX16" fmla="*/ 1003946 w 2133015"/>
                <a:gd name="connsiteY16" fmla="*/ 1314989 h 1322256"/>
                <a:gd name="connsiteX17" fmla="*/ 798577 w 2133015"/>
                <a:gd name="connsiteY17" fmla="*/ 1205261 h 1322256"/>
                <a:gd name="connsiteX18" fmla="*/ 493510 w 2133015"/>
                <a:gd name="connsiteY18" fmla="*/ 1096847 h 1322256"/>
                <a:gd name="connsiteX19" fmla="*/ 449459 w 2133015"/>
                <a:gd name="connsiteY19" fmla="*/ 1093206 h 1322256"/>
                <a:gd name="connsiteX20" fmla="*/ 427166 w 2133015"/>
                <a:gd name="connsiteY20" fmla="*/ 1079961 h 1322256"/>
                <a:gd name="connsiteX21" fmla="*/ 404446 w 2133015"/>
                <a:gd name="connsiteY21" fmla="*/ 1091597 h 1322256"/>
                <a:gd name="connsiteX22" fmla="*/ 353606 w 2133015"/>
                <a:gd name="connsiteY22" fmla="*/ 1106799 h 1322256"/>
                <a:gd name="connsiteX23" fmla="*/ 149793 w 2133015"/>
                <a:gd name="connsiteY23" fmla="*/ 971886 h 1322256"/>
                <a:gd name="connsiteX24" fmla="*/ 149696 w 2133015"/>
                <a:gd name="connsiteY24" fmla="*/ 971917 h 1322256"/>
                <a:gd name="connsiteX25" fmla="*/ 105589 w 2133015"/>
                <a:gd name="connsiteY25" fmla="*/ 986217 h 1322256"/>
                <a:gd name="connsiteX26" fmla="*/ 35742 w 2133015"/>
                <a:gd name="connsiteY26" fmla="*/ 986487 h 1322256"/>
                <a:gd name="connsiteX27" fmla="*/ 0 w 2133015"/>
                <a:gd name="connsiteY27" fmla="*/ 968420 h 1322256"/>
                <a:gd name="connsiteX28" fmla="*/ 0 w 2133015"/>
                <a:gd name="connsiteY28" fmla="*/ 0 h 1322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2133015" h="1322256">
                  <a:moveTo>
                    <a:pt x="0" y="0"/>
                  </a:moveTo>
                  <a:lnTo>
                    <a:pt x="1963723" y="0"/>
                  </a:lnTo>
                  <a:lnTo>
                    <a:pt x="1967667" y="33182"/>
                  </a:lnTo>
                  <a:cubicBezTo>
                    <a:pt x="1966700" y="55677"/>
                    <a:pt x="1962189" y="79335"/>
                    <a:pt x="1953925" y="103470"/>
                  </a:cubicBezTo>
                  <a:cubicBezTo>
                    <a:pt x="2090353" y="116887"/>
                    <a:pt x="2153091" y="248769"/>
                    <a:pt x="2092980" y="395845"/>
                  </a:cubicBezTo>
                  <a:cubicBezTo>
                    <a:pt x="2142504" y="431750"/>
                    <a:pt x="2146545" y="507925"/>
                    <a:pt x="2102517" y="575998"/>
                  </a:cubicBezTo>
                  <a:cubicBezTo>
                    <a:pt x="2070673" y="625258"/>
                    <a:pt x="2019209" y="661326"/>
                    <a:pt x="1967099" y="670883"/>
                  </a:cubicBezTo>
                  <a:cubicBezTo>
                    <a:pt x="1973101" y="725256"/>
                    <a:pt x="1943499" y="788479"/>
                    <a:pt x="1891753" y="831821"/>
                  </a:cubicBezTo>
                  <a:cubicBezTo>
                    <a:pt x="1831156" y="882556"/>
                    <a:pt x="1755102" y="893710"/>
                    <a:pt x="1708589" y="858674"/>
                  </a:cubicBezTo>
                  <a:cubicBezTo>
                    <a:pt x="1707417" y="859361"/>
                    <a:pt x="1706246" y="860008"/>
                    <a:pt x="1705074" y="860695"/>
                  </a:cubicBezTo>
                  <a:cubicBezTo>
                    <a:pt x="1655731" y="920987"/>
                    <a:pt x="1587679" y="963500"/>
                    <a:pt x="1519465" y="976674"/>
                  </a:cubicBezTo>
                  <a:cubicBezTo>
                    <a:pt x="1492526" y="981873"/>
                    <a:pt x="1467020" y="982260"/>
                    <a:pt x="1443739" y="978362"/>
                  </a:cubicBezTo>
                  <a:lnTo>
                    <a:pt x="1395341" y="959724"/>
                  </a:lnTo>
                  <a:lnTo>
                    <a:pt x="1392429" y="994025"/>
                  </a:lnTo>
                  <a:cubicBezTo>
                    <a:pt x="1384690" y="1040615"/>
                    <a:pt x="1366141" y="1083102"/>
                    <a:pt x="1339073" y="1114820"/>
                  </a:cubicBezTo>
                  <a:cubicBezTo>
                    <a:pt x="1284237" y="1179086"/>
                    <a:pt x="1205028" y="1187344"/>
                    <a:pt x="1143620" y="1135223"/>
                  </a:cubicBezTo>
                  <a:cubicBezTo>
                    <a:pt x="1123760" y="1224749"/>
                    <a:pt x="1070583" y="1293185"/>
                    <a:pt x="1003946" y="1314989"/>
                  </a:cubicBezTo>
                  <a:cubicBezTo>
                    <a:pt x="925422" y="1340678"/>
                    <a:pt x="843469" y="1296900"/>
                    <a:pt x="798577" y="1205261"/>
                  </a:cubicBezTo>
                  <a:cubicBezTo>
                    <a:pt x="692621" y="1292243"/>
                    <a:pt x="555004" y="1243351"/>
                    <a:pt x="493510" y="1096847"/>
                  </a:cubicBezTo>
                  <a:cubicBezTo>
                    <a:pt x="478408" y="1099255"/>
                    <a:pt x="463537" y="1097872"/>
                    <a:pt x="449459" y="1093206"/>
                  </a:cubicBezTo>
                  <a:lnTo>
                    <a:pt x="427166" y="1079961"/>
                  </a:lnTo>
                  <a:lnTo>
                    <a:pt x="404446" y="1091597"/>
                  </a:lnTo>
                  <a:cubicBezTo>
                    <a:pt x="387703" y="1098377"/>
                    <a:pt x="370659" y="1103504"/>
                    <a:pt x="353606" y="1106799"/>
                  </a:cubicBezTo>
                  <a:cubicBezTo>
                    <a:pt x="245849" y="1127590"/>
                    <a:pt x="161026" y="1071419"/>
                    <a:pt x="149793" y="971886"/>
                  </a:cubicBezTo>
                  <a:lnTo>
                    <a:pt x="149696" y="971917"/>
                  </a:lnTo>
                  <a:lnTo>
                    <a:pt x="105589" y="986217"/>
                  </a:lnTo>
                  <a:cubicBezTo>
                    <a:pt x="80507" y="991434"/>
                    <a:pt x="56861" y="991287"/>
                    <a:pt x="35742" y="986487"/>
                  </a:cubicBezTo>
                  <a:lnTo>
                    <a:pt x="0" y="9684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70AD47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09" name="正方形/長方形 38">
              <a:extLst>
                <a:ext uri="{FF2B5EF4-FFF2-40B4-BE49-F238E27FC236}">
                  <a16:creationId xmlns:a16="http://schemas.microsoft.com/office/drawing/2014/main" id="{48893855-1D1C-368F-7187-E54DD88078FC}"/>
                </a:ext>
              </a:extLst>
            </p:cNvPr>
            <p:cNvSpPr/>
            <p:nvPr/>
          </p:nvSpPr>
          <p:spPr>
            <a:xfrm rot="1800000">
              <a:off x="5969202" y="2444736"/>
              <a:ext cx="237249" cy="1532317"/>
            </a:xfrm>
            <a:custGeom>
              <a:avLst/>
              <a:gdLst>
                <a:gd name="connsiteX0" fmla="*/ 0 w 212244"/>
                <a:gd name="connsiteY0" fmla="*/ 0 h 1935466"/>
                <a:gd name="connsiteX1" fmla="*/ 212244 w 212244"/>
                <a:gd name="connsiteY1" fmla="*/ 0 h 1935466"/>
                <a:gd name="connsiteX2" fmla="*/ 212244 w 212244"/>
                <a:gd name="connsiteY2" fmla="*/ 1935466 h 1935466"/>
                <a:gd name="connsiteX3" fmla="*/ 0 w 212244"/>
                <a:gd name="connsiteY3" fmla="*/ 1935466 h 1935466"/>
                <a:gd name="connsiteX4" fmla="*/ 0 w 212244"/>
                <a:gd name="connsiteY4" fmla="*/ 0 h 1935466"/>
                <a:gd name="connsiteX0" fmla="*/ 0 w 212244"/>
                <a:gd name="connsiteY0" fmla="*/ 0 h 1935466"/>
                <a:gd name="connsiteX1" fmla="*/ 93331 w 212244"/>
                <a:gd name="connsiteY1" fmla="*/ 208106 h 1935466"/>
                <a:gd name="connsiteX2" fmla="*/ 212244 w 212244"/>
                <a:gd name="connsiteY2" fmla="*/ 1935466 h 1935466"/>
                <a:gd name="connsiteX3" fmla="*/ 0 w 212244"/>
                <a:gd name="connsiteY3" fmla="*/ 1935466 h 1935466"/>
                <a:gd name="connsiteX4" fmla="*/ 0 w 212244"/>
                <a:gd name="connsiteY4" fmla="*/ 0 h 1935466"/>
                <a:gd name="connsiteX0" fmla="*/ 0 w 242890"/>
                <a:gd name="connsiteY0" fmla="*/ 118376 h 1727360"/>
                <a:gd name="connsiteX1" fmla="*/ 123977 w 242890"/>
                <a:gd name="connsiteY1" fmla="*/ 0 h 1727360"/>
                <a:gd name="connsiteX2" fmla="*/ 242890 w 242890"/>
                <a:gd name="connsiteY2" fmla="*/ 1727360 h 1727360"/>
                <a:gd name="connsiteX3" fmla="*/ 30646 w 242890"/>
                <a:gd name="connsiteY3" fmla="*/ 1727360 h 1727360"/>
                <a:gd name="connsiteX4" fmla="*/ 0 w 242890"/>
                <a:gd name="connsiteY4" fmla="*/ 118376 h 1727360"/>
                <a:gd name="connsiteX0" fmla="*/ 100917 w 343807"/>
                <a:gd name="connsiteY0" fmla="*/ 118376 h 1727360"/>
                <a:gd name="connsiteX1" fmla="*/ 224894 w 343807"/>
                <a:gd name="connsiteY1" fmla="*/ 0 h 1727360"/>
                <a:gd name="connsiteX2" fmla="*/ 343807 w 343807"/>
                <a:gd name="connsiteY2" fmla="*/ 1727360 h 1727360"/>
                <a:gd name="connsiteX3" fmla="*/ 0 w 343807"/>
                <a:gd name="connsiteY3" fmla="*/ 1016405 h 1727360"/>
                <a:gd name="connsiteX4" fmla="*/ 100917 w 343807"/>
                <a:gd name="connsiteY4" fmla="*/ 118376 h 1727360"/>
                <a:gd name="connsiteX0" fmla="*/ 71141 w 314031"/>
                <a:gd name="connsiteY0" fmla="*/ 118376 h 1727360"/>
                <a:gd name="connsiteX1" fmla="*/ 195118 w 314031"/>
                <a:gd name="connsiteY1" fmla="*/ 0 h 1727360"/>
                <a:gd name="connsiteX2" fmla="*/ 314031 w 314031"/>
                <a:gd name="connsiteY2" fmla="*/ 1727360 h 1727360"/>
                <a:gd name="connsiteX3" fmla="*/ 0 w 314031"/>
                <a:gd name="connsiteY3" fmla="*/ 1276815 h 1727360"/>
                <a:gd name="connsiteX4" fmla="*/ 71141 w 314031"/>
                <a:gd name="connsiteY4" fmla="*/ 118376 h 1727360"/>
                <a:gd name="connsiteX0" fmla="*/ 71141 w 314031"/>
                <a:gd name="connsiteY0" fmla="*/ 13119 h 1622103"/>
                <a:gd name="connsiteX1" fmla="*/ 218364 w 314031"/>
                <a:gd name="connsiteY1" fmla="*/ 0 h 1622103"/>
                <a:gd name="connsiteX2" fmla="*/ 314031 w 314031"/>
                <a:gd name="connsiteY2" fmla="*/ 1622103 h 1622103"/>
                <a:gd name="connsiteX3" fmla="*/ 0 w 314031"/>
                <a:gd name="connsiteY3" fmla="*/ 1171558 h 1622103"/>
                <a:gd name="connsiteX4" fmla="*/ 71141 w 314031"/>
                <a:gd name="connsiteY4" fmla="*/ 13119 h 1622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4031" h="1622103">
                  <a:moveTo>
                    <a:pt x="71141" y="13119"/>
                  </a:moveTo>
                  <a:lnTo>
                    <a:pt x="218364" y="0"/>
                  </a:lnTo>
                  <a:lnTo>
                    <a:pt x="314031" y="1622103"/>
                  </a:lnTo>
                  <a:lnTo>
                    <a:pt x="0" y="1171558"/>
                  </a:lnTo>
                  <a:lnTo>
                    <a:pt x="71141" y="13119"/>
                  </a:lnTo>
                  <a:close/>
                </a:path>
              </a:pathLst>
            </a:custGeom>
            <a:solidFill>
              <a:srgbClr val="993300"/>
            </a:solidFill>
            <a:ln w="28575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10" name="フリーフォーム: 図形 109">
              <a:extLst>
                <a:ext uri="{FF2B5EF4-FFF2-40B4-BE49-F238E27FC236}">
                  <a16:creationId xmlns:a16="http://schemas.microsoft.com/office/drawing/2014/main" id="{67539310-C99C-F163-91F7-07420073FEA7}"/>
                </a:ext>
              </a:extLst>
            </p:cNvPr>
            <p:cNvSpPr/>
            <p:nvPr/>
          </p:nvSpPr>
          <p:spPr>
            <a:xfrm>
              <a:off x="5486401" y="1653541"/>
              <a:ext cx="2323516" cy="1440348"/>
            </a:xfrm>
            <a:custGeom>
              <a:avLst/>
              <a:gdLst>
                <a:gd name="connsiteX0" fmla="*/ 0 w 2133015"/>
                <a:gd name="connsiteY0" fmla="*/ 0 h 1322256"/>
                <a:gd name="connsiteX1" fmla="*/ 1963723 w 2133015"/>
                <a:gd name="connsiteY1" fmla="*/ 0 h 1322256"/>
                <a:gd name="connsiteX2" fmla="*/ 1967667 w 2133015"/>
                <a:gd name="connsiteY2" fmla="*/ 33182 h 1322256"/>
                <a:gd name="connsiteX3" fmla="*/ 1953925 w 2133015"/>
                <a:gd name="connsiteY3" fmla="*/ 103470 h 1322256"/>
                <a:gd name="connsiteX4" fmla="*/ 2092980 w 2133015"/>
                <a:gd name="connsiteY4" fmla="*/ 395845 h 1322256"/>
                <a:gd name="connsiteX5" fmla="*/ 2102517 w 2133015"/>
                <a:gd name="connsiteY5" fmla="*/ 575998 h 1322256"/>
                <a:gd name="connsiteX6" fmla="*/ 1967099 w 2133015"/>
                <a:gd name="connsiteY6" fmla="*/ 670883 h 1322256"/>
                <a:gd name="connsiteX7" fmla="*/ 1891753 w 2133015"/>
                <a:gd name="connsiteY7" fmla="*/ 831821 h 1322256"/>
                <a:gd name="connsiteX8" fmla="*/ 1708589 w 2133015"/>
                <a:gd name="connsiteY8" fmla="*/ 858674 h 1322256"/>
                <a:gd name="connsiteX9" fmla="*/ 1705074 w 2133015"/>
                <a:gd name="connsiteY9" fmla="*/ 860695 h 1322256"/>
                <a:gd name="connsiteX10" fmla="*/ 1519465 w 2133015"/>
                <a:gd name="connsiteY10" fmla="*/ 976674 h 1322256"/>
                <a:gd name="connsiteX11" fmla="*/ 1443739 w 2133015"/>
                <a:gd name="connsiteY11" fmla="*/ 978362 h 1322256"/>
                <a:gd name="connsiteX12" fmla="*/ 1395341 w 2133015"/>
                <a:gd name="connsiteY12" fmla="*/ 959724 h 1322256"/>
                <a:gd name="connsiteX13" fmla="*/ 1392429 w 2133015"/>
                <a:gd name="connsiteY13" fmla="*/ 994025 h 1322256"/>
                <a:gd name="connsiteX14" fmla="*/ 1339073 w 2133015"/>
                <a:gd name="connsiteY14" fmla="*/ 1114820 h 1322256"/>
                <a:gd name="connsiteX15" fmla="*/ 1143620 w 2133015"/>
                <a:gd name="connsiteY15" fmla="*/ 1135223 h 1322256"/>
                <a:gd name="connsiteX16" fmla="*/ 1003946 w 2133015"/>
                <a:gd name="connsiteY16" fmla="*/ 1314989 h 1322256"/>
                <a:gd name="connsiteX17" fmla="*/ 798577 w 2133015"/>
                <a:gd name="connsiteY17" fmla="*/ 1205261 h 1322256"/>
                <a:gd name="connsiteX18" fmla="*/ 493510 w 2133015"/>
                <a:gd name="connsiteY18" fmla="*/ 1096847 h 1322256"/>
                <a:gd name="connsiteX19" fmla="*/ 449459 w 2133015"/>
                <a:gd name="connsiteY19" fmla="*/ 1093206 h 1322256"/>
                <a:gd name="connsiteX20" fmla="*/ 427166 w 2133015"/>
                <a:gd name="connsiteY20" fmla="*/ 1079961 h 1322256"/>
                <a:gd name="connsiteX21" fmla="*/ 404446 w 2133015"/>
                <a:gd name="connsiteY21" fmla="*/ 1091597 h 1322256"/>
                <a:gd name="connsiteX22" fmla="*/ 353606 w 2133015"/>
                <a:gd name="connsiteY22" fmla="*/ 1106799 h 1322256"/>
                <a:gd name="connsiteX23" fmla="*/ 149793 w 2133015"/>
                <a:gd name="connsiteY23" fmla="*/ 971886 h 1322256"/>
                <a:gd name="connsiteX24" fmla="*/ 149696 w 2133015"/>
                <a:gd name="connsiteY24" fmla="*/ 971917 h 1322256"/>
                <a:gd name="connsiteX25" fmla="*/ 105589 w 2133015"/>
                <a:gd name="connsiteY25" fmla="*/ 986217 h 1322256"/>
                <a:gd name="connsiteX26" fmla="*/ 35742 w 2133015"/>
                <a:gd name="connsiteY26" fmla="*/ 986487 h 1322256"/>
                <a:gd name="connsiteX27" fmla="*/ 0 w 2133015"/>
                <a:gd name="connsiteY27" fmla="*/ 968420 h 1322256"/>
                <a:gd name="connsiteX28" fmla="*/ 0 w 2133015"/>
                <a:gd name="connsiteY28" fmla="*/ 0 h 1322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2133015" h="1322256">
                  <a:moveTo>
                    <a:pt x="0" y="0"/>
                  </a:moveTo>
                  <a:lnTo>
                    <a:pt x="1963723" y="0"/>
                  </a:lnTo>
                  <a:lnTo>
                    <a:pt x="1967667" y="33182"/>
                  </a:lnTo>
                  <a:cubicBezTo>
                    <a:pt x="1966700" y="55677"/>
                    <a:pt x="1962189" y="79335"/>
                    <a:pt x="1953925" y="103470"/>
                  </a:cubicBezTo>
                  <a:cubicBezTo>
                    <a:pt x="2090353" y="116887"/>
                    <a:pt x="2153091" y="248769"/>
                    <a:pt x="2092980" y="395845"/>
                  </a:cubicBezTo>
                  <a:cubicBezTo>
                    <a:pt x="2142504" y="431750"/>
                    <a:pt x="2146545" y="507925"/>
                    <a:pt x="2102517" y="575998"/>
                  </a:cubicBezTo>
                  <a:cubicBezTo>
                    <a:pt x="2070673" y="625258"/>
                    <a:pt x="2019209" y="661326"/>
                    <a:pt x="1967099" y="670883"/>
                  </a:cubicBezTo>
                  <a:cubicBezTo>
                    <a:pt x="1973101" y="725256"/>
                    <a:pt x="1943499" y="788479"/>
                    <a:pt x="1891753" y="831821"/>
                  </a:cubicBezTo>
                  <a:cubicBezTo>
                    <a:pt x="1831156" y="882556"/>
                    <a:pt x="1755102" y="893710"/>
                    <a:pt x="1708589" y="858674"/>
                  </a:cubicBezTo>
                  <a:cubicBezTo>
                    <a:pt x="1707417" y="859361"/>
                    <a:pt x="1706246" y="860008"/>
                    <a:pt x="1705074" y="860695"/>
                  </a:cubicBezTo>
                  <a:cubicBezTo>
                    <a:pt x="1655731" y="920987"/>
                    <a:pt x="1587679" y="963500"/>
                    <a:pt x="1519465" y="976674"/>
                  </a:cubicBezTo>
                  <a:cubicBezTo>
                    <a:pt x="1492526" y="981873"/>
                    <a:pt x="1467020" y="982260"/>
                    <a:pt x="1443739" y="978362"/>
                  </a:cubicBezTo>
                  <a:lnTo>
                    <a:pt x="1395341" y="959724"/>
                  </a:lnTo>
                  <a:lnTo>
                    <a:pt x="1392429" y="994025"/>
                  </a:lnTo>
                  <a:cubicBezTo>
                    <a:pt x="1384690" y="1040615"/>
                    <a:pt x="1366141" y="1083102"/>
                    <a:pt x="1339073" y="1114820"/>
                  </a:cubicBezTo>
                  <a:cubicBezTo>
                    <a:pt x="1284237" y="1179086"/>
                    <a:pt x="1205028" y="1187344"/>
                    <a:pt x="1143620" y="1135223"/>
                  </a:cubicBezTo>
                  <a:cubicBezTo>
                    <a:pt x="1123760" y="1224749"/>
                    <a:pt x="1070583" y="1293185"/>
                    <a:pt x="1003946" y="1314989"/>
                  </a:cubicBezTo>
                  <a:cubicBezTo>
                    <a:pt x="925422" y="1340678"/>
                    <a:pt x="843469" y="1296900"/>
                    <a:pt x="798577" y="1205261"/>
                  </a:cubicBezTo>
                  <a:cubicBezTo>
                    <a:pt x="692621" y="1292243"/>
                    <a:pt x="555004" y="1243351"/>
                    <a:pt x="493510" y="1096847"/>
                  </a:cubicBezTo>
                  <a:cubicBezTo>
                    <a:pt x="478408" y="1099255"/>
                    <a:pt x="463537" y="1097872"/>
                    <a:pt x="449459" y="1093206"/>
                  </a:cubicBezTo>
                  <a:lnTo>
                    <a:pt x="427166" y="1079961"/>
                  </a:lnTo>
                  <a:lnTo>
                    <a:pt x="404446" y="1091597"/>
                  </a:lnTo>
                  <a:cubicBezTo>
                    <a:pt x="387703" y="1098377"/>
                    <a:pt x="370659" y="1103504"/>
                    <a:pt x="353606" y="1106799"/>
                  </a:cubicBezTo>
                  <a:cubicBezTo>
                    <a:pt x="245849" y="1127590"/>
                    <a:pt x="161026" y="1071419"/>
                    <a:pt x="149793" y="971886"/>
                  </a:cubicBezTo>
                  <a:lnTo>
                    <a:pt x="149696" y="971917"/>
                  </a:lnTo>
                  <a:lnTo>
                    <a:pt x="105589" y="986217"/>
                  </a:lnTo>
                  <a:cubicBezTo>
                    <a:pt x="80507" y="991434"/>
                    <a:pt x="56861" y="991287"/>
                    <a:pt x="35742" y="986487"/>
                  </a:cubicBezTo>
                  <a:lnTo>
                    <a:pt x="0" y="9684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6600"/>
            </a:solidFill>
            <a:ln w="28575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11" name="正方形/長方形 110">
              <a:extLst>
                <a:ext uri="{FF2B5EF4-FFF2-40B4-BE49-F238E27FC236}">
                  <a16:creationId xmlns:a16="http://schemas.microsoft.com/office/drawing/2014/main" id="{BFE6703D-2B6C-43B6-7AD5-3D8738270117}"/>
                </a:ext>
              </a:extLst>
            </p:cNvPr>
            <p:cNvSpPr/>
            <p:nvPr/>
          </p:nvSpPr>
          <p:spPr>
            <a:xfrm>
              <a:off x="5199098" y="1944382"/>
              <a:ext cx="669498" cy="4364676"/>
            </a:xfrm>
            <a:prstGeom prst="rect">
              <a:avLst/>
            </a:prstGeom>
            <a:solidFill>
              <a:srgbClr val="993300"/>
            </a:solidFill>
            <a:ln w="28575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grpSp>
        <p:nvGrpSpPr>
          <p:cNvPr id="112" name="グループ化 111">
            <a:extLst>
              <a:ext uri="{FF2B5EF4-FFF2-40B4-BE49-F238E27FC236}">
                <a16:creationId xmlns:a16="http://schemas.microsoft.com/office/drawing/2014/main" id="{213832BE-A150-7CE4-032B-E0FF598C779F}"/>
              </a:ext>
            </a:extLst>
          </p:cNvPr>
          <p:cNvGrpSpPr/>
          <p:nvPr/>
        </p:nvGrpSpPr>
        <p:grpSpPr>
          <a:xfrm>
            <a:off x="4705989" y="2017022"/>
            <a:ext cx="1504125" cy="4229424"/>
            <a:chOff x="2260328" y="1639687"/>
            <a:chExt cx="1504125" cy="4229424"/>
          </a:xfrm>
        </p:grpSpPr>
        <p:sp>
          <p:nvSpPr>
            <p:cNvPr id="113" name="正方形/長方形 112">
              <a:extLst>
                <a:ext uri="{FF2B5EF4-FFF2-40B4-BE49-F238E27FC236}">
                  <a16:creationId xmlns:a16="http://schemas.microsoft.com/office/drawing/2014/main" id="{D80F6880-A6FC-C6B6-24D6-F4881687AFD8}"/>
                </a:ext>
              </a:extLst>
            </p:cNvPr>
            <p:cNvSpPr/>
            <p:nvPr/>
          </p:nvSpPr>
          <p:spPr>
            <a:xfrm>
              <a:off x="2901480" y="2699191"/>
              <a:ext cx="184547" cy="3169920"/>
            </a:xfrm>
            <a:prstGeom prst="rect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14" name="グループ化 113">
              <a:extLst>
                <a:ext uri="{FF2B5EF4-FFF2-40B4-BE49-F238E27FC236}">
                  <a16:creationId xmlns:a16="http://schemas.microsoft.com/office/drawing/2014/main" id="{EC6D644D-A654-2579-0B2A-715BD2949F37}"/>
                </a:ext>
              </a:extLst>
            </p:cNvPr>
            <p:cNvGrpSpPr/>
            <p:nvPr/>
          </p:nvGrpSpPr>
          <p:grpSpPr>
            <a:xfrm>
              <a:off x="2260328" y="1639687"/>
              <a:ext cx="1504125" cy="1335354"/>
              <a:chOff x="-1097751" y="1092440"/>
              <a:chExt cx="5704902" cy="5064780"/>
            </a:xfrm>
          </p:grpSpPr>
          <p:sp>
            <p:nvSpPr>
              <p:cNvPr id="115" name="フリーフォーム: 図形 114">
                <a:extLst>
                  <a:ext uri="{FF2B5EF4-FFF2-40B4-BE49-F238E27FC236}">
                    <a16:creationId xmlns:a16="http://schemas.microsoft.com/office/drawing/2014/main" id="{C6AEC4B2-5902-6A90-E8B9-B8AECAEE6FB4}"/>
                  </a:ext>
                </a:extLst>
              </p:cNvPr>
              <p:cNvSpPr/>
              <p:nvPr/>
            </p:nvSpPr>
            <p:spPr bwMode="auto">
              <a:xfrm>
                <a:off x="-1097751" y="1092440"/>
                <a:ext cx="5704902" cy="5064780"/>
              </a:xfrm>
              <a:custGeom>
                <a:avLst/>
                <a:gdLst>
                  <a:gd name="connsiteX0" fmla="*/ 1474572 w 5704902"/>
                  <a:gd name="connsiteY0" fmla="*/ 1081546 h 5064780"/>
                  <a:gd name="connsiteX1" fmla="*/ 2852450 w 5704902"/>
                  <a:gd name="connsiteY1" fmla="*/ 3468101 h 5064780"/>
                  <a:gd name="connsiteX2" fmla="*/ 4230328 w 5704902"/>
                  <a:gd name="connsiteY2" fmla="*/ 1081547 h 5064780"/>
                  <a:gd name="connsiteX3" fmla="*/ 5128359 w 5704902"/>
                  <a:gd name="connsiteY3" fmla="*/ 1342 h 5064780"/>
                  <a:gd name="connsiteX4" fmla="*/ 5435340 w 5704902"/>
                  <a:gd name="connsiteY4" fmla="*/ 72295 h 5064780"/>
                  <a:gd name="connsiteX5" fmla="*/ 5632607 w 5704902"/>
                  <a:gd name="connsiteY5" fmla="*/ 808507 h 5064780"/>
                  <a:gd name="connsiteX6" fmla="*/ 3330105 w 5704902"/>
                  <a:gd name="connsiteY6" fmla="*/ 4796558 h 5064780"/>
                  <a:gd name="connsiteX7" fmla="*/ 2900873 w 5704902"/>
                  <a:gd name="connsiteY7" fmla="*/ 5064778 h 5064780"/>
                  <a:gd name="connsiteX8" fmla="*/ 2852488 w 5704902"/>
                  <a:gd name="connsiteY8" fmla="*/ 5063505 h 5064780"/>
                  <a:gd name="connsiteX9" fmla="*/ 2804028 w 5704902"/>
                  <a:gd name="connsiteY9" fmla="*/ 5064780 h 5064780"/>
                  <a:gd name="connsiteX10" fmla="*/ 2374796 w 5704902"/>
                  <a:gd name="connsiteY10" fmla="*/ 4796560 h 5064780"/>
                  <a:gd name="connsiteX11" fmla="*/ 72294 w 5704902"/>
                  <a:gd name="connsiteY11" fmla="*/ 808509 h 5064780"/>
                  <a:gd name="connsiteX12" fmla="*/ 269562 w 5704902"/>
                  <a:gd name="connsiteY12" fmla="*/ 72297 h 5064780"/>
                  <a:gd name="connsiteX13" fmla="*/ 576542 w 5704902"/>
                  <a:gd name="connsiteY13" fmla="*/ 1344 h 5064780"/>
                  <a:gd name="connsiteX14" fmla="*/ 590315 w 5704902"/>
                  <a:gd name="connsiteY14" fmla="*/ 3655 h 5064780"/>
                  <a:gd name="connsiteX15" fmla="*/ 5114574 w 5704902"/>
                  <a:gd name="connsiteY15" fmla="*/ 3655 h 50647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704902" h="5064780">
                    <a:moveTo>
                      <a:pt x="1474572" y="1081546"/>
                    </a:moveTo>
                    <a:lnTo>
                      <a:pt x="2852450" y="3468101"/>
                    </a:lnTo>
                    <a:lnTo>
                      <a:pt x="4230328" y="1081547"/>
                    </a:lnTo>
                    <a:close/>
                    <a:moveTo>
                      <a:pt x="5128359" y="1342"/>
                    </a:moveTo>
                    <a:cubicBezTo>
                      <a:pt x="5231907" y="-5976"/>
                      <a:pt x="5338675" y="16485"/>
                      <a:pt x="5435340" y="72295"/>
                    </a:cubicBezTo>
                    <a:cubicBezTo>
                      <a:pt x="5693113" y="221120"/>
                      <a:pt x="5781433" y="550734"/>
                      <a:pt x="5632607" y="808507"/>
                    </a:cubicBezTo>
                    <a:lnTo>
                      <a:pt x="3330105" y="4796558"/>
                    </a:lnTo>
                    <a:cubicBezTo>
                      <a:pt x="3237089" y="4957666"/>
                      <a:pt x="3073453" y="5052582"/>
                      <a:pt x="2900873" y="5064778"/>
                    </a:cubicBezTo>
                    <a:lnTo>
                      <a:pt x="2852488" y="5063505"/>
                    </a:lnTo>
                    <a:lnTo>
                      <a:pt x="2804028" y="5064780"/>
                    </a:lnTo>
                    <a:cubicBezTo>
                      <a:pt x="2631448" y="5052584"/>
                      <a:pt x="2467812" y="4957668"/>
                      <a:pt x="2374796" y="4796560"/>
                    </a:cubicBezTo>
                    <a:lnTo>
                      <a:pt x="72294" y="808509"/>
                    </a:lnTo>
                    <a:cubicBezTo>
                      <a:pt x="-76531" y="550736"/>
                      <a:pt x="11788" y="221123"/>
                      <a:pt x="269562" y="72297"/>
                    </a:cubicBezTo>
                    <a:cubicBezTo>
                      <a:pt x="366227" y="16487"/>
                      <a:pt x="472994" y="-5974"/>
                      <a:pt x="576542" y="1344"/>
                    </a:cubicBezTo>
                    <a:lnTo>
                      <a:pt x="590315" y="3655"/>
                    </a:lnTo>
                    <a:lnTo>
                      <a:pt x="5114574" y="3655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16" name="フリーフォーム: 図形 115">
                <a:extLst>
                  <a:ext uri="{FF2B5EF4-FFF2-40B4-BE49-F238E27FC236}">
                    <a16:creationId xmlns:a16="http://schemas.microsoft.com/office/drawing/2014/main" id="{95F3DFBD-1189-17B6-4815-286B66ADAEEC}"/>
                  </a:ext>
                </a:extLst>
              </p:cNvPr>
              <p:cNvSpPr/>
              <p:nvPr/>
            </p:nvSpPr>
            <p:spPr bwMode="auto">
              <a:xfrm flipH="1">
                <a:off x="-997504" y="1186962"/>
                <a:ext cx="5513910" cy="4879968"/>
              </a:xfrm>
              <a:custGeom>
                <a:avLst/>
                <a:gdLst>
                  <a:gd name="connsiteX0" fmla="*/ 5028196 w 5513910"/>
                  <a:gd name="connsiteY0" fmla="*/ 0 h 4896697"/>
                  <a:gd name="connsiteX1" fmla="*/ 481713 w 5513910"/>
                  <a:gd name="connsiteY1" fmla="*/ 0 h 4896697"/>
                  <a:gd name="connsiteX2" fmla="*/ 222848 w 5513910"/>
                  <a:gd name="connsiteY2" fmla="*/ 79072 h 4896697"/>
                  <a:gd name="connsiteX3" fmla="*/ 205929 w 5513910"/>
                  <a:gd name="connsiteY3" fmla="*/ 93032 h 4896697"/>
                  <a:gd name="connsiteX4" fmla="*/ 155469 w 5513910"/>
                  <a:gd name="connsiteY4" fmla="*/ 129366 h 4896697"/>
                  <a:gd name="connsiteX5" fmla="*/ 62107 w 5513910"/>
                  <a:gd name="connsiteY5" fmla="*/ 707028 h 4896697"/>
                  <a:gd name="connsiteX6" fmla="*/ 2347979 w 5513910"/>
                  <a:gd name="connsiteY6" fmla="*/ 4666275 h 4896697"/>
                  <a:gd name="connsiteX7" fmla="*/ 2716722 w 5513910"/>
                  <a:gd name="connsiteY7" fmla="*/ 4896697 h 4896697"/>
                  <a:gd name="connsiteX8" fmla="*/ 2756974 w 5513910"/>
                  <a:gd name="connsiteY8" fmla="*/ 4895637 h 4896697"/>
                  <a:gd name="connsiteX9" fmla="*/ 2797188 w 5513910"/>
                  <a:gd name="connsiteY9" fmla="*/ 4896696 h 4896697"/>
                  <a:gd name="connsiteX10" fmla="*/ 3165931 w 5513910"/>
                  <a:gd name="connsiteY10" fmla="*/ 4666274 h 4896697"/>
                  <a:gd name="connsiteX11" fmla="*/ 5451803 w 5513910"/>
                  <a:gd name="connsiteY11" fmla="*/ 707027 h 4896697"/>
                  <a:gd name="connsiteX12" fmla="*/ 5282335 w 5513910"/>
                  <a:gd name="connsiteY12" fmla="*/ 74565 h 4896697"/>
                  <a:gd name="connsiteX13" fmla="*/ 5261318 w 5513910"/>
                  <a:gd name="connsiteY13" fmla="*/ 65100 h 4896697"/>
                  <a:gd name="connsiteX14" fmla="*/ 5208414 w 5513910"/>
                  <a:gd name="connsiteY14" fmla="*/ 36385 h 4896697"/>
                  <a:gd name="connsiteX15" fmla="*/ 5028196 w 5513910"/>
                  <a:gd name="connsiteY15" fmla="*/ 0 h 4896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513910" h="4896697">
                    <a:moveTo>
                      <a:pt x="5028196" y="0"/>
                    </a:moveTo>
                    <a:lnTo>
                      <a:pt x="481713" y="0"/>
                    </a:lnTo>
                    <a:cubicBezTo>
                      <a:pt x="385824" y="0"/>
                      <a:pt x="296743" y="29150"/>
                      <a:pt x="222848" y="79072"/>
                    </a:cubicBezTo>
                    <a:lnTo>
                      <a:pt x="205929" y="93032"/>
                    </a:lnTo>
                    <a:lnTo>
                      <a:pt x="155469" y="129366"/>
                    </a:lnTo>
                    <a:cubicBezTo>
                      <a:pt x="-5658" y="272245"/>
                      <a:pt x="-49765" y="513262"/>
                      <a:pt x="62107" y="707028"/>
                    </a:cubicBezTo>
                    <a:lnTo>
                      <a:pt x="2347979" y="4666275"/>
                    </a:lnTo>
                    <a:cubicBezTo>
                      <a:pt x="2427886" y="4804679"/>
                      <a:pt x="2568463" y="4886219"/>
                      <a:pt x="2716722" y="4896697"/>
                    </a:cubicBezTo>
                    <a:lnTo>
                      <a:pt x="2756974" y="4895637"/>
                    </a:lnTo>
                    <a:lnTo>
                      <a:pt x="2797188" y="4896696"/>
                    </a:lnTo>
                    <a:cubicBezTo>
                      <a:pt x="2945447" y="4886218"/>
                      <a:pt x="3086023" y="4804678"/>
                      <a:pt x="3165931" y="4666274"/>
                    </a:cubicBezTo>
                    <a:lnTo>
                      <a:pt x="5451803" y="707027"/>
                    </a:lnTo>
                    <a:cubicBezTo>
                      <a:pt x="5579656" y="485581"/>
                      <a:pt x="5503782" y="202417"/>
                      <a:pt x="5282335" y="74565"/>
                    </a:cubicBezTo>
                    <a:lnTo>
                      <a:pt x="5261318" y="65100"/>
                    </a:lnTo>
                    <a:lnTo>
                      <a:pt x="5208414" y="36385"/>
                    </a:lnTo>
                    <a:cubicBezTo>
                      <a:pt x="5153022" y="12956"/>
                      <a:pt x="5092122" y="0"/>
                      <a:pt x="5028196" y="0"/>
                    </a:cubicBezTo>
                    <a:close/>
                  </a:path>
                </a:pathLst>
              </a:custGeom>
              <a:solidFill>
                <a:sysClr val="window" lastClr="FFFFFF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17" name="フリーフォーム: 図形 116">
                <a:extLst>
                  <a:ext uri="{FF2B5EF4-FFF2-40B4-BE49-F238E27FC236}">
                    <a16:creationId xmlns:a16="http://schemas.microsoft.com/office/drawing/2014/main" id="{C23D5D33-FDC7-F6F2-E35F-DD1B6CC788CC}"/>
                  </a:ext>
                </a:extLst>
              </p:cNvPr>
              <p:cNvSpPr/>
              <p:nvPr/>
            </p:nvSpPr>
            <p:spPr bwMode="auto">
              <a:xfrm>
                <a:off x="-916390" y="1266092"/>
                <a:ext cx="5347714" cy="4703038"/>
              </a:xfrm>
              <a:custGeom>
                <a:avLst/>
                <a:gdLst>
                  <a:gd name="connsiteX0" fmla="*/ 406551 w 5358273"/>
                  <a:gd name="connsiteY0" fmla="*/ 0 h 4732016"/>
                  <a:gd name="connsiteX1" fmla="*/ 4941977 w 5358273"/>
                  <a:gd name="connsiteY1" fmla="*/ 0 h 4732016"/>
                  <a:gd name="connsiteX2" fmla="*/ 5096868 w 5358273"/>
                  <a:gd name="connsiteY2" fmla="*/ 31271 h 4732016"/>
                  <a:gd name="connsiteX3" fmla="*/ 5131951 w 5358273"/>
                  <a:gd name="connsiteY3" fmla="*/ 50314 h 4732016"/>
                  <a:gd name="connsiteX4" fmla="*/ 5159243 w 5358273"/>
                  <a:gd name="connsiteY4" fmla="*/ 62604 h 4732016"/>
                  <a:gd name="connsiteX5" fmla="*/ 5304895 w 5358273"/>
                  <a:gd name="connsiteY5" fmla="*/ 606182 h 4732016"/>
                  <a:gd name="connsiteX6" fmla="*/ 3037182 w 5358273"/>
                  <a:gd name="connsiteY6" fmla="*/ 4533977 h 4732016"/>
                  <a:gd name="connsiteX7" fmla="*/ 2720260 w 5358273"/>
                  <a:gd name="connsiteY7" fmla="*/ 4732016 h 4732016"/>
                  <a:gd name="connsiteX8" fmla="*/ 2679136 w 5358273"/>
                  <a:gd name="connsiteY8" fmla="*/ 4730933 h 4732016"/>
                  <a:gd name="connsiteX9" fmla="*/ 2638012 w 5358273"/>
                  <a:gd name="connsiteY9" fmla="*/ 4732016 h 4732016"/>
                  <a:gd name="connsiteX10" fmla="*/ 2321091 w 5358273"/>
                  <a:gd name="connsiteY10" fmla="*/ 4533977 h 4732016"/>
                  <a:gd name="connsiteX11" fmla="*/ 53378 w 5358273"/>
                  <a:gd name="connsiteY11" fmla="*/ 606183 h 4732016"/>
                  <a:gd name="connsiteX12" fmla="*/ 80525 w 5358273"/>
                  <a:gd name="connsiteY12" fmla="*/ 167131 h 4732016"/>
                  <a:gd name="connsiteX13" fmla="*/ 107630 w 5358273"/>
                  <a:gd name="connsiteY13" fmla="*/ 137814 h 4732016"/>
                  <a:gd name="connsiteX14" fmla="*/ 125174 w 5358273"/>
                  <a:gd name="connsiteY14" fmla="*/ 116550 h 4732016"/>
                  <a:gd name="connsiteX15" fmla="*/ 406551 w 5358273"/>
                  <a:gd name="connsiteY15" fmla="*/ 0 h 47320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358273" h="4732016">
                    <a:moveTo>
                      <a:pt x="406551" y="0"/>
                    </a:moveTo>
                    <a:lnTo>
                      <a:pt x="4941977" y="0"/>
                    </a:lnTo>
                    <a:cubicBezTo>
                      <a:pt x="4996919" y="0"/>
                      <a:pt x="5049261" y="11135"/>
                      <a:pt x="5096868" y="31271"/>
                    </a:cubicBezTo>
                    <a:lnTo>
                      <a:pt x="5131951" y="50314"/>
                    </a:lnTo>
                    <a:lnTo>
                      <a:pt x="5159243" y="62604"/>
                    </a:lnTo>
                    <a:cubicBezTo>
                      <a:pt x="5349569" y="172489"/>
                      <a:pt x="5414779" y="415857"/>
                      <a:pt x="5304895" y="606182"/>
                    </a:cubicBezTo>
                    <a:lnTo>
                      <a:pt x="3037182" y="4533977"/>
                    </a:lnTo>
                    <a:cubicBezTo>
                      <a:pt x="2968504" y="4652930"/>
                      <a:pt x="2847684" y="4723011"/>
                      <a:pt x="2720260" y="4732016"/>
                    </a:cubicBezTo>
                    <a:lnTo>
                      <a:pt x="2679136" y="4730933"/>
                    </a:lnTo>
                    <a:lnTo>
                      <a:pt x="2638012" y="4732016"/>
                    </a:lnTo>
                    <a:cubicBezTo>
                      <a:pt x="2510589" y="4723011"/>
                      <a:pt x="2389769" y="4652930"/>
                      <a:pt x="2321091" y="4533977"/>
                    </a:cubicBezTo>
                    <a:lnTo>
                      <a:pt x="53378" y="606183"/>
                    </a:lnTo>
                    <a:cubicBezTo>
                      <a:pt x="-29036" y="463438"/>
                      <a:pt x="-12958" y="290858"/>
                      <a:pt x="80525" y="167131"/>
                    </a:cubicBezTo>
                    <a:lnTo>
                      <a:pt x="107630" y="137814"/>
                    </a:lnTo>
                    <a:lnTo>
                      <a:pt x="125174" y="116550"/>
                    </a:lnTo>
                    <a:cubicBezTo>
                      <a:pt x="197185" y="44540"/>
                      <a:pt x="296667" y="0"/>
                      <a:pt x="40655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18" name="AutoShape 166">
                <a:extLst>
                  <a:ext uri="{FF2B5EF4-FFF2-40B4-BE49-F238E27FC236}">
                    <a16:creationId xmlns:a16="http://schemas.microsoft.com/office/drawing/2014/main" id="{889840D7-D47D-99BC-EADA-87EDF3CD765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172928" y="1745834"/>
                <a:ext cx="3845867" cy="3528028"/>
              </a:xfrm>
              <a:prstGeom prst="flowChartMerge">
                <a:avLst/>
              </a:prstGeom>
              <a:solidFill>
                <a:sysClr val="window" lastClr="FFFF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19" name="Text Box 167">
                <a:extLst>
                  <a:ext uri="{FF2B5EF4-FFF2-40B4-BE49-F238E27FC236}">
                    <a16:creationId xmlns:a16="http://schemas.microsoft.com/office/drawing/2014/main" id="{38ECFDBC-41C1-52FE-4C9A-4F125FD2D0C4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713267" y="2177143"/>
                <a:ext cx="2073476" cy="1025464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0070C0"/>
                    </a:solidFill>
                    <a:effectLst/>
                    <a:uLnTx/>
                    <a:uFillTx/>
                    <a:latin typeface="Calibri" panose="020F0502020204030204"/>
                    <a:ea typeface="メイリオ" panose="020B0604030504040204" pitchFamily="50" charset="-128"/>
                  </a:rPr>
                  <a:t>徐行</a:t>
                </a:r>
              </a:p>
            </p:txBody>
          </p:sp>
        </p:grpSp>
      </p:grpSp>
      <p:sp>
        <p:nvSpPr>
          <p:cNvPr id="120" name="フリーフォーム: 図形 119">
            <a:extLst>
              <a:ext uri="{FF2B5EF4-FFF2-40B4-BE49-F238E27FC236}">
                <a16:creationId xmlns:a16="http://schemas.microsoft.com/office/drawing/2014/main" id="{5D54BFF8-5D19-CF98-D9C9-9542EFA46F53}"/>
              </a:ext>
            </a:extLst>
          </p:cNvPr>
          <p:cNvSpPr/>
          <p:nvPr/>
        </p:nvSpPr>
        <p:spPr>
          <a:xfrm>
            <a:off x="3575720" y="1588955"/>
            <a:ext cx="2734576" cy="1514328"/>
          </a:xfrm>
          <a:custGeom>
            <a:avLst/>
            <a:gdLst>
              <a:gd name="connsiteX0" fmla="*/ 0 w 2133015"/>
              <a:gd name="connsiteY0" fmla="*/ 0 h 1322256"/>
              <a:gd name="connsiteX1" fmla="*/ 1963723 w 2133015"/>
              <a:gd name="connsiteY1" fmla="*/ 0 h 1322256"/>
              <a:gd name="connsiteX2" fmla="*/ 1967667 w 2133015"/>
              <a:gd name="connsiteY2" fmla="*/ 33182 h 1322256"/>
              <a:gd name="connsiteX3" fmla="*/ 1953925 w 2133015"/>
              <a:gd name="connsiteY3" fmla="*/ 103470 h 1322256"/>
              <a:gd name="connsiteX4" fmla="*/ 2092980 w 2133015"/>
              <a:gd name="connsiteY4" fmla="*/ 395845 h 1322256"/>
              <a:gd name="connsiteX5" fmla="*/ 2102517 w 2133015"/>
              <a:gd name="connsiteY5" fmla="*/ 575998 h 1322256"/>
              <a:gd name="connsiteX6" fmla="*/ 1967099 w 2133015"/>
              <a:gd name="connsiteY6" fmla="*/ 670883 h 1322256"/>
              <a:gd name="connsiteX7" fmla="*/ 1891753 w 2133015"/>
              <a:gd name="connsiteY7" fmla="*/ 831821 h 1322256"/>
              <a:gd name="connsiteX8" fmla="*/ 1708589 w 2133015"/>
              <a:gd name="connsiteY8" fmla="*/ 858674 h 1322256"/>
              <a:gd name="connsiteX9" fmla="*/ 1705074 w 2133015"/>
              <a:gd name="connsiteY9" fmla="*/ 860695 h 1322256"/>
              <a:gd name="connsiteX10" fmla="*/ 1519465 w 2133015"/>
              <a:gd name="connsiteY10" fmla="*/ 976674 h 1322256"/>
              <a:gd name="connsiteX11" fmla="*/ 1443739 w 2133015"/>
              <a:gd name="connsiteY11" fmla="*/ 978362 h 1322256"/>
              <a:gd name="connsiteX12" fmla="*/ 1395341 w 2133015"/>
              <a:gd name="connsiteY12" fmla="*/ 959724 h 1322256"/>
              <a:gd name="connsiteX13" fmla="*/ 1392429 w 2133015"/>
              <a:gd name="connsiteY13" fmla="*/ 994025 h 1322256"/>
              <a:gd name="connsiteX14" fmla="*/ 1339073 w 2133015"/>
              <a:gd name="connsiteY14" fmla="*/ 1114820 h 1322256"/>
              <a:gd name="connsiteX15" fmla="*/ 1143620 w 2133015"/>
              <a:gd name="connsiteY15" fmla="*/ 1135223 h 1322256"/>
              <a:gd name="connsiteX16" fmla="*/ 1003946 w 2133015"/>
              <a:gd name="connsiteY16" fmla="*/ 1314989 h 1322256"/>
              <a:gd name="connsiteX17" fmla="*/ 798577 w 2133015"/>
              <a:gd name="connsiteY17" fmla="*/ 1205261 h 1322256"/>
              <a:gd name="connsiteX18" fmla="*/ 493510 w 2133015"/>
              <a:gd name="connsiteY18" fmla="*/ 1096847 h 1322256"/>
              <a:gd name="connsiteX19" fmla="*/ 449459 w 2133015"/>
              <a:gd name="connsiteY19" fmla="*/ 1093206 h 1322256"/>
              <a:gd name="connsiteX20" fmla="*/ 427166 w 2133015"/>
              <a:gd name="connsiteY20" fmla="*/ 1079961 h 1322256"/>
              <a:gd name="connsiteX21" fmla="*/ 404446 w 2133015"/>
              <a:gd name="connsiteY21" fmla="*/ 1091597 h 1322256"/>
              <a:gd name="connsiteX22" fmla="*/ 353606 w 2133015"/>
              <a:gd name="connsiteY22" fmla="*/ 1106799 h 1322256"/>
              <a:gd name="connsiteX23" fmla="*/ 149793 w 2133015"/>
              <a:gd name="connsiteY23" fmla="*/ 971886 h 1322256"/>
              <a:gd name="connsiteX24" fmla="*/ 149696 w 2133015"/>
              <a:gd name="connsiteY24" fmla="*/ 971917 h 1322256"/>
              <a:gd name="connsiteX25" fmla="*/ 105589 w 2133015"/>
              <a:gd name="connsiteY25" fmla="*/ 986217 h 1322256"/>
              <a:gd name="connsiteX26" fmla="*/ 35742 w 2133015"/>
              <a:gd name="connsiteY26" fmla="*/ 986487 h 1322256"/>
              <a:gd name="connsiteX27" fmla="*/ 0 w 2133015"/>
              <a:gd name="connsiteY27" fmla="*/ 968420 h 1322256"/>
              <a:gd name="connsiteX28" fmla="*/ 0 w 2133015"/>
              <a:gd name="connsiteY28" fmla="*/ 0 h 13222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</a:cxnLst>
            <a:rect l="l" t="t" r="r" b="b"/>
            <a:pathLst>
              <a:path w="2133015" h="1322256">
                <a:moveTo>
                  <a:pt x="0" y="0"/>
                </a:moveTo>
                <a:lnTo>
                  <a:pt x="1963723" y="0"/>
                </a:lnTo>
                <a:lnTo>
                  <a:pt x="1967667" y="33182"/>
                </a:lnTo>
                <a:cubicBezTo>
                  <a:pt x="1966700" y="55677"/>
                  <a:pt x="1962189" y="79335"/>
                  <a:pt x="1953925" y="103470"/>
                </a:cubicBezTo>
                <a:cubicBezTo>
                  <a:pt x="2090353" y="116887"/>
                  <a:pt x="2153091" y="248769"/>
                  <a:pt x="2092980" y="395845"/>
                </a:cubicBezTo>
                <a:cubicBezTo>
                  <a:pt x="2142504" y="431750"/>
                  <a:pt x="2146545" y="507925"/>
                  <a:pt x="2102517" y="575998"/>
                </a:cubicBezTo>
                <a:cubicBezTo>
                  <a:pt x="2070673" y="625258"/>
                  <a:pt x="2019209" y="661326"/>
                  <a:pt x="1967099" y="670883"/>
                </a:cubicBezTo>
                <a:cubicBezTo>
                  <a:pt x="1973101" y="725256"/>
                  <a:pt x="1943499" y="788479"/>
                  <a:pt x="1891753" y="831821"/>
                </a:cubicBezTo>
                <a:cubicBezTo>
                  <a:pt x="1831156" y="882556"/>
                  <a:pt x="1755102" y="893710"/>
                  <a:pt x="1708589" y="858674"/>
                </a:cubicBezTo>
                <a:cubicBezTo>
                  <a:pt x="1707417" y="859361"/>
                  <a:pt x="1706246" y="860008"/>
                  <a:pt x="1705074" y="860695"/>
                </a:cubicBezTo>
                <a:cubicBezTo>
                  <a:pt x="1655731" y="920987"/>
                  <a:pt x="1587679" y="963500"/>
                  <a:pt x="1519465" y="976674"/>
                </a:cubicBezTo>
                <a:cubicBezTo>
                  <a:pt x="1492526" y="981873"/>
                  <a:pt x="1467020" y="982260"/>
                  <a:pt x="1443739" y="978362"/>
                </a:cubicBezTo>
                <a:lnTo>
                  <a:pt x="1395341" y="959724"/>
                </a:lnTo>
                <a:lnTo>
                  <a:pt x="1392429" y="994025"/>
                </a:lnTo>
                <a:cubicBezTo>
                  <a:pt x="1384690" y="1040615"/>
                  <a:pt x="1366141" y="1083102"/>
                  <a:pt x="1339073" y="1114820"/>
                </a:cubicBezTo>
                <a:cubicBezTo>
                  <a:pt x="1284237" y="1179086"/>
                  <a:pt x="1205028" y="1187344"/>
                  <a:pt x="1143620" y="1135223"/>
                </a:cubicBezTo>
                <a:cubicBezTo>
                  <a:pt x="1123760" y="1224749"/>
                  <a:pt x="1070583" y="1293185"/>
                  <a:pt x="1003946" y="1314989"/>
                </a:cubicBezTo>
                <a:cubicBezTo>
                  <a:pt x="925422" y="1340678"/>
                  <a:pt x="843469" y="1296900"/>
                  <a:pt x="798577" y="1205261"/>
                </a:cubicBezTo>
                <a:cubicBezTo>
                  <a:pt x="692621" y="1292243"/>
                  <a:pt x="555004" y="1243351"/>
                  <a:pt x="493510" y="1096847"/>
                </a:cubicBezTo>
                <a:cubicBezTo>
                  <a:pt x="478408" y="1099255"/>
                  <a:pt x="463537" y="1097872"/>
                  <a:pt x="449459" y="1093206"/>
                </a:cubicBezTo>
                <a:lnTo>
                  <a:pt x="427166" y="1079961"/>
                </a:lnTo>
                <a:lnTo>
                  <a:pt x="404446" y="1091597"/>
                </a:lnTo>
                <a:cubicBezTo>
                  <a:pt x="387703" y="1098377"/>
                  <a:pt x="370659" y="1103504"/>
                  <a:pt x="353606" y="1106799"/>
                </a:cubicBezTo>
                <a:cubicBezTo>
                  <a:pt x="245849" y="1127590"/>
                  <a:pt x="161026" y="1071419"/>
                  <a:pt x="149793" y="971886"/>
                </a:cubicBezTo>
                <a:lnTo>
                  <a:pt x="149696" y="971917"/>
                </a:lnTo>
                <a:lnTo>
                  <a:pt x="105589" y="986217"/>
                </a:lnTo>
                <a:cubicBezTo>
                  <a:pt x="80507" y="991434"/>
                  <a:pt x="56861" y="991287"/>
                  <a:pt x="35742" y="986487"/>
                </a:cubicBezTo>
                <a:lnTo>
                  <a:pt x="0" y="968420"/>
                </a:lnTo>
                <a:lnTo>
                  <a:pt x="0" y="0"/>
                </a:lnTo>
                <a:close/>
              </a:path>
            </a:pathLst>
          </a:custGeom>
          <a:solidFill>
            <a:srgbClr val="339933"/>
          </a:solidFill>
          <a:ln w="28575" cap="flat" cmpd="sng" algn="ctr">
            <a:solidFill>
              <a:sysClr val="windowText" lastClr="000000"/>
            </a:solidFill>
            <a:prstDash val="solid"/>
            <a:bevel/>
          </a:ln>
          <a:effectLst/>
        </p:spPr>
        <p:txBody>
          <a:bodyPr wrap="square" rtlCol="0" anchor="ctr">
            <a:noAutofit/>
          </a:bodyPr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1800" b="0" i="0" u="none" strike="noStrike" kern="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游ゴシック" panose="020B0400000000000000" pitchFamily="50" charset="-128"/>
              <a:cs typeface="+mn-cs"/>
            </a:endParaRPr>
          </a:p>
        </p:txBody>
      </p:sp>
      <p:sp>
        <p:nvSpPr>
          <p:cNvPr id="122" name="正方形/長方形 120">
            <a:extLst>
              <a:ext uri="{FF2B5EF4-FFF2-40B4-BE49-F238E27FC236}">
                <a16:creationId xmlns:a16="http://schemas.microsoft.com/office/drawing/2014/main" id="{246F8C52-1E0B-89DE-DBD3-595B6CDE447E}"/>
              </a:ext>
            </a:extLst>
          </p:cNvPr>
          <p:cNvSpPr/>
          <p:nvPr/>
        </p:nvSpPr>
        <p:spPr>
          <a:xfrm>
            <a:off x="1505490" y="1588955"/>
            <a:ext cx="2114799" cy="4657491"/>
          </a:xfrm>
          <a:custGeom>
            <a:avLst/>
            <a:gdLst>
              <a:gd name="connsiteX0" fmla="*/ 0 w 2114799"/>
              <a:gd name="connsiteY0" fmla="*/ 0 h 4657491"/>
              <a:gd name="connsiteX1" fmla="*/ 2114799 w 2114799"/>
              <a:gd name="connsiteY1" fmla="*/ 0 h 4657491"/>
              <a:gd name="connsiteX2" fmla="*/ 2114799 w 2114799"/>
              <a:gd name="connsiteY2" fmla="*/ 4657491 h 4657491"/>
              <a:gd name="connsiteX3" fmla="*/ 0 w 2114799"/>
              <a:gd name="connsiteY3" fmla="*/ 4657491 h 4657491"/>
              <a:gd name="connsiteX4" fmla="*/ 0 w 2114799"/>
              <a:gd name="connsiteY4" fmla="*/ 0 h 4657491"/>
              <a:gd name="connsiteX0" fmla="*/ 400596 w 2515395"/>
              <a:gd name="connsiteY0" fmla="*/ 0 h 4657491"/>
              <a:gd name="connsiteX1" fmla="*/ 2515395 w 2515395"/>
              <a:gd name="connsiteY1" fmla="*/ 0 h 4657491"/>
              <a:gd name="connsiteX2" fmla="*/ 2515395 w 2515395"/>
              <a:gd name="connsiteY2" fmla="*/ 4657491 h 4657491"/>
              <a:gd name="connsiteX3" fmla="*/ 400596 w 2515395"/>
              <a:gd name="connsiteY3" fmla="*/ 4657491 h 4657491"/>
              <a:gd name="connsiteX4" fmla="*/ 6 w 2515395"/>
              <a:gd name="connsiteY4" fmla="*/ 2043245 h 4657491"/>
              <a:gd name="connsiteX5" fmla="*/ 400596 w 2515395"/>
              <a:gd name="connsiteY5" fmla="*/ 0 h 4657491"/>
              <a:gd name="connsiteX0" fmla="*/ 0 w 2515389"/>
              <a:gd name="connsiteY0" fmla="*/ 2043245 h 4657491"/>
              <a:gd name="connsiteX1" fmla="*/ 400590 w 2515389"/>
              <a:gd name="connsiteY1" fmla="*/ 0 h 4657491"/>
              <a:gd name="connsiteX2" fmla="*/ 2515389 w 2515389"/>
              <a:gd name="connsiteY2" fmla="*/ 0 h 4657491"/>
              <a:gd name="connsiteX3" fmla="*/ 2515389 w 2515389"/>
              <a:gd name="connsiteY3" fmla="*/ 4657491 h 4657491"/>
              <a:gd name="connsiteX4" fmla="*/ 400590 w 2515389"/>
              <a:gd name="connsiteY4" fmla="*/ 4657491 h 4657491"/>
              <a:gd name="connsiteX5" fmla="*/ 91440 w 2515389"/>
              <a:gd name="connsiteY5" fmla="*/ 2134685 h 4657491"/>
              <a:gd name="connsiteX0" fmla="*/ 0 w 2515389"/>
              <a:gd name="connsiteY0" fmla="*/ 2043245 h 4657491"/>
              <a:gd name="connsiteX1" fmla="*/ 400590 w 2515389"/>
              <a:gd name="connsiteY1" fmla="*/ 0 h 4657491"/>
              <a:gd name="connsiteX2" fmla="*/ 2515389 w 2515389"/>
              <a:gd name="connsiteY2" fmla="*/ 0 h 4657491"/>
              <a:gd name="connsiteX3" fmla="*/ 2515389 w 2515389"/>
              <a:gd name="connsiteY3" fmla="*/ 4657491 h 4657491"/>
              <a:gd name="connsiteX4" fmla="*/ 400590 w 2515389"/>
              <a:gd name="connsiteY4" fmla="*/ 4657491 h 4657491"/>
              <a:gd name="connsiteX0" fmla="*/ 0 w 2114799"/>
              <a:gd name="connsiteY0" fmla="*/ 0 h 4657491"/>
              <a:gd name="connsiteX1" fmla="*/ 2114799 w 2114799"/>
              <a:gd name="connsiteY1" fmla="*/ 0 h 4657491"/>
              <a:gd name="connsiteX2" fmla="*/ 2114799 w 2114799"/>
              <a:gd name="connsiteY2" fmla="*/ 4657491 h 4657491"/>
              <a:gd name="connsiteX3" fmla="*/ 0 w 2114799"/>
              <a:gd name="connsiteY3" fmla="*/ 4657491 h 46574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14799" h="4657491">
                <a:moveTo>
                  <a:pt x="0" y="0"/>
                </a:moveTo>
                <a:lnTo>
                  <a:pt x="2114799" y="0"/>
                </a:lnTo>
                <a:lnTo>
                  <a:pt x="2114799" y="4657491"/>
                </a:lnTo>
                <a:lnTo>
                  <a:pt x="0" y="4657491"/>
                </a:lnTo>
              </a:path>
            </a:pathLst>
          </a:custGeom>
          <a:pattFill prst="wdUpDiag">
            <a:fgClr>
              <a:schemeClr val="bg1">
                <a:lumMod val="85000"/>
              </a:schemeClr>
            </a:fgClr>
            <a:bgClr>
              <a:schemeClr val="bg1">
                <a:lumMod val="65000"/>
              </a:schemeClr>
            </a:bgClr>
          </a:pattFill>
          <a:ln w="28575" cap="flat" cmpd="sng" algn="ctr">
            <a:solidFill>
              <a:sysClr val="windowText" lastClr="000000"/>
            </a:solidFill>
            <a:prstDash val="solid"/>
            <a:bevel/>
          </a:ln>
          <a:effectLst/>
        </p:spPr>
        <p:txBody>
          <a:bodyPr wrap="square" rtlCol="0" anchor="ctr">
            <a:noAutofit/>
          </a:bodyPr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18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游ゴシック" panose="020B0400000000000000" pitchFamily="50" charset="-128"/>
              <a:cs typeface="+mn-cs"/>
            </a:endParaRPr>
          </a:p>
        </p:txBody>
      </p:sp>
      <p:grpSp>
        <p:nvGrpSpPr>
          <p:cNvPr id="123" name="グループ化 122">
            <a:extLst>
              <a:ext uri="{FF2B5EF4-FFF2-40B4-BE49-F238E27FC236}">
                <a16:creationId xmlns:a16="http://schemas.microsoft.com/office/drawing/2014/main" id="{F984650A-4058-E4B6-9A70-A68D213ED19F}"/>
              </a:ext>
            </a:extLst>
          </p:cNvPr>
          <p:cNvGrpSpPr/>
          <p:nvPr/>
        </p:nvGrpSpPr>
        <p:grpSpPr>
          <a:xfrm>
            <a:off x="1728053" y="2889187"/>
            <a:ext cx="3333518" cy="3348223"/>
            <a:chOff x="281538" y="2889187"/>
            <a:chExt cx="3333518" cy="3348223"/>
          </a:xfrm>
        </p:grpSpPr>
        <p:sp>
          <p:nvSpPr>
            <p:cNvPr id="124" name="フリーフォーム: 図形 123">
              <a:extLst>
                <a:ext uri="{FF2B5EF4-FFF2-40B4-BE49-F238E27FC236}">
                  <a16:creationId xmlns:a16="http://schemas.microsoft.com/office/drawing/2014/main" id="{EE8EB5EB-D874-9CC5-1F7B-3A31E36E9451}"/>
                </a:ext>
              </a:extLst>
            </p:cNvPr>
            <p:cNvSpPr/>
            <p:nvPr/>
          </p:nvSpPr>
          <p:spPr bwMode="auto">
            <a:xfrm>
              <a:off x="1625621" y="5139673"/>
              <a:ext cx="1989435" cy="1089985"/>
            </a:xfrm>
            <a:custGeom>
              <a:avLst/>
              <a:gdLst>
                <a:gd name="connsiteX0" fmla="*/ 746389 w 1492778"/>
                <a:gd name="connsiteY0" fmla="*/ 0 h 817874"/>
                <a:gd name="connsiteX1" fmla="*/ 1492778 w 1492778"/>
                <a:gd name="connsiteY1" fmla="*/ 746389 h 817874"/>
                <a:gd name="connsiteX2" fmla="*/ 1485572 w 1492778"/>
                <a:gd name="connsiteY2" fmla="*/ 817874 h 817874"/>
                <a:gd name="connsiteX3" fmla="*/ 1360731 w 1492778"/>
                <a:gd name="connsiteY3" fmla="*/ 817874 h 817874"/>
                <a:gd name="connsiteX4" fmla="*/ 1367937 w 1492778"/>
                <a:gd name="connsiteY4" fmla="*/ 746389 h 817874"/>
                <a:gd name="connsiteX5" fmla="*/ 746389 w 1492778"/>
                <a:gd name="connsiteY5" fmla="*/ 124841 h 817874"/>
                <a:gd name="connsiteX6" fmla="*/ 124841 w 1492778"/>
                <a:gd name="connsiteY6" fmla="*/ 746389 h 817874"/>
                <a:gd name="connsiteX7" fmla="*/ 132047 w 1492778"/>
                <a:gd name="connsiteY7" fmla="*/ 817874 h 817874"/>
                <a:gd name="connsiteX8" fmla="*/ 7206 w 1492778"/>
                <a:gd name="connsiteY8" fmla="*/ 817874 h 817874"/>
                <a:gd name="connsiteX9" fmla="*/ 0 w 1492778"/>
                <a:gd name="connsiteY9" fmla="*/ 746389 h 817874"/>
                <a:gd name="connsiteX10" fmla="*/ 746389 w 1492778"/>
                <a:gd name="connsiteY10" fmla="*/ 0 h 81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492778" h="817874">
                  <a:moveTo>
                    <a:pt x="746389" y="0"/>
                  </a:moveTo>
                  <a:cubicBezTo>
                    <a:pt x="1158608" y="0"/>
                    <a:pt x="1492778" y="334170"/>
                    <a:pt x="1492778" y="746389"/>
                  </a:cubicBezTo>
                  <a:lnTo>
                    <a:pt x="1485572" y="817874"/>
                  </a:lnTo>
                  <a:lnTo>
                    <a:pt x="1360731" y="817874"/>
                  </a:lnTo>
                  <a:lnTo>
                    <a:pt x="1367937" y="746389"/>
                  </a:lnTo>
                  <a:cubicBezTo>
                    <a:pt x="1367937" y="403118"/>
                    <a:pt x="1089660" y="124841"/>
                    <a:pt x="746389" y="124841"/>
                  </a:cubicBezTo>
                  <a:cubicBezTo>
                    <a:pt x="403118" y="124841"/>
                    <a:pt x="124841" y="403118"/>
                    <a:pt x="124841" y="746389"/>
                  </a:cubicBezTo>
                  <a:lnTo>
                    <a:pt x="132047" y="817874"/>
                  </a:lnTo>
                  <a:lnTo>
                    <a:pt x="7206" y="817874"/>
                  </a:lnTo>
                  <a:lnTo>
                    <a:pt x="0" y="746389"/>
                  </a:lnTo>
                  <a:cubicBezTo>
                    <a:pt x="0" y="334170"/>
                    <a:pt x="334170" y="0"/>
                    <a:pt x="746389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5" name="二等辺三角形 8">
              <a:extLst>
                <a:ext uri="{FF2B5EF4-FFF2-40B4-BE49-F238E27FC236}">
                  <a16:creationId xmlns:a16="http://schemas.microsoft.com/office/drawing/2014/main" id="{FEF7162E-74B4-3FCC-A187-69059919C65C}"/>
                </a:ext>
              </a:extLst>
            </p:cNvPr>
            <p:cNvSpPr/>
            <p:nvPr/>
          </p:nvSpPr>
          <p:spPr bwMode="auto">
            <a:xfrm rot="21125282">
              <a:off x="2281318" y="3864830"/>
              <a:ext cx="227409" cy="328925"/>
            </a:xfrm>
            <a:custGeom>
              <a:avLst/>
              <a:gdLst>
                <a:gd name="connsiteX0" fmla="*/ 0 w 183898"/>
                <a:gd name="connsiteY0" fmla="*/ 225025 h 225025"/>
                <a:gd name="connsiteX1" fmla="*/ 91949 w 183898"/>
                <a:gd name="connsiteY1" fmla="*/ 0 h 225025"/>
                <a:gd name="connsiteX2" fmla="*/ 183898 w 183898"/>
                <a:gd name="connsiteY2" fmla="*/ 225025 h 225025"/>
                <a:gd name="connsiteX3" fmla="*/ 0 w 183898"/>
                <a:gd name="connsiteY3" fmla="*/ 225025 h 225025"/>
                <a:gd name="connsiteX0" fmla="*/ 0 w 191011"/>
                <a:gd name="connsiteY0" fmla="*/ 225025 h 225025"/>
                <a:gd name="connsiteX1" fmla="*/ 91949 w 191011"/>
                <a:gd name="connsiteY1" fmla="*/ 0 h 225025"/>
                <a:gd name="connsiteX2" fmla="*/ 183898 w 191011"/>
                <a:gd name="connsiteY2" fmla="*/ 225025 h 225025"/>
                <a:gd name="connsiteX3" fmla="*/ 0 w 191011"/>
                <a:gd name="connsiteY3" fmla="*/ 225025 h 225025"/>
                <a:gd name="connsiteX0" fmla="*/ 0 w 192784"/>
                <a:gd name="connsiteY0" fmla="*/ 225025 h 240341"/>
                <a:gd name="connsiteX1" fmla="*/ 91949 w 192784"/>
                <a:gd name="connsiteY1" fmla="*/ 0 h 240341"/>
                <a:gd name="connsiteX2" fmla="*/ 183898 w 192784"/>
                <a:gd name="connsiteY2" fmla="*/ 225025 h 240341"/>
                <a:gd name="connsiteX3" fmla="*/ 0 w 192784"/>
                <a:gd name="connsiteY3" fmla="*/ 225025 h 2403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2784" h="240341">
                  <a:moveTo>
                    <a:pt x="0" y="225025"/>
                  </a:moveTo>
                  <a:lnTo>
                    <a:pt x="91949" y="0"/>
                  </a:lnTo>
                  <a:cubicBezTo>
                    <a:pt x="122599" y="75008"/>
                    <a:pt x="222923" y="190562"/>
                    <a:pt x="183898" y="225025"/>
                  </a:cubicBezTo>
                  <a:cubicBezTo>
                    <a:pt x="144873" y="259488"/>
                    <a:pt x="61299" y="225025"/>
                    <a:pt x="0" y="225025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" name="フリーフォーム: 図形 125">
              <a:extLst>
                <a:ext uri="{FF2B5EF4-FFF2-40B4-BE49-F238E27FC236}">
                  <a16:creationId xmlns:a16="http://schemas.microsoft.com/office/drawing/2014/main" id="{FFB796E9-AE13-1FB2-9A8B-A0B9B50F3AAA}"/>
                </a:ext>
              </a:extLst>
            </p:cNvPr>
            <p:cNvSpPr/>
            <p:nvPr/>
          </p:nvSpPr>
          <p:spPr bwMode="auto">
            <a:xfrm rot="21125282">
              <a:off x="679164" y="3014627"/>
              <a:ext cx="1739376" cy="2127038"/>
            </a:xfrm>
            <a:custGeom>
              <a:avLst/>
              <a:gdLst>
                <a:gd name="connsiteX0" fmla="*/ 958609 w 1739376"/>
                <a:gd name="connsiteY0" fmla="*/ 5102 h 2127038"/>
                <a:gd name="connsiteX1" fmla="*/ 1739376 w 1739376"/>
                <a:gd name="connsiteY1" fmla="*/ 988248 h 2127038"/>
                <a:gd name="connsiteX2" fmla="*/ 1718127 w 1739376"/>
                <a:gd name="connsiteY2" fmla="*/ 1308899 h 2127038"/>
                <a:gd name="connsiteX3" fmla="*/ 1706157 w 1739376"/>
                <a:gd name="connsiteY3" fmla="*/ 1369828 h 2127038"/>
                <a:gd name="connsiteX4" fmla="*/ 1656496 w 1739376"/>
                <a:gd name="connsiteY4" fmla="*/ 1373601 h 2127038"/>
                <a:gd name="connsiteX5" fmla="*/ 1439798 w 1739376"/>
                <a:gd name="connsiteY5" fmla="*/ 1546868 h 2127038"/>
                <a:gd name="connsiteX6" fmla="*/ 1551256 w 1739376"/>
                <a:gd name="connsiteY6" fmla="*/ 1745388 h 2127038"/>
                <a:gd name="connsiteX7" fmla="*/ 1558407 w 1739376"/>
                <a:gd name="connsiteY7" fmla="*/ 1749305 h 2127038"/>
                <a:gd name="connsiteX8" fmla="*/ 1525970 w 1739376"/>
                <a:gd name="connsiteY8" fmla="*/ 1787983 h 2127038"/>
                <a:gd name="connsiteX9" fmla="*/ 1208210 w 1739376"/>
                <a:gd name="connsiteY9" fmla="*/ 1898835 h 2127038"/>
                <a:gd name="connsiteX10" fmla="*/ 1184992 w 1739376"/>
                <a:gd name="connsiteY10" fmla="*/ 1907024 h 2127038"/>
                <a:gd name="connsiteX11" fmla="*/ 1203847 w 1739376"/>
                <a:gd name="connsiteY11" fmla="*/ 2127038 h 2127038"/>
                <a:gd name="connsiteX12" fmla="*/ 654004 w 1739376"/>
                <a:gd name="connsiteY12" fmla="*/ 2127038 h 2127038"/>
                <a:gd name="connsiteX13" fmla="*/ 669384 w 1739376"/>
                <a:gd name="connsiteY13" fmla="*/ 1947588 h 2127038"/>
                <a:gd name="connsiteX14" fmla="*/ 531166 w 1739376"/>
                <a:gd name="connsiteY14" fmla="*/ 1898835 h 2127038"/>
                <a:gd name="connsiteX15" fmla="*/ 0 w 1739376"/>
                <a:gd name="connsiteY15" fmla="*/ 988248 h 2127038"/>
                <a:gd name="connsiteX16" fmla="*/ 869688 w 1739376"/>
                <a:gd name="connsiteY16" fmla="*/ 0 h 2127038"/>
                <a:gd name="connsiteX17" fmla="*/ 958609 w 1739376"/>
                <a:gd name="connsiteY17" fmla="*/ 5102 h 21270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1739376" h="2127038">
                  <a:moveTo>
                    <a:pt x="958609" y="5102"/>
                  </a:moveTo>
                  <a:cubicBezTo>
                    <a:pt x="1397154" y="55710"/>
                    <a:pt x="1739376" y="476566"/>
                    <a:pt x="1739376" y="988248"/>
                  </a:cubicBezTo>
                  <a:cubicBezTo>
                    <a:pt x="1739376" y="1090584"/>
                    <a:pt x="1733621" y="1201188"/>
                    <a:pt x="1718127" y="1308899"/>
                  </a:cubicBezTo>
                  <a:lnTo>
                    <a:pt x="1706157" y="1369828"/>
                  </a:lnTo>
                  <a:lnTo>
                    <a:pt x="1656496" y="1373601"/>
                  </a:lnTo>
                  <a:cubicBezTo>
                    <a:pt x="1540879" y="1391042"/>
                    <a:pt x="1452264" y="1457172"/>
                    <a:pt x="1439798" y="1546868"/>
                  </a:cubicBezTo>
                  <a:cubicBezTo>
                    <a:pt x="1429411" y="1621614"/>
                    <a:pt x="1474363" y="1695035"/>
                    <a:pt x="1551256" y="1745388"/>
                  </a:cubicBezTo>
                  <a:lnTo>
                    <a:pt x="1558407" y="1749305"/>
                  </a:lnTo>
                  <a:lnTo>
                    <a:pt x="1525970" y="1787983"/>
                  </a:lnTo>
                  <a:cubicBezTo>
                    <a:pt x="1448751" y="1867238"/>
                    <a:pt x="1345424" y="1911455"/>
                    <a:pt x="1208210" y="1898835"/>
                  </a:cubicBezTo>
                  <a:lnTo>
                    <a:pt x="1184992" y="1907024"/>
                  </a:lnTo>
                  <a:lnTo>
                    <a:pt x="1203847" y="2127038"/>
                  </a:lnTo>
                  <a:lnTo>
                    <a:pt x="654004" y="2127038"/>
                  </a:lnTo>
                  <a:lnTo>
                    <a:pt x="669384" y="1947588"/>
                  </a:lnTo>
                  <a:lnTo>
                    <a:pt x="531166" y="1898835"/>
                  </a:lnTo>
                  <a:cubicBezTo>
                    <a:pt x="219022" y="1748809"/>
                    <a:pt x="0" y="1397594"/>
                    <a:pt x="0" y="988248"/>
                  </a:cubicBezTo>
                  <a:cubicBezTo>
                    <a:pt x="0" y="442454"/>
                    <a:pt x="389373" y="0"/>
                    <a:pt x="869688" y="0"/>
                  </a:cubicBezTo>
                  <a:cubicBezTo>
                    <a:pt x="899708" y="0"/>
                    <a:pt x="929372" y="1728"/>
                    <a:pt x="958609" y="5102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27" name="楕円 126">
              <a:extLst>
                <a:ext uri="{FF2B5EF4-FFF2-40B4-BE49-F238E27FC236}">
                  <a16:creationId xmlns:a16="http://schemas.microsoft.com/office/drawing/2014/main" id="{0A812AB0-8594-22E6-8AC5-F464FFD70A5A}"/>
                </a:ext>
              </a:extLst>
            </p:cNvPr>
            <p:cNvSpPr/>
            <p:nvPr/>
          </p:nvSpPr>
          <p:spPr bwMode="auto">
            <a:xfrm rot="21125282">
              <a:off x="2050971" y="3531994"/>
              <a:ext cx="416432" cy="39262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8" name="月 127">
              <a:extLst>
                <a:ext uri="{FF2B5EF4-FFF2-40B4-BE49-F238E27FC236}">
                  <a16:creationId xmlns:a16="http://schemas.microsoft.com/office/drawing/2014/main" id="{3AB98DDF-32F4-29F5-AFD7-348050C59813}"/>
                </a:ext>
              </a:extLst>
            </p:cNvPr>
            <p:cNvSpPr/>
            <p:nvPr/>
          </p:nvSpPr>
          <p:spPr bwMode="auto">
            <a:xfrm rot="4925282">
              <a:off x="1804023" y="2780046"/>
              <a:ext cx="308061" cy="789564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9" name="月 128">
              <a:extLst>
                <a:ext uri="{FF2B5EF4-FFF2-40B4-BE49-F238E27FC236}">
                  <a16:creationId xmlns:a16="http://schemas.microsoft.com/office/drawing/2014/main" id="{B8C6BAD9-40AE-EB54-7FC2-BC0678E7BA31}"/>
                </a:ext>
              </a:extLst>
            </p:cNvPr>
            <p:cNvSpPr/>
            <p:nvPr/>
          </p:nvSpPr>
          <p:spPr bwMode="auto">
            <a:xfrm rot="3876636">
              <a:off x="1691380" y="2648436"/>
              <a:ext cx="308061" cy="789564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0" name="フリーフォーム: 図形 129">
              <a:extLst>
                <a:ext uri="{FF2B5EF4-FFF2-40B4-BE49-F238E27FC236}">
                  <a16:creationId xmlns:a16="http://schemas.microsoft.com/office/drawing/2014/main" id="{9ED4A5CA-4CA1-62A7-48D6-6C8C1C8C65B1}"/>
                </a:ext>
              </a:extLst>
            </p:cNvPr>
            <p:cNvSpPr/>
            <p:nvPr/>
          </p:nvSpPr>
          <p:spPr bwMode="auto">
            <a:xfrm rot="21125282">
              <a:off x="556334" y="2973340"/>
              <a:ext cx="1425493" cy="1885782"/>
            </a:xfrm>
            <a:custGeom>
              <a:avLst/>
              <a:gdLst>
                <a:gd name="connsiteX0" fmla="*/ 725917 w 1069623"/>
                <a:gd name="connsiteY0" fmla="*/ 0 h 1415002"/>
                <a:gd name="connsiteX1" fmla="*/ 1008476 w 1069623"/>
                <a:gd name="connsiteY1" fmla="*/ 59791 h 1415002"/>
                <a:gd name="connsiteX2" fmla="*/ 1069623 w 1069623"/>
                <a:gd name="connsiteY2" fmla="*/ 94578 h 1415002"/>
                <a:gd name="connsiteX3" fmla="*/ 1048377 w 1069623"/>
                <a:gd name="connsiteY3" fmla="*/ 104623 h 1415002"/>
                <a:gd name="connsiteX4" fmla="*/ 747070 w 1069623"/>
                <a:gd name="connsiteY4" fmla="*/ 796998 h 1415002"/>
                <a:gd name="connsiteX5" fmla="*/ 757093 w 1069623"/>
                <a:gd name="connsiteY5" fmla="*/ 948437 h 1415002"/>
                <a:gd name="connsiteX6" fmla="*/ 764292 w 1069623"/>
                <a:gd name="connsiteY6" fmla="*/ 983760 h 1415002"/>
                <a:gd name="connsiteX7" fmla="*/ 751972 w 1069623"/>
                <a:gd name="connsiteY7" fmla="*/ 1064182 h 1415002"/>
                <a:gd name="connsiteX8" fmla="*/ 743579 w 1069623"/>
                <a:gd name="connsiteY8" fmla="*/ 1232876 h 1415002"/>
                <a:gd name="connsiteX9" fmla="*/ 751972 w 1069623"/>
                <a:gd name="connsiteY9" fmla="*/ 1401571 h 1415002"/>
                <a:gd name="connsiteX10" fmla="*/ 752998 w 1069623"/>
                <a:gd name="connsiteY10" fmla="*/ 1408269 h 1415002"/>
                <a:gd name="connsiteX11" fmla="*/ 650132 w 1069623"/>
                <a:gd name="connsiteY11" fmla="*/ 1415002 h 1415002"/>
                <a:gd name="connsiteX12" fmla="*/ 414006 w 1069623"/>
                <a:gd name="connsiteY12" fmla="*/ 1399545 h 1415002"/>
                <a:gd name="connsiteX13" fmla="*/ 303230 w 1069623"/>
                <a:gd name="connsiteY13" fmla="*/ 1377214 h 1415002"/>
                <a:gd name="connsiteX14" fmla="*/ 212616 w 1069623"/>
                <a:gd name="connsiteY14" fmla="*/ 1298854 h 1415002"/>
                <a:gd name="connsiteX15" fmla="*/ 0 w 1069623"/>
                <a:gd name="connsiteY15" fmla="*/ 760850 h 1415002"/>
                <a:gd name="connsiteX16" fmla="*/ 725917 w 1069623"/>
                <a:gd name="connsiteY16" fmla="*/ 0 h 14150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069623" h="1415002">
                  <a:moveTo>
                    <a:pt x="725917" y="0"/>
                  </a:moveTo>
                  <a:cubicBezTo>
                    <a:pt x="826145" y="0"/>
                    <a:pt x="921629" y="21290"/>
                    <a:pt x="1008476" y="59791"/>
                  </a:cubicBezTo>
                  <a:lnTo>
                    <a:pt x="1069623" y="94578"/>
                  </a:lnTo>
                  <a:lnTo>
                    <a:pt x="1048377" y="104623"/>
                  </a:lnTo>
                  <a:cubicBezTo>
                    <a:pt x="871312" y="218696"/>
                    <a:pt x="747070" y="485747"/>
                    <a:pt x="747070" y="796998"/>
                  </a:cubicBezTo>
                  <a:cubicBezTo>
                    <a:pt x="747070" y="848874"/>
                    <a:pt x="750521" y="899521"/>
                    <a:pt x="757093" y="948437"/>
                  </a:cubicBezTo>
                  <a:lnTo>
                    <a:pt x="764292" y="983760"/>
                  </a:lnTo>
                  <a:lnTo>
                    <a:pt x="751972" y="1064182"/>
                  </a:lnTo>
                  <a:cubicBezTo>
                    <a:pt x="746469" y="1118672"/>
                    <a:pt x="743579" y="1175090"/>
                    <a:pt x="743579" y="1232876"/>
                  </a:cubicBezTo>
                  <a:cubicBezTo>
                    <a:pt x="743579" y="1290662"/>
                    <a:pt x="746469" y="1347081"/>
                    <a:pt x="751972" y="1401571"/>
                  </a:cubicBezTo>
                  <a:lnTo>
                    <a:pt x="752998" y="1408269"/>
                  </a:lnTo>
                  <a:lnTo>
                    <a:pt x="650132" y="1415002"/>
                  </a:lnTo>
                  <a:cubicBezTo>
                    <a:pt x="569248" y="1415002"/>
                    <a:pt x="490277" y="1409680"/>
                    <a:pt x="414006" y="1399545"/>
                  </a:cubicBezTo>
                  <a:lnTo>
                    <a:pt x="303230" y="1377214"/>
                  </a:lnTo>
                  <a:lnTo>
                    <a:pt x="212616" y="1298854"/>
                  </a:lnTo>
                  <a:cubicBezTo>
                    <a:pt x="81251" y="1161166"/>
                    <a:pt x="0" y="970954"/>
                    <a:pt x="0" y="760850"/>
                  </a:cubicBezTo>
                  <a:cubicBezTo>
                    <a:pt x="0" y="340644"/>
                    <a:pt x="325005" y="0"/>
                    <a:pt x="725917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31" name="月 130">
              <a:extLst>
                <a:ext uri="{FF2B5EF4-FFF2-40B4-BE49-F238E27FC236}">
                  <a16:creationId xmlns:a16="http://schemas.microsoft.com/office/drawing/2014/main" id="{EBD94D2C-7D14-104A-893F-2731E99343D0}"/>
                </a:ext>
              </a:extLst>
            </p:cNvPr>
            <p:cNvSpPr/>
            <p:nvPr/>
          </p:nvSpPr>
          <p:spPr bwMode="auto">
            <a:xfrm rot="3125282">
              <a:off x="1535632" y="3009897"/>
              <a:ext cx="308061" cy="789564"/>
            </a:xfrm>
            <a:prstGeom prst="moon">
              <a:avLst>
                <a:gd name="adj" fmla="val 63200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2" name="月 131">
              <a:extLst>
                <a:ext uri="{FF2B5EF4-FFF2-40B4-BE49-F238E27FC236}">
                  <a16:creationId xmlns:a16="http://schemas.microsoft.com/office/drawing/2014/main" id="{5C2A57A2-AF42-1EA1-56EA-333AEDCE9CA4}"/>
                </a:ext>
              </a:extLst>
            </p:cNvPr>
            <p:cNvSpPr/>
            <p:nvPr/>
          </p:nvSpPr>
          <p:spPr bwMode="auto">
            <a:xfrm rot="4025282">
              <a:off x="1999941" y="3328290"/>
              <a:ext cx="103823" cy="298960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3810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3" name="フリーフォーム: 図形 132">
              <a:extLst>
                <a:ext uri="{FF2B5EF4-FFF2-40B4-BE49-F238E27FC236}">
                  <a16:creationId xmlns:a16="http://schemas.microsoft.com/office/drawing/2014/main" id="{32EFB778-4F7B-175A-F46E-D723B72A52FB}"/>
                </a:ext>
              </a:extLst>
            </p:cNvPr>
            <p:cNvSpPr/>
            <p:nvPr/>
          </p:nvSpPr>
          <p:spPr bwMode="auto">
            <a:xfrm rot="20225282">
              <a:off x="1369241" y="3711113"/>
              <a:ext cx="421993" cy="627517"/>
            </a:xfrm>
            <a:custGeom>
              <a:avLst/>
              <a:gdLst>
                <a:gd name="connsiteX0" fmla="*/ 211552 w 294948"/>
                <a:gd name="connsiteY0" fmla="*/ 4744 h 467042"/>
                <a:gd name="connsiteX1" fmla="*/ 274509 w 294948"/>
                <a:gd name="connsiteY1" fmla="*/ 39882 h 467042"/>
                <a:gd name="connsiteX2" fmla="*/ 294948 w 294948"/>
                <a:gd name="connsiteY2" fmla="*/ 62248 h 467042"/>
                <a:gd name="connsiteX3" fmla="*/ 248818 w 294948"/>
                <a:gd name="connsiteY3" fmla="*/ 126437 h 467042"/>
                <a:gd name="connsiteX4" fmla="*/ 203809 w 294948"/>
                <a:gd name="connsiteY4" fmla="*/ 240954 h 467042"/>
                <a:gd name="connsiteX5" fmla="*/ 185530 w 294948"/>
                <a:gd name="connsiteY5" fmla="*/ 362633 h 467042"/>
                <a:gd name="connsiteX6" fmla="*/ 195694 w 294948"/>
                <a:gd name="connsiteY6" fmla="*/ 464418 h 467042"/>
                <a:gd name="connsiteX7" fmla="*/ 176068 w 294948"/>
                <a:gd name="connsiteY7" fmla="*/ 467042 h 467042"/>
                <a:gd name="connsiteX8" fmla="*/ 0 w 294948"/>
                <a:gd name="connsiteY8" fmla="*/ 233521 h 467042"/>
                <a:gd name="connsiteX9" fmla="*/ 176068 w 294948"/>
                <a:gd name="connsiteY9" fmla="*/ 0 h 467042"/>
                <a:gd name="connsiteX10" fmla="*/ 211552 w 294948"/>
                <a:gd name="connsiteY10" fmla="*/ 4744 h 467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94948" h="467042">
                  <a:moveTo>
                    <a:pt x="211552" y="4744"/>
                  </a:moveTo>
                  <a:cubicBezTo>
                    <a:pt x="234475" y="10966"/>
                    <a:pt x="255776" y="23096"/>
                    <a:pt x="274509" y="39882"/>
                  </a:cubicBezTo>
                  <a:lnTo>
                    <a:pt x="294948" y="62248"/>
                  </a:lnTo>
                  <a:lnTo>
                    <a:pt x="248818" y="126437"/>
                  </a:lnTo>
                  <a:cubicBezTo>
                    <a:pt x="230486" y="160430"/>
                    <a:pt x="215034" y="199063"/>
                    <a:pt x="203809" y="240954"/>
                  </a:cubicBezTo>
                  <a:cubicBezTo>
                    <a:pt x="192585" y="282846"/>
                    <a:pt x="186650" y="324029"/>
                    <a:pt x="185530" y="362633"/>
                  </a:cubicBezTo>
                  <a:lnTo>
                    <a:pt x="195694" y="464418"/>
                  </a:lnTo>
                  <a:lnTo>
                    <a:pt x="176068" y="467042"/>
                  </a:lnTo>
                  <a:cubicBezTo>
                    <a:pt x="78828" y="467042"/>
                    <a:pt x="0" y="362491"/>
                    <a:pt x="0" y="233521"/>
                  </a:cubicBezTo>
                  <a:cubicBezTo>
                    <a:pt x="0" y="104551"/>
                    <a:pt x="78828" y="0"/>
                    <a:pt x="176068" y="0"/>
                  </a:cubicBezTo>
                  <a:cubicBezTo>
                    <a:pt x="188223" y="0"/>
                    <a:pt x="200090" y="1634"/>
                    <a:pt x="211552" y="4744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34" name="月 133">
              <a:extLst>
                <a:ext uri="{FF2B5EF4-FFF2-40B4-BE49-F238E27FC236}">
                  <a16:creationId xmlns:a16="http://schemas.microsoft.com/office/drawing/2014/main" id="{AA8CB26E-F46A-E508-2C4A-575B532EA0E9}"/>
                </a:ext>
              </a:extLst>
            </p:cNvPr>
            <p:cNvSpPr/>
            <p:nvPr/>
          </p:nvSpPr>
          <p:spPr bwMode="auto">
            <a:xfrm rot="21125282">
              <a:off x="1598146" y="3279065"/>
              <a:ext cx="257688" cy="1264384"/>
            </a:xfrm>
            <a:prstGeom prst="moon">
              <a:avLst>
                <a:gd name="adj" fmla="val 70457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5" name="楕円 134">
              <a:extLst>
                <a:ext uri="{FF2B5EF4-FFF2-40B4-BE49-F238E27FC236}">
                  <a16:creationId xmlns:a16="http://schemas.microsoft.com/office/drawing/2014/main" id="{ED2A3D55-97E0-A99A-04A6-EFED6F4C984F}"/>
                </a:ext>
              </a:extLst>
            </p:cNvPr>
            <p:cNvSpPr/>
            <p:nvPr/>
          </p:nvSpPr>
          <p:spPr bwMode="auto">
            <a:xfrm rot="21125282">
              <a:off x="2304578" y="3633485"/>
              <a:ext cx="97736" cy="12918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6" name="フリーフォーム: 図形 135">
              <a:extLst>
                <a:ext uri="{FF2B5EF4-FFF2-40B4-BE49-F238E27FC236}">
                  <a16:creationId xmlns:a16="http://schemas.microsoft.com/office/drawing/2014/main" id="{7DAFEE64-78EE-28FB-9B0F-FA3D7D000068}"/>
                </a:ext>
              </a:extLst>
            </p:cNvPr>
            <p:cNvSpPr/>
            <p:nvPr/>
          </p:nvSpPr>
          <p:spPr bwMode="auto">
            <a:xfrm rot="1800000">
              <a:off x="2889484" y="5233612"/>
              <a:ext cx="479827" cy="629483"/>
            </a:xfrm>
            <a:custGeom>
              <a:avLst/>
              <a:gdLst>
                <a:gd name="connsiteX0" fmla="*/ 79537 w 360040"/>
                <a:gd name="connsiteY0" fmla="*/ 0 h 472335"/>
                <a:gd name="connsiteX1" fmla="*/ 280503 w 360040"/>
                <a:gd name="connsiteY1" fmla="*/ 0 h 472335"/>
                <a:gd name="connsiteX2" fmla="*/ 360040 w 360040"/>
                <a:gd name="connsiteY2" fmla="*/ 79537 h 472335"/>
                <a:gd name="connsiteX3" fmla="*/ 360040 w 360040"/>
                <a:gd name="connsiteY3" fmla="*/ 191471 h 472335"/>
                <a:gd name="connsiteX4" fmla="*/ 290231 w 360040"/>
                <a:gd name="connsiteY4" fmla="*/ 296789 h 472335"/>
                <a:gd name="connsiteX5" fmla="*/ 282279 w 360040"/>
                <a:gd name="connsiteY5" fmla="*/ 298394 h 472335"/>
                <a:gd name="connsiteX6" fmla="*/ 298267 w 360040"/>
                <a:gd name="connsiteY6" fmla="*/ 472335 h 472335"/>
                <a:gd name="connsiteX7" fmla="*/ 70375 w 360040"/>
                <a:gd name="connsiteY7" fmla="*/ 472335 h 472335"/>
                <a:gd name="connsiteX8" fmla="*/ 86206 w 360040"/>
                <a:gd name="connsiteY8" fmla="*/ 300099 h 472335"/>
                <a:gd name="connsiteX9" fmla="*/ 69809 w 360040"/>
                <a:gd name="connsiteY9" fmla="*/ 296789 h 472335"/>
                <a:gd name="connsiteX10" fmla="*/ 0 w 360040"/>
                <a:gd name="connsiteY10" fmla="*/ 191471 h 472335"/>
                <a:gd name="connsiteX11" fmla="*/ 0 w 360040"/>
                <a:gd name="connsiteY11" fmla="*/ 79537 h 472335"/>
                <a:gd name="connsiteX12" fmla="*/ 79537 w 360040"/>
                <a:gd name="connsiteY12" fmla="*/ 0 h 4723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60040" h="472335">
                  <a:moveTo>
                    <a:pt x="79537" y="0"/>
                  </a:moveTo>
                  <a:lnTo>
                    <a:pt x="280503" y="0"/>
                  </a:lnTo>
                  <a:cubicBezTo>
                    <a:pt x="324430" y="0"/>
                    <a:pt x="360040" y="35610"/>
                    <a:pt x="360040" y="79537"/>
                  </a:cubicBezTo>
                  <a:lnTo>
                    <a:pt x="360040" y="191471"/>
                  </a:lnTo>
                  <a:cubicBezTo>
                    <a:pt x="360040" y="238816"/>
                    <a:pt x="331255" y="279437"/>
                    <a:pt x="290231" y="296789"/>
                  </a:cubicBezTo>
                  <a:lnTo>
                    <a:pt x="282279" y="298394"/>
                  </a:lnTo>
                  <a:lnTo>
                    <a:pt x="298267" y="472335"/>
                  </a:lnTo>
                  <a:lnTo>
                    <a:pt x="70375" y="472335"/>
                  </a:lnTo>
                  <a:lnTo>
                    <a:pt x="86206" y="300099"/>
                  </a:lnTo>
                  <a:lnTo>
                    <a:pt x="69809" y="296789"/>
                  </a:lnTo>
                  <a:cubicBezTo>
                    <a:pt x="28786" y="279437"/>
                    <a:pt x="0" y="238816"/>
                    <a:pt x="0" y="191471"/>
                  </a:cubicBezTo>
                  <a:lnTo>
                    <a:pt x="0" y="79537"/>
                  </a:lnTo>
                  <a:cubicBezTo>
                    <a:pt x="0" y="35610"/>
                    <a:pt x="35610" y="0"/>
                    <a:pt x="79537" y="0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7" name="平行四辺形 18">
              <a:extLst>
                <a:ext uri="{FF2B5EF4-FFF2-40B4-BE49-F238E27FC236}">
                  <a16:creationId xmlns:a16="http://schemas.microsoft.com/office/drawing/2014/main" id="{D086B80E-18CD-C001-6C25-CC004CB8DA68}"/>
                </a:ext>
              </a:extLst>
            </p:cNvPr>
            <p:cNvSpPr/>
            <p:nvPr/>
          </p:nvSpPr>
          <p:spPr bwMode="auto">
            <a:xfrm>
              <a:off x="2509739" y="5600497"/>
              <a:ext cx="701634" cy="629161"/>
            </a:xfrm>
            <a:custGeom>
              <a:avLst/>
              <a:gdLst>
                <a:gd name="connsiteX0" fmla="*/ 0 w 557688"/>
                <a:gd name="connsiteY0" fmla="*/ 470801 h 470801"/>
                <a:gd name="connsiteX1" fmla="*/ 203424 w 557688"/>
                <a:gd name="connsiteY1" fmla="*/ 0 h 470801"/>
                <a:gd name="connsiteX2" fmla="*/ 557688 w 557688"/>
                <a:gd name="connsiteY2" fmla="*/ 0 h 470801"/>
                <a:gd name="connsiteX3" fmla="*/ 354264 w 557688"/>
                <a:gd name="connsiteY3" fmla="*/ 470801 h 470801"/>
                <a:gd name="connsiteX4" fmla="*/ 0 w 557688"/>
                <a:gd name="connsiteY4" fmla="*/ 470801 h 470801"/>
                <a:gd name="connsiteX0" fmla="*/ 0 w 475138"/>
                <a:gd name="connsiteY0" fmla="*/ 470801 h 470801"/>
                <a:gd name="connsiteX1" fmla="*/ 203424 w 475138"/>
                <a:gd name="connsiteY1" fmla="*/ 0 h 470801"/>
                <a:gd name="connsiteX2" fmla="*/ 475138 w 475138"/>
                <a:gd name="connsiteY2" fmla="*/ 98425 h 470801"/>
                <a:gd name="connsiteX3" fmla="*/ 354264 w 475138"/>
                <a:gd name="connsiteY3" fmla="*/ 470801 h 470801"/>
                <a:gd name="connsiteX4" fmla="*/ 0 w 475138"/>
                <a:gd name="connsiteY4" fmla="*/ 470801 h 470801"/>
                <a:gd name="connsiteX0" fmla="*/ 0 w 487838"/>
                <a:gd name="connsiteY0" fmla="*/ 470801 h 470801"/>
                <a:gd name="connsiteX1" fmla="*/ 203424 w 487838"/>
                <a:gd name="connsiteY1" fmla="*/ 0 h 470801"/>
                <a:gd name="connsiteX2" fmla="*/ 487838 w 487838"/>
                <a:gd name="connsiteY2" fmla="*/ 79375 h 470801"/>
                <a:gd name="connsiteX3" fmla="*/ 354264 w 487838"/>
                <a:gd name="connsiteY3" fmla="*/ 470801 h 470801"/>
                <a:gd name="connsiteX4" fmla="*/ 0 w 487838"/>
                <a:gd name="connsiteY4" fmla="*/ 470801 h 470801"/>
                <a:gd name="connsiteX0" fmla="*/ 0 w 487838"/>
                <a:gd name="connsiteY0" fmla="*/ 494060 h 494060"/>
                <a:gd name="connsiteX1" fmla="*/ 249942 w 487838"/>
                <a:gd name="connsiteY1" fmla="*/ 0 h 494060"/>
                <a:gd name="connsiteX2" fmla="*/ 487838 w 487838"/>
                <a:gd name="connsiteY2" fmla="*/ 102634 h 494060"/>
                <a:gd name="connsiteX3" fmla="*/ 354264 w 487838"/>
                <a:gd name="connsiteY3" fmla="*/ 494060 h 494060"/>
                <a:gd name="connsiteX4" fmla="*/ 0 w 487838"/>
                <a:gd name="connsiteY4" fmla="*/ 494060 h 494060"/>
                <a:gd name="connsiteX0" fmla="*/ 0 w 554293"/>
                <a:gd name="connsiteY0" fmla="*/ 490737 h 494060"/>
                <a:gd name="connsiteX1" fmla="*/ 316397 w 554293"/>
                <a:gd name="connsiteY1" fmla="*/ 0 h 494060"/>
                <a:gd name="connsiteX2" fmla="*/ 554293 w 554293"/>
                <a:gd name="connsiteY2" fmla="*/ 102634 h 494060"/>
                <a:gd name="connsiteX3" fmla="*/ 420719 w 554293"/>
                <a:gd name="connsiteY3" fmla="*/ 494060 h 494060"/>
                <a:gd name="connsiteX4" fmla="*/ 0 w 554293"/>
                <a:gd name="connsiteY4" fmla="*/ 490737 h 494060"/>
                <a:gd name="connsiteX0" fmla="*/ 0 w 547648"/>
                <a:gd name="connsiteY0" fmla="*/ 500705 h 500705"/>
                <a:gd name="connsiteX1" fmla="*/ 309752 w 547648"/>
                <a:gd name="connsiteY1" fmla="*/ 0 h 500705"/>
                <a:gd name="connsiteX2" fmla="*/ 547648 w 547648"/>
                <a:gd name="connsiteY2" fmla="*/ 102634 h 500705"/>
                <a:gd name="connsiteX3" fmla="*/ 414074 w 547648"/>
                <a:gd name="connsiteY3" fmla="*/ 494060 h 500705"/>
                <a:gd name="connsiteX4" fmla="*/ 0 w 547648"/>
                <a:gd name="connsiteY4" fmla="*/ 500705 h 500705"/>
                <a:gd name="connsiteX0" fmla="*/ 0 w 550971"/>
                <a:gd name="connsiteY0" fmla="*/ 494060 h 494060"/>
                <a:gd name="connsiteX1" fmla="*/ 313075 w 550971"/>
                <a:gd name="connsiteY1" fmla="*/ 0 h 494060"/>
                <a:gd name="connsiteX2" fmla="*/ 550971 w 550971"/>
                <a:gd name="connsiteY2" fmla="*/ 102634 h 494060"/>
                <a:gd name="connsiteX3" fmla="*/ 417397 w 550971"/>
                <a:gd name="connsiteY3" fmla="*/ 494060 h 494060"/>
                <a:gd name="connsiteX4" fmla="*/ 0 w 550971"/>
                <a:gd name="connsiteY4" fmla="*/ 494060 h 494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50971" h="494060">
                  <a:moveTo>
                    <a:pt x="0" y="494060"/>
                  </a:moveTo>
                  <a:lnTo>
                    <a:pt x="313075" y="0"/>
                  </a:lnTo>
                  <a:lnTo>
                    <a:pt x="550971" y="102634"/>
                  </a:lnTo>
                  <a:lnTo>
                    <a:pt x="417397" y="494060"/>
                  </a:lnTo>
                  <a:lnTo>
                    <a:pt x="0" y="494060"/>
                  </a:ln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8" name="四角形: 上の 2 つの角を丸める 187">
              <a:extLst>
                <a:ext uri="{FF2B5EF4-FFF2-40B4-BE49-F238E27FC236}">
                  <a16:creationId xmlns:a16="http://schemas.microsoft.com/office/drawing/2014/main" id="{6EA2CEA4-7995-9E77-CB89-A8DA2460646E}"/>
                </a:ext>
              </a:extLst>
            </p:cNvPr>
            <p:cNvSpPr/>
            <p:nvPr/>
          </p:nvSpPr>
          <p:spPr bwMode="auto">
            <a:xfrm>
              <a:off x="620681" y="5031941"/>
              <a:ext cx="1969454" cy="1197718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477786" h="898711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477786" y="898711"/>
                  </a:lnTo>
                  <a:lnTo>
                    <a:pt x="1477786" y="898711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9" name="平行四辺形 185">
              <a:extLst>
                <a:ext uri="{FF2B5EF4-FFF2-40B4-BE49-F238E27FC236}">
                  <a16:creationId xmlns:a16="http://schemas.microsoft.com/office/drawing/2014/main" id="{8E9C34B4-C6AD-D5CC-C62E-FC20586082EC}"/>
                </a:ext>
              </a:extLst>
            </p:cNvPr>
            <p:cNvSpPr/>
            <p:nvPr/>
          </p:nvSpPr>
          <p:spPr bwMode="auto">
            <a:xfrm flipH="1">
              <a:off x="2067560" y="5272479"/>
              <a:ext cx="827382" cy="957181"/>
            </a:xfrm>
            <a:custGeom>
              <a:avLst/>
              <a:gdLst>
                <a:gd name="connsiteX0" fmla="*/ 0 w 668855"/>
                <a:gd name="connsiteY0" fmla="*/ 719179 h 719179"/>
                <a:gd name="connsiteX1" fmla="*/ 261716 w 668855"/>
                <a:gd name="connsiteY1" fmla="*/ 0 h 719179"/>
                <a:gd name="connsiteX2" fmla="*/ 668855 w 668855"/>
                <a:gd name="connsiteY2" fmla="*/ 0 h 719179"/>
                <a:gd name="connsiteX3" fmla="*/ 407139 w 668855"/>
                <a:gd name="connsiteY3" fmla="*/ 719179 h 719179"/>
                <a:gd name="connsiteX4" fmla="*/ 0 w 668855"/>
                <a:gd name="connsiteY4" fmla="*/ 719179 h 719179"/>
                <a:gd name="connsiteX0" fmla="*/ 0 w 668855"/>
                <a:gd name="connsiteY0" fmla="*/ 927142 h 927142"/>
                <a:gd name="connsiteX1" fmla="*/ 261716 w 668855"/>
                <a:gd name="connsiteY1" fmla="*/ 207963 h 927142"/>
                <a:gd name="connsiteX2" fmla="*/ 445016 w 668855"/>
                <a:gd name="connsiteY2" fmla="*/ 1 h 927142"/>
                <a:gd name="connsiteX3" fmla="*/ 668855 w 668855"/>
                <a:gd name="connsiteY3" fmla="*/ 207963 h 927142"/>
                <a:gd name="connsiteX4" fmla="*/ 407139 w 668855"/>
                <a:gd name="connsiteY4" fmla="*/ 927142 h 927142"/>
                <a:gd name="connsiteX5" fmla="*/ 0 w 668855"/>
                <a:gd name="connsiteY5" fmla="*/ 927142 h 927142"/>
                <a:gd name="connsiteX0" fmla="*/ 445016 w 668855"/>
                <a:gd name="connsiteY0" fmla="*/ 0 h 927141"/>
                <a:gd name="connsiteX1" fmla="*/ 668855 w 668855"/>
                <a:gd name="connsiteY1" fmla="*/ 207962 h 927141"/>
                <a:gd name="connsiteX2" fmla="*/ 407139 w 668855"/>
                <a:gd name="connsiteY2" fmla="*/ 927141 h 927141"/>
                <a:gd name="connsiteX3" fmla="*/ 0 w 668855"/>
                <a:gd name="connsiteY3" fmla="*/ 927141 h 927141"/>
                <a:gd name="connsiteX4" fmla="*/ 261716 w 668855"/>
                <a:gd name="connsiteY4" fmla="*/ 207962 h 927141"/>
                <a:gd name="connsiteX5" fmla="*/ 536456 w 668855"/>
                <a:gd name="connsiteY5" fmla="*/ 91440 h 927141"/>
                <a:gd name="connsiteX0" fmla="*/ 668855 w 668855"/>
                <a:gd name="connsiteY0" fmla="*/ 139907 h 859086"/>
                <a:gd name="connsiteX1" fmla="*/ 407139 w 668855"/>
                <a:gd name="connsiteY1" fmla="*/ 859086 h 859086"/>
                <a:gd name="connsiteX2" fmla="*/ 0 w 668855"/>
                <a:gd name="connsiteY2" fmla="*/ 859086 h 859086"/>
                <a:gd name="connsiteX3" fmla="*/ 261716 w 668855"/>
                <a:gd name="connsiteY3" fmla="*/ 139907 h 859086"/>
                <a:gd name="connsiteX4" fmla="*/ 536456 w 668855"/>
                <a:gd name="connsiteY4" fmla="*/ 23385 h 859086"/>
                <a:gd name="connsiteX0" fmla="*/ 668855 w 668855"/>
                <a:gd name="connsiteY0" fmla="*/ 0 h 719179"/>
                <a:gd name="connsiteX1" fmla="*/ 407139 w 668855"/>
                <a:gd name="connsiteY1" fmla="*/ 719179 h 719179"/>
                <a:gd name="connsiteX2" fmla="*/ 0 w 668855"/>
                <a:gd name="connsiteY2" fmla="*/ 719179 h 719179"/>
                <a:gd name="connsiteX3" fmla="*/ 261716 w 668855"/>
                <a:gd name="connsiteY3" fmla="*/ 0 h 719179"/>
                <a:gd name="connsiteX0" fmla="*/ 625993 w 625993"/>
                <a:gd name="connsiteY0" fmla="*/ 138113 h 719179"/>
                <a:gd name="connsiteX1" fmla="*/ 407139 w 625993"/>
                <a:gd name="connsiteY1" fmla="*/ 719179 h 719179"/>
                <a:gd name="connsiteX2" fmla="*/ 0 w 625993"/>
                <a:gd name="connsiteY2" fmla="*/ 719179 h 719179"/>
                <a:gd name="connsiteX3" fmla="*/ 261716 w 625993"/>
                <a:gd name="connsiteY3" fmla="*/ 0 h 7191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25993" h="719179">
                  <a:moveTo>
                    <a:pt x="625993" y="138113"/>
                  </a:moveTo>
                  <a:lnTo>
                    <a:pt x="407139" y="719179"/>
                  </a:lnTo>
                  <a:lnTo>
                    <a:pt x="0" y="719179"/>
                  </a:lnTo>
                  <a:lnTo>
                    <a:pt x="261716" y="0"/>
                  </a:lnTo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0" name="四角形: 上の 2 つの角を丸める 187">
              <a:extLst>
                <a:ext uri="{FF2B5EF4-FFF2-40B4-BE49-F238E27FC236}">
                  <a16:creationId xmlns:a16="http://schemas.microsoft.com/office/drawing/2014/main" id="{78E9AFF4-E5E9-332D-1D1E-52E233B05700}"/>
                </a:ext>
              </a:extLst>
            </p:cNvPr>
            <p:cNvSpPr/>
            <p:nvPr/>
          </p:nvSpPr>
          <p:spPr bwMode="auto">
            <a:xfrm>
              <a:off x="562496" y="5152028"/>
              <a:ext cx="1990849" cy="1085382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477786 w 1661406"/>
                <a:gd name="connsiteY3" fmla="*/ 898711 h 905773"/>
                <a:gd name="connsiteX4" fmla="*/ 1661406 w 1661406"/>
                <a:gd name="connsiteY4" fmla="*/ 905773 h 905773"/>
                <a:gd name="connsiteX5" fmla="*/ 52387 w 1661406"/>
                <a:gd name="connsiteY5" fmla="*/ 893949 h 905773"/>
                <a:gd name="connsiteX6" fmla="*/ 0 w 1661406"/>
                <a:gd name="connsiteY6" fmla="*/ 312113 h 905773"/>
                <a:gd name="connsiteX7" fmla="*/ 312113 w 1661406"/>
                <a:gd name="connsiteY7" fmla="*/ 0 h 905773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661406 w 1661406"/>
                <a:gd name="connsiteY3" fmla="*/ 905773 h 905773"/>
                <a:gd name="connsiteX4" fmla="*/ 52387 w 1661406"/>
                <a:gd name="connsiteY4" fmla="*/ 893949 h 905773"/>
                <a:gd name="connsiteX5" fmla="*/ 0 w 1661406"/>
                <a:gd name="connsiteY5" fmla="*/ 312113 h 905773"/>
                <a:gd name="connsiteX6" fmla="*/ 312113 w 1661406"/>
                <a:gd name="connsiteY6" fmla="*/ 0 h 905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61406" h="905773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661406" y="905773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1" name="四角形: 上の 2 つの角を丸める 187">
              <a:extLst>
                <a:ext uri="{FF2B5EF4-FFF2-40B4-BE49-F238E27FC236}">
                  <a16:creationId xmlns:a16="http://schemas.microsoft.com/office/drawing/2014/main" id="{AE0526DE-2763-40EE-3024-ADC7162ECF6C}"/>
                </a:ext>
              </a:extLst>
            </p:cNvPr>
            <p:cNvSpPr/>
            <p:nvPr/>
          </p:nvSpPr>
          <p:spPr bwMode="auto">
            <a:xfrm>
              <a:off x="281538" y="5152028"/>
              <a:ext cx="1990849" cy="1085382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477786 w 1661406"/>
                <a:gd name="connsiteY3" fmla="*/ 898711 h 905773"/>
                <a:gd name="connsiteX4" fmla="*/ 1661406 w 1661406"/>
                <a:gd name="connsiteY4" fmla="*/ 905773 h 905773"/>
                <a:gd name="connsiteX5" fmla="*/ 52387 w 1661406"/>
                <a:gd name="connsiteY5" fmla="*/ 893949 h 905773"/>
                <a:gd name="connsiteX6" fmla="*/ 0 w 1661406"/>
                <a:gd name="connsiteY6" fmla="*/ 312113 h 905773"/>
                <a:gd name="connsiteX7" fmla="*/ 312113 w 1661406"/>
                <a:gd name="connsiteY7" fmla="*/ 0 h 905773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661406 w 1661406"/>
                <a:gd name="connsiteY3" fmla="*/ 905773 h 905773"/>
                <a:gd name="connsiteX4" fmla="*/ 52387 w 1661406"/>
                <a:gd name="connsiteY4" fmla="*/ 893949 h 905773"/>
                <a:gd name="connsiteX5" fmla="*/ 0 w 1661406"/>
                <a:gd name="connsiteY5" fmla="*/ 312113 h 905773"/>
                <a:gd name="connsiteX6" fmla="*/ 312113 w 1661406"/>
                <a:gd name="connsiteY6" fmla="*/ 0 h 905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61406" h="905773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661406" y="905773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42" name="グループ化 141">
              <a:extLst>
                <a:ext uri="{FF2B5EF4-FFF2-40B4-BE49-F238E27FC236}">
                  <a16:creationId xmlns:a16="http://schemas.microsoft.com/office/drawing/2014/main" id="{DCE4AF94-88C1-D4B9-7CEF-1FD97D517A74}"/>
                </a:ext>
              </a:extLst>
            </p:cNvPr>
            <p:cNvGrpSpPr/>
            <p:nvPr/>
          </p:nvGrpSpPr>
          <p:grpSpPr>
            <a:xfrm>
              <a:off x="478353" y="4156877"/>
              <a:ext cx="1457353" cy="1130232"/>
              <a:chOff x="542585" y="4349750"/>
              <a:chExt cx="1165565" cy="828759"/>
            </a:xfrm>
          </p:grpSpPr>
          <p:sp>
            <p:nvSpPr>
              <p:cNvPr id="143" name="フリーフォーム: 図形 142">
                <a:extLst>
                  <a:ext uri="{FF2B5EF4-FFF2-40B4-BE49-F238E27FC236}">
                    <a16:creationId xmlns:a16="http://schemas.microsoft.com/office/drawing/2014/main" id="{9186AC46-55C7-21E4-BA3F-4AE2381067DD}"/>
                  </a:ext>
                </a:extLst>
              </p:cNvPr>
              <p:cNvSpPr/>
              <p:nvPr/>
            </p:nvSpPr>
            <p:spPr bwMode="auto">
              <a:xfrm>
                <a:off x="542585" y="4349750"/>
                <a:ext cx="1165565" cy="828759"/>
              </a:xfrm>
              <a:custGeom>
                <a:avLst/>
                <a:gdLst>
                  <a:gd name="connsiteX0" fmla="*/ 301477 w 1165565"/>
                  <a:gd name="connsiteY0" fmla="*/ 0 h 828759"/>
                  <a:gd name="connsiteX1" fmla="*/ 848098 w 1165565"/>
                  <a:gd name="connsiteY1" fmla="*/ 0 h 828759"/>
                  <a:gd name="connsiteX2" fmla="*/ 1047975 w 1165565"/>
                  <a:gd name="connsiteY2" fmla="*/ 248378 h 828759"/>
                  <a:gd name="connsiteX3" fmla="*/ 1165565 w 1165565"/>
                  <a:gd name="connsiteY3" fmla="*/ 720809 h 828759"/>
                  <a:gd name="connsiteX4" fmla="*/ 1036803 w 1165565"/>
                  <a:gd name="connsiteY4" fmla="*/ 719633 h 828759"/>
                  <a:gd name="connsiteX5" fmla="*/ 1063965 w 1165565"/>
                  <a:gd name="connsiteY5" fmla="*/ 828759 h 828759"/>
                  <a:gd name="connsiteX6" fmla="*/ 33549 w 1165565"/>
                  <a:gd name="connsiteY6" fmla="*/ 819350 h 828759"/>
                  <a:gd name="connsiteX7" fmla="*/ 0 w 1165565"/>
                  <a:gd name="connsiteY7" fmla="*/ 356328 h 828759"/>
                  <a:gd name="connsiteX8" fmla="*/ 122076 w 1165565"/>
                  <a:gd name="connsiteY8" fmla="*/ 127469 h 828759"/>
                  <a:gd name="connsiteX9" fmla="*/ 132671 w 1165565"/>
                  <a:gd name="connsiteY9" fmla="*/ 123382 h 828759"/>
                  <a:gd name="connsiteX10" fmla="*/ 160143 w 1165565"/>
                  <a:gd name="connsiteY10" fmla="*/ 72748 h 828759"/>
                  <a:gd name="connsiteX11" fmla="*/ 301477 w 1165565"/>
                  <a:gd name="connsiteY11" fmla="*/ 0 h 828759"/>
                  <a:gd name="connsiteX0" fmla="*/ 301477 w 1165565"/>
                  <a:gd name="connsiteY0" fmla="*/ 0 h 828759"/>
                  <a:gd name="connsiteX1" fmla="*/ 848098 w 1165565"/>
                  <a:gd name="connsiteY1" fmla="*/ 0 h 828759"/>
                  <a:gd name="connsiteX2" fmla="*/ 1047975 w 1165565"/>
                  <a:gd name="connsiteY2" fmla="*/ 248378 h 828759"/>
                  <a:gd name="connsiteX3" fmla="*/ 1165565 w 1165565"/>
                  <a:gd name="connsiteY3" fmla="*/ 720809 h 828759"/>
                  <a:gd name="connsiteX4" fmla="*/ 1063965 w 1165565"/>
                  <a:gd name="connsiteY4" fmla="*/ 828759 h 828759"/>
                  <a:gd name="connsiteX5" fmla="*/ 33549 w 1165565"/>
                  <a:gd name="connsiteY5" fmla="*/ 819350 h 828759"/>
                  <a:gd name="connsiteX6" fmla="*/ 0 w 1165565"/>
                  <a:gd name="connsiteY6" fmla="*/ 356328 h 828759"/>
                  <a:gd name="connsiteX7" fmla="*/ 122076 w 1165565"/>
                  <a:gd name="connsiteY7" fmla="*/ 127469 h 828759"/>
                  <a:gd name="connsiteX8" fmla="*/ 132671 w 1165565"/>
                  <a:gd name="connsiteY8" fmla="*/ 123382 h 828759"/>
                  <a:gd name="connsiteX9" fmla="*/ 160143 w 1165565"/>
                  <a:gd name="connsiteY9" fmla="*/ 72748 h 828759"/>
                  <a:gd name="connsiteX10" fmla="*/ 301477 w 1165565"/>
                  <a:gd name="connsiteY10" fmla="*/ 0 h 8287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165565" h="828759">
                    <a:moveTo>
                      <a:pt x="301477" y="0"/>
                    </a:moveTo>
                    <a:lnTo>
                      <a:pt x="848098" y="0"/>
                    </a:lnTo>
                    <a:cubicBezTo>
                      <a:pt x="958487" y="0"/>
                      <a:pt x="1047975" y="111203"/>
                      <a:pt x="1047975" y="248378"/>
                    </a:cubicBezTo>
                    <a:lnTo>
                      <a:pt x="1165565" y="720809"/>
                    </a:lnTo>
                    <a:lnTo>
                      <a:pt x="1063965" y="828759"/>
                    </a:lnTo>
                    <a:lnTo>
                      <a:pt x="33549" y="819350"/>
                    </a:lnTo>
                    <a:lnTo>
                      <a:pt x="0" y="356328"/>
                    </a:lnTo>
                    <a:cubicBezTo>
                      <a:pt x="0" y="253447"/>
                      <a:pt x="50337" y="165175"/>
                      <a:pt x="122076" y="127469"/>
                    </a:cubicBezTo>
                    <a:lnTo>
                      <a:pt x="132671" y="123382"/>
                    </a:lnTo>
                    <a:lnTo>
                      <a:pt x="160143" y="72748"/>
                    </a:lnTo>
                    <a:cubicBezTo>
                      <a:pt x="196313" y="27801"/>
                      <a:pt x="246283" y="0"/>
                      <a:pt x="301477" y="0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4" name="四角形: 上の 2 つの角を丸める 187">
                <a:extLst>
                  <a:ext uri="{FF2B5EF4-FFF2-40B4-BE49-F238E27FC236}">
                    <a16:creationId xmlns:a16="http://schemas.microsoft.com/office/drawing/2014/main" id="{5324056F-A29F-B436-35B1-F4A1F5983785}"/>
                  </a:ext>
                </a:extLst>
              </p:cNvPr>
              <p:cNvSpPr/>
              <p:nvPr/>
            </p:nvSpPr>
            <p:spPr bwMode="auto">
              <a:xfrm>
                <a:off x="550186" y="4457700"/>
                <a:ext cx="1063965" cy="720809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8476205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</p:bld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11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970EC70B-17C5-4ECD-A436-48110F944AD2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この標識は何でしょう？</a:t>
            </a: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DF1FCE8C-18D2-4776-AD17-34D5133DC5AF}"/>
              </a:ext>
            </a:extLst>
          </p:cNvPr>
          <p:cNvSpPr txBox="1"/>
          <p:nvPr/>
        </p:nvSpPr>
        <p:spPr>
          <a:xfrm>
            <a:off x="1958494" y="196241"/>
            <a:ext cx="198002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隠れた標識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0D5EFEC5-CDA2-FF2E-0321-52B4CAA507B7}"/>
              </a:ext>
            </a:extLst>
          </p:cNvPr>
          <p:cNvGrpSpPr/>
          <p:nvPr/>
        </p:nvGrpSpPr>
        <p:grpSpPr>
          <a:xfrm>
            <a:off x="3573091" y="1590929"/>
            <a:ext cx="2610819" cy="4655517"/>
            <a:chOff x="5199098" y="1653541"/>
            <a:chExt cx="2610819" cy="4655517"/>
          </a:xfrm>
        </p:grpSpPr>
        <p:sp>
          <p:nvSpPr>
            <p:cNvPr id="3" name="フリーフォーム: 図形 2">
              <a:extLst>
                <a:ext uri="{FF2B5EF4-FFF2-40B4-BE49-F238E27FC236}">
                  <a16:creationId xmlns:a16="http://schemas.microsoft.com/office/drawing/2014/main" id="{5F845D95-42BD-99CD-A6B5-F8E416755062}"/>
                </a:ext>
              </a:extLst>
            </p:cNvPr>
            <p:cNvSpPr/>
            <p:nvPr/>
          </p:nvSpPr>
          <p:spPr>
            <a:xfrm>
              <a:off x="5210354" y="2641296"/>
              <a:ext cx="1752879" cy="1099710"/>
            </a:xfrm>
            <a:custGeom>
              <a:avLst/>
              <a:gdLst>
                <a:gd name="connsiteX0" fmla="*/ 0 w 2133015"/>
                <a:gd name="connsiteY0" fmla="*/ 0 h 1322256"/>
                <a:gd name="connsiteX1" fmla="*/ 1963723 w 2133015"/>
                <a:gd name="connsiteY1" fmla="*/ 0 h 1322256"/>
                <a:gd name="connsiteX2" fmla="*/ 1967667 w 2133015"/>
                <a:gd name="connsiteY2" fmla="*/ 33182 h 1322256"/>
                <a:gd name="connsiteX3" fmla="*/ 1953925 w 2133015"/>
                <a:gd name="connsiteY3" fmla="*/ 103470 h 1322256"/>
                <a:gd name="connsiteX4" fmla="*/ 2092980 w 2133015"/>
                <a:gd name="connsiteY4" fmla="*/ 395845 h 1322256"/>
                <a:gd name="connsiteX5" fmla="*/ 2102517 w 2133015"/>
                <a:gd name="connsiteY5" fmla="*/ 575998 h 1322256"/>
                <a:gd name="connsiteX6" fmla="*/ 1967099 w 2133015"/>
                <a:gd name="connsiteY6" fmla="*/ 670883 h 1322256"/>
                <a:gd name="connsiteX7" fmla="*/ 1891753 w 2133015"/>
                <a:gd name="connsiteY7" fmla="*/ 831821 h 1322256"/>
                <a:gd name="connsiteX8" fmla="*/ 1708589 w 2133015"/>
                <a:gd name="connsiteY8" fmla="*/ 858674 h 1322256"/>
                <a:gd name="connsiteX9" fmla="*/ 1705074 w 2133015"/>
                <a:gd name="connsiteY9" fmla="*/ 860695 h 1322256"/>
                <a:gd name="connsiteX10" fmla="*/ 1519465 w 2133015"/>
                <a:gd name="connsiteY10" fmla="*/ 976674 h 1322256"/>
                <a:gd name="connsiteX11" fmla="*/ 1443739 w 2133015"/>
                <a:gd name="connsiteY11" fmla="*/ 978362 h 1322256"/>
                <a:gd name="connsiteX12" fmla="*/ 1395341 w 2133015"/>
                <a:gd name="connsiteY12" fmla="*/ 959724 h 1322256"/>
                <a:gd name="connsiteX13" fmla="*/ 1392429 w 2133015"/>
                <a:gd name="connsiteY13" fmla="*/ 994025 h 1322256"/>
                <a:gd name="connsiteX14" fmla="*/ 1339073 w 2133015"/>
                <a:gd name="connsiteY14" fmla="*/ 1114820 h 1322256"/>
                <a:gd name="connsiteX15" fmla="*/ 1143620 w 2133015"/>
                <a:gd name="connsiteY15" fmla="*/ 1135223 h 1322256"/>
                <a:gd name="connsiteX16" fmla="*/ 1003946 w 2133015"/>
                <a:gd name="connsiteY16" fmla="*/ 1314989 h 1322256"/>
                <a:gd name="connsiteX17" fmla="*/ 798577 w 2133015"/>
                <a:gd name="connsiteY17" fmla="*/ 1205261 h 1322256"/>
                <a:gd name="connsiteX18" fmla="*/ 493510 w 2133015"/>
                <a:gd name="connsiteY18" fmla="*/ 1096847 h 1322256"/>
                <a:gd name="connsiteX19" fmla="*/ 449459 w 2133015"/>
                <a:gd name="connsiteY19" fmla="*/ 1093206 h 1322256"/>
                <a:gd name="connsiteX20" fmla="*/ 427166 w 2133015"/>
                <a:gd name="connsiteY20" fmla="*/ 1079961 h 1322256"/>
                <a:gd name="connsiteX21" fmla="*/ 404446 w 2133015"/>
                <a:gd name="connsiteY21" fmla="*/ 1091597 h 1322256"/>
                <a:gd name="connsiteX22" fmla="*/ 353606 w 2133015"/>
                <a:gd name="connsiteY22" fmla="*/ 1106799 h 1322256"/>
                <a:gd name="connsiteX23" fmla="*/ 149793 w 2133015"/>
                <a:gd name="connsiteY23" fmla="*/ 971886 h 1322256"/>
                <a:gd name="connsiteX24" fmla="*/ 149696 w 2133015"/>
                <a:gd name="connsiteY24" fmla="*/ 971917 h 1322256"/>
                <a:gd name="connsiteX25" fmla="*/ 105589 w 2133015"/>
                <a:gd name="connsiteY25" fmla="*/ 986217 h 1322256"/>
                <a:gd name="connsiteX26" fmla="*/ 35742 w 2133015"/>
                <a:gd name="connsiteY26" fmla="*/ 986487 h 1322256"/>
                <a:gd name="connsiteX27" fmla="*/ 0 w 2133015"/>
                <a:gd name="connsiteY27" fmla="*/ 968420 h 1322256"/>
                <a:gd name="connsiteX28" fmla="*/ 0 w 2133015"/>
                <a:gd name="connsiteY28" fmla="*/ 0 h 1322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2133015" h="1322256">
                  <a:moveTo>
                    <a:pt x="0" y="0"/>
                  </a:moveTo>
                  <a:lnTo>
                    <a:pt x="1963723" y="0"/>
                  </a:lnTo>
                  <a:lnTo>
                    <a:pt x="1967667" y="33182"/>
                  </a:lnTo>
                  <a:cubicBezTo>
                    <a:pt x="1966700" y="55677"/>
                    <a:pt x="1962189" y="79335"/>
                    <a:pt x="1953925" y="103470"/>
                  </a:cubicBezTo>
                  <a:cubicBezTo>
                    <a:pt x="2090353" y="116887"/>
                    <a:pt x="2153091" y="248769"/>
                    <a:pt x="2092980" y="395845"/>
                  </a:cubicBezTo>
                  <a:cubicBezTo>
                    <a:pt x="2142504" y="431750"/>
                    <a:pt x="2146545" y="507925"/>
                    <a:pt x="2102517" y="575998"/>
                  </a:cubicBezTo>
                  <a:cubicBezTo>
                    <a:pt x="2070673" y="625258"/>
                    <a:pt x="2019209" y="661326"/>
                    <a:pt x="1967099" y="670883"/>
                  </a:cubicBezTo>
                  <a:cubicBezTo>
                    <a:pt x="1973101" y="725256"/>
                    <a:pt x="1943499" y="788479"/>
                    <a:pt x="1891753" y="831821"/>
                  </a:cubicBezTo>
                  <a:cubicBezTo>
                    <a:pt x="1831156" y="882556"/>
                    <a:pt x="1755102" y="893710"/>
                    <a:pt x="1708589" y="858674"/>
                  </a:cubicBezTo>
                  <a:cubicBezTo>
                    <a:pt x="1707417" y="859361"/>
                    <a:pt x="1706246" y="860008"/>
                    <a:pt x="1705074" y="860695"/>
                  </a:cubicBezTo>
                  <a:cubicBezTo>
                    <a:pt x="1655731" y="920987"/>
                    <a:pt x="1587679" y="963500"/>
                    <a:pt x="1519465" y="976674"/>
                  </a:cubicBezTo>
                  <a:cubicBezTo>
                    <a:pt x="1492526" y="981873"/>
                    <a:pt x="1467020" y="982260"/>
                    <a:pt x="1443739" y="978362"/>
                  </a:cubicBezTo>
                  <a:lnTo>
                    <a:pt x="1395341" y="959724"/>
                  </a:lnTo>
                  <a:lnTo>
                    <a:pt x="1392429" y="994025"/>
                  </a:lnTo>
                  <a:cubicBezTo>
                    <a:pt x="1384690" y="1040615"/>
                    <a:pt x="1366141" y="1083102"/>
                    <a:pt x="1339073" y="1114820"/>
                  </a:cubicBezTo>
                  <a:cubicBezTo>
                    <a:pt x="1284237" y="1179086"/>
                    <a:pt x="1205028" y="1187344"/>
                    <a:pt x="1143620" y="1135223"/>
                  </a:cubicBezTo>
                  <a:cubicBezTo>
                    <a:pt x="1123760" y="1224749"/>
                    <a:pt x="1070583" y="1293185"/>
                    <a:pt x="1003946" y="1314989"/>
                  </a:cubicBezTo>
                  <a:cubicBezTo>
                    <a:pt x="925422" y="1340678"/>
                    <a:pt x="843469" y="1296900"/>
                    <a:pt x="798577" y="1205261"/>
                  </a:cubicBezTo>
                  <a:cubicBezTo>
                    <a:pt x="692621" y="1292243"/>
                    <a:pt x="555004" y="1243351"/>
                    <a:pt x="493510" y="1096847"/>
                  </a:cubicBezTo>
                  <a:cubicBezTo>
                    <a:pt x="478408" y="1099255"/>
                    <a:pt x="463537" y="1097872"/>
                    <a:pt x="449459" y="1093206"/>
                  </a:cubicBezTo>
                  <a:lnTo>
                    <a:pt x="427166" y="1079961"/>
                  </a:lnTo>
                  <a:lnTo>
                    <a:pt x="404446" y="1091597"/>
                  </a:lnTo>
                  <a:cubicBezTo>
                    <a:pt x="387703" y="1098377"/>
                    <a:pt x="370659" y="1103504"/>
                    <a:pt x="353606" y="1106799"/>
                  </a:cubicBezTo>
                  <a:cubicBezTo>
                    <a:pt x="245849" y="1127590"/>
                    <a:pt x="161026" y="1071419"/>
                    <a:pt x="149793" y="971886"/>
                  </a:cubicBezTo>
                  <a:lnTo>
                    <a:pt x="149696" y="971917"/>
                  </a:lnTo>
                  <a:lnTo>
                    <a:pt x="105589" y="986217"/>
                  </a:lnTo>
                  <a:cubicBezTo>
                    <a:pt x="80507" y="991434"/>
                    <a:pt x="56861" y="991287"/>
                    <a:pt x="35742" y="986487"/>
                  </a:cubicBezTo>
                  <a:lnTo>
                    <a:pt x="0" y="9684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70AD47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4" name="正方形/長方形 38">
              <a:extLst>
                <a:ext uri="{FF2B5EF4-FFF2-40B4-BE49-F238E27FC236}">
                  <a16:creationId xmlns:a16="http://schemas.microsoft.com/office/drawing/2014/main" id="{6007DFB6-E8F6-C275-0033-6B1AD77EF56D}"/>
                </a:ext>
              </a:extLst>
            </p:cNvPr>
            <p:cNvSpPr/>
            <p:nvPr/>
          </p:nvSpPr>
          <p:spPr>
            <a:xfrm rot="1800000">
              <a:off x="5969202" y="2444736"/>
              <a:ext cx="237249" cy="1532317"/>
            </a:xfrm>
            <a:custGeom>
              <a:avLst/>
              <a:gdLst>
                <a:gd name="connsiteX0" fmla="*/ 0 w 212244"/>
                <a:gd name="connsiteY0" fmla="*/ 0 h 1935466"/>
                <a:gd name="connsiteX1" fmla="*/ 212244 w 212244"/>
                <a:gd name="connsiteY1" fmla="*/ 0 h 1935466"/>
                <a:gd name="connsiteX2" fmla="*/ 212244 w 212244"/>
                <a:gd name="connsiteY2" fmla="*/ 1935466 h 1935466"/>
                <a:gd name="connsiteX3" fmla="*/ 0 w 212244"/>
                <a:gd name="connsiteY3" fmla="*/ 1935466 h 1935466"/>
                <a:gd name="connsiteX4" fmla="*/ 0 w 212244"/>
                <a:gd name="connsiteY4" fmla="*/ 0 h 1935466"/>
                <a:gd name="connsiteX0" fmla="*/ 0 w 212244"/>
                <a:gd name="connsiteY0" fmla="*/ 0 h 1935466"/>
                <a:gd name="connsiteX1" fmla="*/ 93331 w 212244"/>
                <a:gd name="connsiteY1" fmla="*/ 208106 h 1935466"/>
                <a:gd name="connsiteX2" fmla="*/ 212244 w 212244"/>
                <a:gd name="connsiteY2" fmla="*/ 1935466 h 1935466"/>
                <a:gd name="connsiteX3" fmla="*/ 0 w 212244"/>
                <a:gd name="connsiteY3" fmla="*/ 1935466 h 1935466"/>
                <a:gd name="connsiteX4" fmla="*/ 0 w 212244"/>
                <a:gd name="connsiteY4" fmla="*/ 0 h 1935466"/>
                <a:gd name="connsiteX0" fmla="*/ 0 w 242890"/>
                <a:gd name="connsiteY0" fmla="*/ 118376 h 1727360"/>
                <a:gd name="connsiteX1" fmla="*/ 123977 w 242890"/>
                <a:gd name="connsiteY1" fmla="*/ 0 h 1727360"/>
                <a:gd name="connsiteX2" fmla="*/ 242890 w 242890"/>
                <a:gd name="connsiteY2" fmla="*/ 1727360 h 1727360"/>
                <a:gd name="connsiteX3" fmla="*/ 30646 w 242890"/>
                <a:gd name="connsiteY3" fmla="*/ 1727360 h 1727360"/>
                <a:gd name="connsiteX4" fmla="*/ 0 w 242890"/>
                <a:gd name="connsiteY4" fmla="*/ 118376 h 1727360"/>
                <a:gd name="connsiteX0" fmla="*/ 100917 w 343807"/>
                <a:gd name="connsiteY0" fmla="*/ 118376 h 1727360"/>
                <a:gd name="connsiteX1" fmla="*/ 224894 w 343807"/>
                <a:gd name="connsiteY1" fmla="*/ 0 h 1727360"/>
                <a:gd name="connsiteX2" fmla="*/ 343807 w 343807"/>
                <a:gd name="connsiteY2" fmla="*/ 1727360 h 1727360"/>
                <a:gd name="connsiteX3" fmla="*/ 0 w 343807"/>
                <a:gd name="connsiteY3" fmla="*/ 1016405 h 1727360"/>
                <a:gd name="connsiteX4" fmla="*/ 100917 w 343807"/>
                <a:gd name="connsiteY4" fmla="*/ 118376 h 1727360"/>
                <a:gd name="connsiteX0" fmla="*/ 71141 w 314031"/>
                <a:gd name="connsiteY0" fmla="*/ 118376 h 1727360"/>
                <a:gd name="connsiteX1" fmla="*/ 195118 w 314031"/>
                <a:gd name="connsiteY1" fmla="*/ 0 h 1727360"/>
                <a:gd name="connsiteX2" fmla="*/ 314031 w 314031"/>
                <a:gd name="connsiteY2" fmla="*/ 1727360 h 1727360"/>
                <a:gd name="connsiteX3" fmla="*/ 0 w 314031"/>
                <a:gd name="connsiteY3" fmla="*/ 1276815 h 1727360"/>
                <a:gd name="connsiteX4" fmla="*/ 71141 w 314031"/>
                <a:gd name="connsiteY4" fmla="*/ 118376 h 1727360"/>
                <a:gd name="connsiteX0" fmla="*/ 71141 w 314031"/>
                <a:gd name="connsiteY0" fmla="*/ 13119 h 1622103"/>
                <a:gd name="connsiteX1" fmla="*/ 218364 w 314031"/>
                <a:gd name="connsiteY1" fmla="*/ 0 h 1622103"/>
                <a:gd name="connsiteX2" fmla="*/ 314031 w 314031"/>
                <a:gd name="connsiteY2" fmla="*/ 1622103 h 1622103"/>
                <a:gd name="connsiteX3" fmla="*/ 0 w 314031"/>
                <a:gd name="connsiteY3" fmla="*/ 1171558 h 1622103"/>
                <a:gd name="connsiteX4" fmla="*/ 71141 w 314031"/>
                <a:gd name="connsiteY4" fmla="*/ 13119 h 1622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4031" h="1622103">
                  <a:moveTo>
                    <a:pt x="71141" y="13119"/>
                  </a:moveTo>
                  <a:lnTo>
                    <a:pt x="218364" y="0"/>
                  </a:lnTo>
                  <a:lnTo>
                    <a:pt x="314031" y="1622103"/>
                  </a:lnTo>
                  <a:lnTo>
                    <a:pt x="0" y="1171558"/>
                  </a:lnTo>
                  <a:lnTo>
                    <a:pt x="71141" y="13119"/>
                  </a:lnTo>
                  <a:close/>
                </a:path>
              </a:pathLst>
            </a:custGeom>
            <a:solidFill>
              <a:srgbClr val="993300"/>
            </a:solidFill>
            <a:ln w="28575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0167430C-A840-DAC5-48BB-9C8B4D24AE1A}"/>
                </a:ext>
              </a:extLst>
            </p:cNvPr>
            <p:cNvSpPr/>
            <p:nvPr/>
          </p:nvSpPr>
          <p:spPr>
            <a:xfrm>
              <a:off x="5486401" y="1653541"/>
              <a:ext cx="2323516" cy="1440348"/>
            </a:xfrm>
            <a:custGeom>
              <a:avLst/>
              <a:gdLst>
                <a:gd name="connsiteX0" fmla="*/ 0 w 2133015"/>
                <a:gd name="connsiteY0" fmla="*/ 0 h 1322256"/>
                <a:gd name="connsiteX1" fmla="*/ 1963723 w 2133015"/>
                <a:gd name="connsiteY1" fmla="*/ 0 h 1322256"/>
                <a:gd name="connsiteX2" fmla="*/ 1967667 w 2133015"/>
                <a:gd name="connsiteY2" fmla="*/ 33182 h 1322256"/>
                <a:gd name="connsiteX3" fmla="*/ 1953925 w 2133015"/>
                <a:gd name="connsiteY3" fmla="*/ 103470 h 1322256"/>
                <a:gd name="connsiteX4" fmla="*/ 2092980 w 2133015"/>
                <a:gd name="connsiteY4" fmla="*/ 395845 h 1322256"/>
                <a:gd name="connsiteX5" fmla="*/ 2102517 w 2133015"/>
                <a:gd name="connsiteY5" fmla="*/ 575998 h 1322256"/>
                <a:gd name="connsiteX6" fmla="*/ 1967099 w 2133015"/>
                <a:gd name="connsiteY6" fmla="*/ 670883 h 1322256"/>
                <a:gd name="connsiteX7" fmla="*/ 1891753 w 2133015"/>
                <a:gd name="connsiteY7" fmla="*/ 831821 h 1322256"/>
                <a:gd name="connsiteX8" fmla="*/ 1708589 w 2133015"/>
                <a:gd name="connsiteY8" fmla="*/ 858674 h 1322256"/>
                <a:gd name="connsiteX9" fmla="*/ 1705074 w 2133015"/>
                <a:gd name="connsiteY9" fmla="*/ 860695 h 1322256"/>
                <a:gd name="connsiteX10" fmla="*/ 1519465 w 2133015"/>
                <a:gd name="connsiteY10" fmla="*/ 976674 h 1322256"/>
                <a:gd name="connsiteX11" fmla="*/ 1443739 w 2133015"/>
                <a:gd name="connsiteY11" fmla="*/ 978362 h 1322256"/>
                <a:gd name="connsiteX12" fmla="*/ 1395341 w 2133015"/>
                <a:gd name="connsiteY12" fmla="*/ 959724 h 1322256"/>
                <a:gd name="connsiteX13" fmla="*/ 1392429 w 2133015"/>
                <a:gd name="connsiteY13" fmla="*/ 994025 h 1322256"/>
                <a:gd name="connsiteX14" fmla="*/ 1339073 w 2133015"/>
                <a:gd name="connsiteY14" fmla="*/ 1114820 h 1322256"/>
                <a:gd name="connsiteX15" fmla="*/ 1143620 w 2133015"/>
                <a:gd name="connsiteY15" fmla="*/ 1135223 h 1322256"/>
                <a:gd name="connsiteX16" fmla="*/ 1003946 w 2133015"/>
                <a:gd name="connsiteY16" fmla="*/ 1314989 h 1322256"/>
                <a:gd name="connsiteX17" fmla="*/ 798577 w 2133015"/>
                <a:gd name="connsiteY17" fmla="*/ 1205261 h 1322256"/>
                <a:gd name="connsiteX18" fmla="*/ 493510 w 2133015"/>
                <a:gd name="connsiteY18" fmla="*/ 1096847 h 1322256"/>
                <a:gd name="connsiteX19" fmla="*/ 449459 w 2133015"/>
                <a:gd name="connsiteY19" fmla="*/ 1093206 h 1322256"/>
                <a:gd name="connsiteX20" fmla="*/ 427166 w 2133015"/>
                <a:gd name="connsiteY20" fmla="*/ 1079961 h 1322256"/>
                <a:gd name="connsiteX21" fmla="*/ 404446 w 2133015"/>
                <a:gd name="connsiteY21" fmla="*/ 1091597 h 1322256"/>
                <a:gd name="connsiteX22" fmla="*/ 353606 w 2133015"/>
                <a:gd name="connsiteY22" fmla="*/ 1106799 h 1322256"/>
                <a:gd name="connsiteX23" fmla="*/ 149793 w 2133015"/>
                <a:gd name="connsiteY23" fmla="*/ 971886 h 1322256"/>
                <a:gd name="connsiteX24" fmla="*/ 149696 w 2133015"/>
                <a:gd name="connsiteY24" fmla="*/ 971917 h 1322256"/>
                <a:gd name="connsiteX25" fmla="*/ 105589 w 2133015"/>
                <a:gd name="connsiteY25" fmla="*/ 986217 h 1322256"/>
                <a:gd name="connsiteX26" fmla="*/ 35742 w 2133015"/>
                <a:gd name="connsiteY26" fmla="*/ 986487 h 1322256"/>
                <a:gd name="connsiteX27" fmla="*/ 0 w 2133015"/>
                <a:gd name="connsiteY27" fmla="*/ 968420 h 1322256"/>
                <a:gd name="connsiteX28" fmla="*/ 0 w 2133015"/>
                <a:gd name="connsiteY28" fmla="*/ 0 h 1322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2133015" h="1322256">
                  <a:moveTo>
                    <a:pt x="0" y="0"/>
                  </a:moveTo>
                  <a:lnTo>
                    <a:pt x="1963723" y="0"/>
                  </a:lnTo>
                  <a:lnTo>
                    <a:pt x="1967667" y="33182"/>
                  </a:lnTo>
                  <a:cubicBezTo>
                    <a:pt x="1966700" y="55677"/>
                    <a:pt x="1962189" y="79335"/>
                    <a:pt x="1953925" y="103470"/>
                  </a:cubicBezTo>
                  <a:cubicBezTo>
                    <a:pt x="2090353" y="116887"/>
                    <a:pt x="2153091" y="248769"/>
                    <a:pt x="2092980" y="395845"/>
                  </a:cubicBezTo>
                  <a:cubicBezTo>
                    <a:pt x="2142504" y="431750"/>
                    <a:pt x="2146545" y="507925"/>
                    <a:pt x="2102517" y="575998"/>
                  </a:cubicBezTo>
                  <a:cubicBezTo>
                    <a:pt x="2070673" y="625258"/>
                    <a:pt x="2019209" y="661326"/>
                    <a:pt x="1967099" y="670883"/>
                  </a:cubicBezTo>
                  <a:cubicBezTo>
                    <a:pt x="1973101" y="725256"/>
                    <a:pt x="1943499" y="788479"/>
                    <a:pt x="1891753" y="831821"/>
                  </a:cubicBezTo>
                  <a:cubicBezTo>
                    <a:pt x="1831156" y="882556"/>
                    <a:pt x="1755102" y="893710"/>
                    <a:pt x="1708589" y="858674"/>
                  </a:cubicBezTo>
                  <a:cubicBezTo>
                    <a:pt x="1707417" y="859361"/>
                    <a:pt x="1706246" y="860008"/>
                    <a:pt x="1705074" y="860695"/>
                  </a:cubicBezTo>
                  <a:cubicBezTo>
                    <a:pt x="1655731" y="920987"/>
                    <a:pt x="1587679" y="963500"/>
                    <a:pt x="1519465" y="976674"/>
                  </a:cubicBezTo>
                  <a:cubicBezTo>
                    <a:pt x="1492526" y="981873"/>
                    <a:pt x="1467020" y="982260"/>
                    <a:pt x="1443739" y="978362"/>
                  </a:cubicBezTo>
                  <a:lnTo>
                    <a:pt x="1395341" y="959724"/>
                  </a:lnTo>
                  <a:lnTo>
                    <a:pt x="1392429" y="994025"/>
                  </a:lnTo>
                  <a:cubicBezTo>
                    <a:pt x="1384690" y="1040615"/>
                    <a:pt x="1366141" y="1083102"/>
                    <a:pt x="1339073" y="1114820"/>
                  </a:cubicBezTo>
                  <a:cubicBezTo>
                    <a:pt x="1284237" y="1179086"/>
                    <a:pt x="1205028" y="1187344"/>
                    <a:pt x="1143620" y="1135223"/>
                  </a:cubicBezTo>
                  <a:cubicBezTo>
                    <a:pt x="1123760" y="1224749"/>
                    <a:pt x="1070583" y="1293185"/>
                    <a:pt x="1003946" y="1314989"/>
                  </a:cubicBezTo>
                  <a:cubicBezTo>
                    <a:pt x="925422" y="1340678"/>
                    <a:pt x="843469" y="1296900"/>
                    <a:pt x="798577" y="1205261"/>
                  </a:cubicBezTo>
                  <a:cubicBezTo>
                    <a:pt x="692621" y="1292243"/>
                    <a:pt x="555004" y="1243351"/>
                    <a:pt x="493510" y="1096847"/>
                  </a:cubicBezTo>
                  <a:cubicBezTo>
                    <a:pt x="478408" y="1099255"/>
                    <a:pt x="463537" y="1097872"/>
                    <a:pt x="449459" y="1093206"/>
                  </a:cubicBezTo>
                  <a:lnTo>
                    <a:pt x="427166" y="1079961"/>
                  </a:lnTo>
                  <a:lnTo>
                    <a:pt x="404446" y="1091597"/>
                  </a:lnTo>
                  <a:cubicBezTo>
                    <a:pt x="387703" y="1098377"/>
                    <a:pt x="370659" y="1103504"/>
                    <a:pt x="353606" y="1106799"/>
                  </a:cubicBezTo>
                  <a:cubicBezTo>
                    <a:pt x="245849" y="1127590"/>
                    <a:pt x="161026" y="1071419"/>
                    <a:pt x="149793" y="971886"/>
                  </a:cubicBezTo>
                  <a:lnTo>
                    <a:pt x="149696" y="971917"/>
                  </a:lnTo>
                  <a:lnTo>
                    <a:pt x="105589" y="986217"/>
                  </a:lnTo>
                  <a:cubicBezTo>
                    <a:pt x="80507" y="991434"/>
                    <a:pt x="56861" y="991287"/>
                    <a:pt x="35742" y="986487"/>
                  </a:cubicBezTo>
                  <a:lnTo>
                    <a:pt x="0" y="9684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6600"/>
            </a:solidFill>
            <a:ln w="28575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821B3082-9CC9-31CB-3048-7E09E7E53F45}"/>
                </a:ext>
              </a:extLst>
            </p:cNvPr>
            <p:cNvSpPr/>
            <p:nvPr/>
          </p:nvSpPr>
          <p:spPr>
            <a:xfrm>
              <a:off x="5199098" y="1944382"/>
              <a:ext cx="669498" cy="4364676"/>
            </a:xfrm>
            <a:prstGeom prst="rect">
              <a:avLst/>
            </a:prstGeom>
            <a:solidFill>
              <a:srgbClr val="993300"/>
            </a:solidFill>
            <a:ln w="28575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sp>
        <p:nvSpPr>
          <p:cNvPr id="22" name="フリーフォーム: 図形 21">
            <a:extLst>
              <a:ext uri="{FF2B5EF4-FFF2-40B4-BE49-F238E27FC236}">
                <a16:creationId xmlns:a16="http://schemas.microsoft.com/office/drawing/2014/main" id="{76AC4618-EC1C-06F6-653D-7D9551D15A25}"/>
              </a:ext>
            </a:extLst>
          </p:cNvPr>
          <p:cNvSpPr/>
          <p:nvPr/>
        </p:nvSpPr>
        <p:spPr>
          <a:xfrm>
            <a:off x="3575720" y="1588955"/>
            <a:ext cx="2734576" cy="1514328"/>
          </a:xfrm>
          <a:custGeom>
            <a:avLst/>
            <a:gdLst>
              <a:gd name="connsiteX0" fmla="*/ 0 w 2133015"/>
              <a:gd name="connsiteY0" fmla="*/ 0 h 1322256"/>
              <a:gd name="connsiteX1" fmla="*/ 1963723 w 2133015"/>
              <a:gd name="connsiteY1" fmla="*/ 0 h 1322256"/>
              <a:gd name="connsiteX2" fmla="*/ 1967667 w 2133015"/>
              <a:gd name="connsiteY2" fmla="*/ 33182 h 1322256"/>
              <a:gd name="connsiteX3" fmla="*/ 1953925 w 2133015"/>
              <a:gd name="connsiteY3" fmla="*/ 103470 h 1322256"/>
              <a:gd name="connsiteX4" fmla="*/ 2092980 w 2133015"/>
              <a:gd name="connsiteY4" fmla="*/ 395845 h 1322256"/>
              <a:gd name="connsiteX5" fmla="*/ 2102517 w 2133015"/>
              <a:gd name="connsiteY5" fmla="*/ 575998 h 1322256"/>
              <a:gd name="connsiteX6" fmla="*/ 1967099 w 2133015"/>
              <a:gd name="connsiteY6" fmla="*/ 670883 h 1322256"/>
              <a:gd name="connsiteX7" fmla="*/ 1891753 w 2133015"/>
              <a:gd name="connsiteY7" fmla="*/ 831821 h 1322256"/>
              <a:gd name="connsiteX8" fmla="*/ 1708589 w 2133015"/>
              <a:gd name="connsiteY8" fmla="*/ 858674 h 1322256"/>
              <a:gd name="connsiteX9" fmla="*/ 1705074 w 2133015"/>
              <a:gd name="connsiteY9" fmla="*/ 860695 h 1322256"/>
              <a:gd name="connsiteX10" fmla="*/ 1519465 w 2133015"/>
              <a:gd name="connsiteY10" fmla="*/ 976674 h 1322256"/>
              <a:gd name="connsiteX11" fmla="*/ 1443739 w 2133015"/>
              <a:gd name="connsiteY11" fmla="*/ 978362 h 1322256"/>
              <a:gd name="connsiteX12" fmla="*/ 1395341 w 2133015"/>
              <a:gd name="connsiteY12" fmla="*/ 959724 h 1322256"/>
              <a:gd name="connsiteX13" fmla="*/ 1392429 w 2133015"/>
              <a:gd name="connsiteY13" fmla="*/ 994025 h 1322256"/>
              <a:gd name="connsiteX14" fmla="*/ 1339073 w 2133015"/>
              <a:gd name="connsiteY14" fmla="*/ 1114820 h 1322256"/>
              <a:gd name="connsiteX15" fmla="*/ 1143620 w 2133015"/>
              <a:gd name="connsiteY15" fmla="*/ 1135223 h 1322256"/>
              <a:gd name="connsiteX16" fmla="*/ 1003946 w 2133015"/>
              <a:gd name="connsiteY16" fmla="*/ 1314989 h 1322256"/>
              <a:gd name="connsiteX17" fmla="*/ 798577 w 2133015"/>
              <a:gd name="connsiteY17" fmla="*/ 1205261 h 1322256"/>
              <a:gd name="connsiteX18" fmla="*/ 493510 w 2133015"/>
              <a:gd name="connsiteY18" fmla="*/ 1096847 h 1322256"/>
              <a:gd name="connsiteX19" fmla="*/ 449459 w 2133015"/>
              <a:gd name="connsiteY19" fmla="*/ 1093206 h 1322256"/>
              <a:gd name="connsiteX20" fmla="*/ 427166 w 2133015"/>
              <a:gd name="connsiteY20" fmla="*/ 1079961 h 1322256"/>
              <a:gd name="connsiteX21" fmla="*/ 404446 w 2133015"/>
              <a:gd name="connsiteY21" fmla="*/ 1091597 h 1322256"/>
              <a:gd name="connsiteX22" fmla="*/ 353606 w 2133015"/>
              <a:gd name="connsiteY22" fmla="*/ 1106799 h 1322256"/>
              <a:gd name="connsiteX23" fmla="*/ 149793 w 2133015"/>
              <a:gd name="connsiteY23" fmla="*/ 971886 h 1322256"/>
              <a:gd name="connsiteX24" fmla="*/ 149696 w 2133015"/>
              <a:gd name="connsiteY24" fmla="*/ 971917 h 1322256"/>
              <a:gd name="connsiteX25" fmla="*/ 105589 w 2133015"/>
              <a:gd name="connsiteY25" fmla="*/ 986217 h 1322256"/>
              <a:gd name="connsiteX26" fmla="*/ 35742 w 2133015"/>
              <a:gd name="connsiteY26" fmla="*/ 986487 h 1322256"/>
              <a:gd name="connsiteX27" fmla="*/ 0 w 2133015"/>
              <a:gd name="connsiteY27" fmla="*/ 968420 h 1322256"/>
              <a:gd name="connsiteX28" fmla="*/ 0 w 2133015"/>
              <a:gd name="connsiteY28" fmla="*/ 0 h 13222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</a:cxnLst>
            <a:rect l="l" t="t" r="r" b="b"/>
            <a:pathLst>
              <a:path w="2133015" h="1322256">
                <a:moveTo>
                  <a:pt x="0" y="0"/>
                </a:moveTo>
                <a:lnTo>
                  <a:pt x="1963723" y="0"/>
                </a:lnTo>
                <a:lnTo>
                  <a:pt x="1967667" y="33182"/>
                </a:lnTo>
                <a:cubicBezTo>
                  <a:pt x="1966700" y="55677"/>
                  <a:pt x="1962189" y="79335"/>
                  <a:pt x="1953925" y="103470"/>
                </a:cubicBezTo>
                <a:cubicBezTo>
                  <a:pt x="2090353" y="116887"/>
                  <a:pt x="2153091" y="248769"/>
                  <a:pt x="2092980" y="395845"/>
                </a:cubicBezTo>
                <a:cubicBezTo>
                  <a:pt x="2142504" y="431750"/>
                  <a:pt x="2146545" y="507925"/>
                  <a:pt x="2102517" y="575998"/>
                </a:cubicBezTo>
                <a:cubicBezTo>
                  <a:pt x="2070673" y="625258"/>
                  <a:pt x="2019209" y="661326"/>
                  <a:pt x="1967099" y="670883"/>
                </a:cubicBezTo>
                <a:cubicBezTo>
                  <a:pt x="1973101" y="725256"/>
                  <a:pt x="1943499" y="788479"/>
                  <a:pt x="1891753" y="831821"/>
                </a:cubicBezTo>
                <a:cubicBezTo>
                  <a:pt x="1831156" y="882556"/>
                  <a:pt x="1755102" y="893710"/>
                  <a:pt x="1708589" y="858674"/>
                </a:cubicBezTo>
                <a:cubicBezTo>
                  <a:pt x="1707417" y="859361"/>
                  <a:pt x="1706246" y="860008"/>
                  <a:pt x="1705074" y="860695"/>
                </a:cubicBezTo>
                <a:cubicBezTo>
                  <a:pt x="1655731" y="920987"/>
                  <a:pt x="1587679" y="963500"/>
                  <a:pt x="1519465" y="976674"/>
                </a:cubicBezTo>
                <a:cubicBezTo>
                  <a:pt x="1492526" y="981873"/>
                  <a:pt x="1467020" y="982260"/>
                  <a:pt x="1443739" y="978362"/>
                </a:cubicBezTo>
                <a:lnTo>
                  <a:pt x="1395341" y="959724"/>
                </a:lnTo>
                <a:lnTo>
                  <a:pt x="1392429" y="994025"/>
                </a:lnTo>
                <a:cubicBezTo>
                  <a:pt x="1384690" y="1040615"/>
                  <a:pt x="1366141" y="1083102"/>
                  <a:pt x="1339073" y="1114820"/>
                </a:cubicBezTo>
                <a:cubicBezTo>
                  <a:pt x="1284237" y="1179086"/>
                  <a:pt x="1205028" y="1187344"/>
                  <a:pt x="1143620" y="1135223"/>
                </a:cubicBezTo>
                <a:cubicBezTo>
                  <a:pt x="1123760" y="1224749"/>
                  <a:pt x="1070583" y="1293185"/>
                  <a:pt x="1003946" y="1314989"/>
                </a:cubicBezTo>
                <a:cubicBezTo>
                  <a:pt x="925422" y="1340678"/>
                  <a:pt x="843469" y="1296900"/>
                  <a:pt x="798577" y="1205261"/>
                </a:cubicBezTo>
                <a:cubicBezTo>
                  <a:pt x="692621" y="1292243"/>
                  <a:pt x="555004" y="1243351"/>
                  <a:pt x="493510" y="1096847"/>
                </a:cubicBezTo>
                <a:cubicBezTo>
                  <a:pt x="478408" y="1099255"/>
                  <a:pt x="463537" y="1097872"/>
                  <a:pt x="449459" y="1093206"/>
                </a:cubicBezTo>
                <a:lnTo>
                  <a:pt x="427166" y="1079961"/>
                </a:lnTo>
                <a:lnTo>
                  <a:pt x="404446" y="1091597"/>
                </a:lnTo>
                <a:cubicBezTo>
                  <a:pt x="387703" y="1098377"/>
                  <a:pt x="370659" y="1103504"/>
                  <a:pt x="353606" y="1106799"/>
                </a:cubicBezTo>
                <a:cubicBezTo>
                  <a:pt x="245849" y="1127590"/>
                  <a:pt x="161026" y="1071419"/>
                  <a:pt x="149793" y="971886"/>
                </a:cubicBezTo>
                <a:lnTo>
                  <a:pt x="149696" y="971917"/>
                </a:lnTo>
                <a:lnTo>
                  <a:pt x="105589" y="986217"/>
                </a:lnTo>
                <a:cubicBezTo>
                  <a:pt x="80507" y="991434"/>
                  <a:pt x="56861" y="991287"/>
                  <a:pt x="35742" y="986487"/>
                </a:cubicBezTo>
                <a:lnTo>
                  <a:pt x="0" y="968420"/>
                </a:lnTo>
                <a:lnTo>
                  <a:pt x="0" y="0"/>
                </a:lnTo>
                <a:close/>
              </a:path>
            </a:pathLst>
          </a:custGeom>
          <a:solidFill>
            <a:srgbClr val="339933"/>
          </a:solidFill>
          <a:ln w="28575" cap="flat" cmpd="sng" algn="ctr">
            <a:solidFill>
              <a:sysClr val="windowText" lastClr="000000"/>
            </a:solidFill>
            <a:prstDash val="solid"/>
            <a:bevel/>
          </a:ln>
          <a:effectLst/>
        </p:spPr>
        <p:txBody>
          <a:bodyPr wrap="square" rtlCol="0" anchor="ctr">
            <a:noAutofit/>
          </a:bodyPr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1800" b="0" i="0" u="none" strike="noStrike" kern="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游ゴシック" panose="020B0400000000000000" pitchFamily="50" charset="-128"/>
              <a:cs typeface="+mn-cs"/>
            </a:endParaRPr>
          </a:p>
        </p:txBody>
      </p:sp>
      <p:sp>
        <p:nvSpPr>
          <p:cNvPr id="23" name="正方形/長方形 120">
            <a:extLst>
              <a:ext uri="{FF2B5EF4-FFF2-40B4-BE49-F238E27FC236}">
                <a16:creationId xmlns:a16="http://schemas.microsoft.com/office/drawing/2014/main" id="{A2C19779-49AD-1F31-6109-46BAC54FB97E}"/>
              </a:ext>
            </a:extLst>
          </p:cNvPr>
          <p:cNvSpPr/>
          <p:nvPr/>
        </p:nvSpPr>
        <p:spPr>
          <a:xfrm>
            <a:off x="1505490" y="1588955"/>
            <a:ext cx="2114799" cy="4657491"/>
          </a:xfrm>
          <a:custGeom>
            <a:avLst/>
            <a:gdLst>
              <a:gd name="connsiteX0" fmla="*/ 0 w 2114799"/>
              <a:gd name="connsiteY0" fmla="*/ 0 h 4657491"/>
              <a:gd name="connsiteX1" fmla="*/ 2114799 w 2114799"/>
              <a:gd name="connsiteY1" fmla="*/ 0 h 4657491"/>
              <a:gd name="connsiteX2" fmla="*/ 2114799 w 2114799"/>
              <a:gd name="connsiteY2" fmla="*/ 4657491 h 4657491"/>
              <a:gd name="connsiteX3" fmla="*/ 0 w 2114799"/>
              <a:gd name="connsiteY3" fmla="*/ 4657491 h 4657491"/>
              <a:gd name="connsiteX4" fmla="*/ 0 w 2114799"/>
              <a:gd name="connsiteY4" fmla="*/ 0 h 4657491"/>
              <a:gd name="connsiteX0" fmla="*/ 400596 w 2515395"/>
              <a:gd name="connsiteY0" fmla="*/ 0 h 4657491"/>
              <a:gd name="connsiteX1" fmla="*/ 2515395 w 2515395"/>
              <a:gd name="connsiteY1" fmla="*/ 0 h 4657491"/>
              <a:gd name="connsiteX2" fmla="*/ 2515395 w 2515395"/>
              <a:gd name="connsiteY2" fmla="*/ 4657491 h 4657491"/>
              <a:gd name="connsiteX3" fmla="*/ 400596 w 2515395"/>
              <a:gd name="connsiteY3" fmla="*/ 4657491 h 4657491"/>
              <a:gd name="connsiteX4" fmla="*/ 6 w 2515395"/>
              <a:gd name="connsiteY4" fmla="*/ 2043245 h 4657491"/>
              <a:gd name="connsiteX5" fmla="*/ 400596 w 2515395"/>
              <a:gd name="connsiteY5" fmla="*/ 0 h 4657491"/>
              <a:gd name="connsiteX0" fmla="*/ 0 w 2515389"/>
              <a:gd name="connsiteY0" fmla="*/ 2043245 h 4657491"/>
              <a:gd name="connsiteX1" fmla="*/ 400590 w 2515389"/>
              <a:gd name="connsiteY1" fmla="*/ 0 h 4657491"/>
              <a:gd name="connsiteX2" fmla="*/ 2515389 w 2515389"/>
              <a:gd name="connsiteY2" fmla="*/ 0 h 4657491"/>
              <a:gd name="connsiteX3" fmla="*/ 2515389 w 2515389"/>
              <a:gd name="connsiteY3" fmla="*/ 4657491 h 4657491"/>
              <a:gd name="connsiteX4" fmla="*/ 400590 w 2515389"/>
              <a:gd name="connsiteY4" fmla="*/ 4657491 h 4657491"/>
              <a:gd name="connsiteX5" fmla="*/ 91440 w 2515389"/>
              <a:gd name="connsiteY5" fmla="*/ 2134685 h 4657491"/>
              <a:gd name="connsiteX0" fmla="*/ 0 w 2515389"/>
              <a:gd name="connsiteY0" fmla="*/ 2043245 h 4657491"/>
              <a:gd name="connsiteX1" fmla="*/ 400590 w 2515389"/>
              <a:gd name="connsiteY1" fmla="*/ 0 h 4657491"/>
              <a:gd name="connsiteX2" fmla="*/ 2515389 w 2515389"/>
              <a:gd name="connsiteY2" fmla="*/ 0 h 4657491"/>
              <a:gd name="connsiteX3" fmla="*/ 2515389 w 2515389"/>
              <a:gd name="connsiteY3" fmla="*/ 4657491 h 4657491"/>
              <a:gd name="connsiteX4" fmla="*/ 400590 w 2515389"/>
              <a:gd name="connsiteY4" fmla="*/ 4657491 h 4657491"/>
              <a:gd name="connsiteX0" fmla="*/ 0 w 2114799"/>
              <a:gd name="connsiteY0" fmla="*/ 0 h 4657491"/>
              <a:gd name="connsiteX1" fmla="*/ 2114799 w 2114799"/>
              <a:gd name="connsiteY1" fmla="*/ 0 h 4657491"/>
              <a:gd name="connsiteX2" fmla="*/ 2114799 w 2114799"/>
              <a:gd name="connsiteY2" fmla="*/ 4657491 h 4657491"/>
              <a:gd name="connsiteX3" fmla="*/ 0 w 2114799"/>
              <a:gd name="connsiteY3" fmla="*/ 4657491 h 46574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14799" h="4657491">
                <a:moveTo>
                  <a:pt x="0" y="0"/>
                </a:moveTo>
                <a:lnTo>
                  <a:pt x="2114799" y="0"/>
                </a:lnTo>
                <a:lnTo>
                  <a:pt x="2114799" y="4657491"/>
                </a:lnTo>
                <a:lnTo>
                  <a:pt x="0" y="4657491"/>
                </a:lnTo>
              </a:path>
            </a:pathLst>
          </a:custGeom>
          <a:pattFill prst="wdUpDiag">
            <a:fgClr>
              <a:schemeClr val="bg1">
                <a:lumMod val="85000"/>
              </a:schemeClr>
            </a:fgClr>
            <a:bgClr>
              <a:schemeClr val="bg1">
                <a:lumMod val="65000"/>
              </a:schemeClr>
            </a:bgClr>
          </a:pattFill>
          <a:ln w="28575" cap="flat" cmpd="sng" algn="ctr">
            <a:solidFill>
              <a:sysClr val="windowText" lastClr="000000"/>
            </a:solidFill>
            <a:prstDash val="solid"/>
            <a:bevel/>
          </a:ln>
          <a:effectLst/>
        </p:spPr>
        <p:txBody>
          <a:bodyPr wrap="square" rtlCol="0" anchor="ctr">
            <a:noAutofit/>
          </a:bodyPr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18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游ゴシック" panose="020B0400000000000000" pitchFamily="50" charset="-128"/>
              <a:cs typeface="+mn-cs"/>
            </a:endParaRPr>
          </a:p>
        </p:txBody>
      </p:sp>
      <p:grpSp>
        <p:nvGrpSpPr>
          <p:cNvPr id="110" name="グループ化 109">
            <a:extLst>
              <a:ext uri="{FF2B5EF4-FFF2-40B4-BE49-F238E27FC236}">
                <a16:creationId xmlns:a16="http://schemas.microsoft.com/office/drawing/2014/main" id="{81B6211F-4D20-EF64-BB26-5BF881669264}"/>
              </a:ext>
            </a:extLst>
          </p:cNvPr>
          <p:cNvGrpSpPr/>
          <p:nvPr/>
        </p:nvGrpSpPr>
        <p:grpSpPr>
          <a:xfrm>
            <a:off x="1729193" y="2937363"/>
            <a:ext cx="3333518" cy="3300047"/>
            <a:chOff x="281538" y="3207516"/>
            <a:chExt cx="3333518" cy="3300047"/>
          </a:xfrm>
        </p:grpSpPr>
        <p:grpSp>
          <p:nvGrpSpPr>
            <p:cNvPr id="111" name="グループ化 110">
              <a:extLst>
                <a:ext uri="{FF2B5EF4-FFF2-40B4-BE49-F238E27FC236}">
                  <a16:creationId xmlns:a16="http://schemas.microsoft.com/office/drawing/2014/main" id="{6A6E0697-1FE8-9CF4-BFD3-6397309B9B28}"/>
                </a:ext>
              </a:extLst>
            </p:cNvPr>
            <p:cNvGrpSpPr/>
            <p:nvPr/>
          </p:nvGrpSpPr>
          <p:grpSpPr>
            <a:xfrm>
              <a:off x="281538" y="3207516"/>
              <a:ext cx="3333518" cy="3300047"/>
              <a:chOff x="281538" y="3612965"/>
              <a:chExt cx="2923957" cy="2894598"/>
            </a:xfrm>
          </p:grpSpPr>
          <p:sp>
            <p:nvSpPr>
              <p:cNvPr id="113" name="フリーフォーム: 図形 112">
                <a:extLst>
                  <a:ext uri="{FF2B5EF4-FFF2-40B4-BE49-F238E27FC236}">
                    <a16:creationId xmlns:a16="http://schemas.microsoft.com/office/drawing/2014/main" id="{4B8964C9-3D38-AF3C-1716-9D739003F2DA}"/>
                  </a:ext>
                </a:extLst>
              </p:cNvPr>
              <p:cNvSpPr/>
              <p:nvPr/>
            </p:nvSpPr>
            <p:spPr bwMode="auto">
              <a:xfrm>
                <a:off x="1460485" y="5544696"/>
                <a:ext cx="1745010" cy="956068"/>
              </a:xfrm>
              <a:custGeom>
                <a:avLst/>
                <a:gdLst>
                  <a:gd name="connsiteX0" fmla="*/ 746389 w 1492778"/>
                  <a:gd name="connsiteY0" fmla="*/ 0 h 817874"/>
                  <a:gd name="connsiteX1" fmla="*/ 1492778 w 1492778"/>
                  <a:gd name="connsiteY1" fmla="*/ 746389 h 817874"/>
                  <a:gd name="connsiteX2" fmla="*/ 1485572 w 1492778"/>
                  <a:gd name="connsiteY2" fmla="*/ 817874 h 817874"/>
                  <a:gd name="connsiteX3" fmla="*/ 1360731 w 1492778"/>
                  <a:gd name="connsiteY3" fmla="*/ 817874 h 817874"/>
                  <a:gd name="connsiteX4" fmla="*/ 1367937 w 1492778"/>
                  <a:gd name="connsiteY4" fmla="*/ 746389 h 817874"/>
                  <a:gd name="connsiteX5" fmla="*/ 746389 w 1492778"/>
                  <a:gd name="connsiteY5" fmla="*/ 124841 h 817874"/>
                  <a:gd name="connsiteX6" fmla="*/ 124841 w 1492778"/>
                  <a:gd name="connsiteY6" fmla="*/ 746389 h 817874"/>
                  <a:gd name="connsiteX7" fmla="*/ 132047 w 1492778"/>
                  <a:gd name="connsiteY7" fmla="*/ 817874 h 817874"/>
                  <a:gd name="connsiteX8" fmla="*/ 7206 w 1492778"/>
                  <a:gd name="connsiteY8" fmla="*/ 817874 h 817874"/>
                  <a:gd name="connsiteX9" fmla="*/ 0 w 1492778"/>
                  <a:gd name="connsiteY9" fmla="*/ 746389 h 817874"/>
                  <a:gd name="connsiteX10" fmla="*/ 746389 w 1492778"/>
                  <a:gd name="connsiteY10" fmla="*/ 0 h 817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492778" h="817874">
                    <a:moveTo>
                      <a:pt x="746389" y="0"/>
                    </a:moveTo>
                    <a:cubicBezTo>
                      <a:pt x="1158608" y="0"/>
                      <a:pt x="1492778" y="334170"/>
                      <a:pt x="1492778" y="746389"/>
                    </a:cubicBezTo>
                    <a:lnTo>
                      <a:pt x="1485572" y="817874"/>
                    </a:lnTo>
                    <a:lnTo>
                      <a:pt x="1360731" y="817874"/>
                    </a:lnTo>
                    <a:lnTo>
                      <a:pt x="1367937" y="746389"/>
                    </a:lnTo>
                    <a:cubicBezTo>
                      <a:pt x="1367937" y="403118"/>
                      <a:pt x="1089660" y="124841"/>
                      <a:pt x="746389" y="124841"/>
                    </a:cubicBezTo>
                    <a:cubicBezTo>
                      <a:pt x="403118" y="124841"/>
                      <a:pt x="124841" y="403118"/>
                      <a:pt x="124841" y="746389"/>
                    </a:cubicBezTo>
                    <a:lnTo>
                      <a:pt x="132047" y="817874"/>
                    </a:lnTo>
                    <a:lnTo>
                      <a:pt x="7206" y="817874"/>
                    </a:lnTo>
                    <a:lnTo>
                      <a:pt x="0" y="746389"/>
                    </a:lnTo>
                    <a:cubicBezTo>
                      <a:pt x="0" y="334170"/>
                      <a:pt x="334170" y="0"/>
                      <a:pt x="746389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14" name="グループ化 113">
                <a:extLst>
                  <a:ext uri="{FF2B5EF4-FFF2-40B4-BE49-F238E27FC236}">
                    <a16:creationId xmlns:a16="http://schemas.microsoft.com/office/drawing/2014/main" id="{1223C6AE-0BA9-A75D-35A9-35D724BE4D6C}"/>
                  </a:ext>
                </a:extLst>
              </p:cNvPr>
              <p:cNvGrpSpPr/>
              <p:nvPr/>
            </p:nvGrpSpPr>
            <p:grpSpPr>
              <a:xfrm rot="21125282">
                <a:off x="539772" y="3612965"/>
                <a:ext cx="1689467" cy="1934349"/>
                <a:chOff x="687303" y="2927463"/>
                <a:chExt cx="1689467" cy="1934349"/>
              </a:xfrm>
            </p:grpSpPr>
            <p:sp>
              <p:nvSpPr>
                <p:cNvPr id="126" name="二等辺三角形 8">
                  <a:extLst>
                    <a:ext uri="{FF2B5EF4-FFF2-40B4-BE49-F238E27FC236}">
                      <a16:creationId xmlns:a16="http://schemas.microsoft.com/office/drawing/2014/main" id="{D2259877-98AA-ED7A-AD3C-6651030945E7}"/>
                    </a:ext>
                  </a:extLst>
                </p:cNvPr>
                <p:cNvSpPr/>
                <p:nvPr/>
              </p:nvSpPr>
              <p:spPr bwMode="auto">
                <a:xfrm>
                  <a:off x="2177301" y="3844425"/>
                  <a:ext cx="199469" cy="288513"/>
                </a:xfrm>
                <a:custGeom>
                  <a:avLst/>
                  <a:gdLst>
                    <a:gd name="connsiteX0" fmla="*/ 0 w 183898"/>
                    <a:gd name="connsiteY0" fmla="*/ 225025 h 225025"/>
                    <a:gd name="connsiteX1" fmla="*/ 91949 w 183898"/>
                    <a:gd name="connsiteY1" fmla="*/ 0 h 225025"/>
                    <a:gd name="connsiteX2" fmla="*/ 183898 w 183898"/>
                    <a:gd name="connsiteY2" fmla="*/ 225025 h 225025"/>
                    <a:gd name="connsiteX3" fmla="*/ 0 w 183898"/>
                    <a:gd name="connsiteY3" fmla="*/ 225025 h 225025"/>
                    <a:gd name="connsiteX0" fmla="*/ 0 w 191011"/>
                    <a:gd name="connsiteY0" fmla="*/ 225025 h 225025"/>
                    <a:gd name="connsiteX1" fmla="*/ 91949 w 191011"/>
                    <a:gd name="connsiteY1" fmla="*/ 0 h 225025"/>
                    <a:gd name="connsiteX2" fmla="*/ 183898 w 191011"/>
                    <a:gd name="connsiteY2" fmla="*/ 225025 h 225025"/>
                    <a:gd name="connsiteX3" fmla="*/ 0 w 191011"/>
                    <a:gd name="connsiteY3" fmla="*/ 225025 h 225025"/>
                    <a:gd name="connsiteX0" fmla="*/ 0 w 192784"/>
                    <a:gd name="connsiteY0" fmla="*/ 225025 h 240341"/>
                    <a:gd name="connsiteX1" fmla="*/ 91949 w 192784"/>
                    <a:gd name="connsiteY1" fmla="*/ 0 h 240341"/>
                    <a:gd name="connsiteX2" fmla="*/ 183898 w 192784"/>
                    <a:gd name="connsiteY2" fmla="*/ 225025 h 240341"/>
                    <a:gd name="connsiteX3" fmla="*/ 0 w 192784"/>
                    <a:gd name="connsiteY3" fmla="*/ 225025 h 240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92784" h="240341">
                      <a:moveTo>
                        <a:pt x="0" y="225025"/>
                      </a:moveTo>
                      <a:lnTo>
                        <a:pt x="91949" y="0"/>
                      </a:lnTo>
                      <a:cubicBezTo>
                        <a:pt x="122599" y="75008"/>
                        <a:pt x="222923" y="190562"/>
                        <a:pt x="183898" y="225025"/>
                      </a:cubicBezTo>
                      <a:cubicBezTo>
                        <a:pt x="144873" y="259488"/>
                        <a:pt x="61299" y="225025"/>
                        <a:pt x="0" y="225025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7" name="フリーフォーム: 図形 126">
                  <a:extLst>
                    <a:ext uri="{FF2B5EF4-FFF2-40B4-BE49-F238E27FC236}">
                      <a16:creationId xmlns:a16="http://schemas.microsoft.com/office/drawing/2014/main" id="{B4A7F996-B4D3-1FFE-E245-C80B0EAAA30E}"/>
                    </a:ext>
                  </a:extLst>
                </p:cNvPr>
                <p:cNvSpPr/>
                <p:nvPr/>
              </p:nvSpPr>
              <p:spPr bwMode="auto">
                <a:xfrm>
                  <a:off x="773157" y="2996105"/>
                  <a:ext cx="1525674" cy="1865707"/>
                </a:xfrm>
                <a:custGeom>
                  <a:avLst/>
                  <a:gdLst>
                    <a:gd name="connsiteX0" fmla="*/ 652573 w 1305146"/>
                    <a:gd name="connsiteY0" fmla="*/ 0 h 1596030"/>
                    <a:gd name="connsiteX1" fmla="*/ 1305146 w 1305146"/>
                    <a:gd name="connsiteY1" fmla="*/ 741535 h 1596030"/>
                    <a:gd name="connsiteX2" fmla="*/ 906584 w 1305146"/>
                    <a:gd name="connsiteY2" fmla="*/ 1424797 h 1596030"/>
                    <a:gd name="connsiteX3" fmla="*/ 889162 w 1305146"/>
                    <a:gd name="connsiteY3" fmla="*/ 1430942 h 1596030"/>
                    <a:gd name="connsiteX4" fmla="*/ 903310 w 1305146"/>
                    <a:gd name="connsiteY4" fmla="*/ 1596030 h 1596030"/>
                    <a:gd name="connsiteX5" fmla="*/ 490734 w 1305146"/>
                    <a:gd name="connsiteY5" fmla="*/ 1596030 h 1596030"/>
                    <a:gd name="connsiteX6" fmla="*/ 502274 w 1305146"/>
                    <a:gd name="connsiteY6" fmla="*/ 1461379 h 1596030"/>
                    <a:gd name="connsiteX7" fmla="*/ 398562 w 1305146"/>
                    <a:gd name="connsiteY7" fmla="*/ 1424797 h 1596030"/>
                    <a:gd name="connsiteX8" fmla="*/ 0 w 1305146"/>
                    <a:gd name="connsiteY8" fmla="*/ 741535 h 1596030"/>
                    <a:gd name="connsiteX9" fmla="*/ 652573 w 1305146"/>
                    <a:gd name="connsiteY9" fmla="*/ 0 h 1596030"/>
                    <a:gd name="connsiteX0" fmla="*/ 652573 w 1305146"/>
                    <a:gd name="connsiteY0" fmla="*/ 0 h 1596030"/>
                    <a:gd name="connsiteX1" fmla="*/ 1305146 w 1305146"/>
                    <a:gd name="connsiteY1" fmla="*/ 741535 h 1596030"/>
                    <a:gd name="connsiteX2" fmla="*/ 906584 w 1305146"/>
                    <a:gd name="connsiteY2" fmla="*/ 1424797 h 1596030"/>
                    <a:gd name="connsiteX3" fmla="*/ 889162 w 1305146"/>
                    <a:gd name="connsiteY3" fmla="*/ 1430942 h 1596030"/>
                    <a:gd name="connsiteX4" fmla="*/ 903310 w 1305146"/>
                    <a:gd name="connsiteY4" fmla="*/ 1596030 h 1596030"/>
                    <a:gd name="connsiteX5" fmla="*/ 490734 w 1305146"/>
                    <a:gd name="connsiteY5" fmla="*/ 1596030 h 1596030"/>
                    <a:gd name="connsiteX6" fmla="*/ 502274 w 1305146"/>
                    <a:gd name="connsiteY6" fmla="*/ 1461379 h 1596030"/>
                    <a:gd name="connsiteX7" fmla="*/ 398562 w 1305146"/>
                    <a:gd name="connsiteY7" fmla="*/ 1424797 h 1596030"/>
                    <a:gd name="connsiteX8" fmla="*/ 0 w 1305146"/>
                    <a:gd name="connsiteY8" fmla="*/ 741535 h 1596030"/>
                    <a:gd name="connsiteX9" fmla="*/ 652573 w 1305146"/>
                    <a:gd name="connsiteY9" fmla="*/ 0 h 15960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305146" h="1596030">
                      <a:moveTo>
                        <a:pt x="652573" y="0"/>
                      </a:moveTo>
                      <a:cubicBezTo>
                        <a:pt x="1012979" y="0"/>
                        <a:pt x="1305146" y="331997"/>
                        <a:pt x="1305146" y="741535"/>
                      </a:cubicBezTo>
                      <a:cubicBezTo>
                        <a:pt x="1305146" y="1048689"/>
                        <a:pt x="1236052" y="1455100"/>
                        <a:pt x="906584" y="1424797"/>
                      </a:cubicBezTo>
                      <a:lnTo>
                        <a:pt x="889162" y="1430942"/>
                      </a:lnTo>
                      <a:lnTo>
                        <a:pt x="903310" y="1596030"/>
                      </a:lnTo>
                      <a:lnTo>
                        <a:pt x="490734" y="1596030"/>
                      </a:lnTo>
                      <a:lnTo>
                        <a:pt x="502274" y="1461379"/>
                      </a:lnTo>
                      <a:lnTo>
                        <a:pt x="398562" y="1424797"/>
                      </a:lnTo>
                      <a:cubicBezTo>
                        <a:pt x="164344" y="1312225"/>
                        <a:pt x="0" y="1048689"/>
                        <a:pt x="0" y="741535"/>
                      </a:cubicBezTo>
                      <a:cubicBezTo>
                        <a:pt x="0" y="331997"/>
                        <a:pt x="292167" y="0"/>
                        <a:pt x="652573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8" name="月 127">
                  <a:extLst>
                    <a:ext uri="{FF2B5EF4-FFF2-40B4-BE49-F238E27FC236}">
                      <a16:creationId xmlns:a16="http://schemas.microsoft.com/office/drawing/2014/main" id="{10E5F773-1DB3-8CCD-51D6-7359C61B51DF}"/>
                    </a:ext>
                  </a:extLst>
                </p:cNvPr>
                <p:cNvSpPr/>
                <p:nvPr/>
              </p:nvSpPr>
              <p:spPr bwMode="auto">
                <a:xfrm rot="5400000">
                  <a:off x="1865463" y="2847294"/>
                  <a:ext cx="270212" cy="69255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9" name="月 128">
                  <a:extLst>
                    <a:ext uri="{FF2B5EF4-FFF2-40B4-BE49-F238E27FC236}">
                      <a16:creationId xmlns:a16="http://schemas.microsoft.com/office/drawing/2014/main" id="{6878A67F-A45F-C343-711A-0E81C6965929}"/>
                    </a:ext>
                  </a:extLst>
                </p:cNvPr>
                <p:cNvSpPr/>
                <p:nvPr/>
              </p:nvSpPr>
              <p:spPr bwMode="auto">
                <a:xfrm rot="4351354">
                  <a:off x="1783491" y="2719353"/>
                  <a:ext cx="270212" cy="69255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0" name="フリーフォーム: 図形 129">
                  <a:extLst>
                    <a:ext uri="{FF2B5EF4-FFF2-40B4-BE49-F238E27FC236}">
                      <a16:creationId xmlns:a16="http://schemas.microsoft.com/office/drawing/2014/main" id="{D4FDECA2-D8C5-B50F-692E-6EF9E48E6372}"/>
                    </a:ext>
                  </a:extLst>
                </p:cNvPr>
                <p:cNvSpPr/>
                <p:nvPr/>
              </p:nvSpPr>
              <p:spPr bwMode="auto">
                <a:xfrm>
                  <a:off x="687303" y="2927463"/>
                  <a:ext cx="1250355" cy="1654092"/>
                </a:xfrm>
                <a:custGeom>
                  <a:avLst/>
                  <a:gdLst>
                    <a:gd name="connsiteX0" fmla="*/ 725917 w 1069623"/>
                    <a:gd name="connsiteY0" fmla="*/ 0 h 1415002"/>
                    <a:gd name="connsiteX1" fmla="*/ 1008476 w 1069623"/>
                    <a:gd name="connsiteY1" fmla="*/ 59791 h 1415002"/>
                    <a:gd name="connsiteX2" fmla="*/ 1069623 w 1069623"/>
                    <a:gd name="connsiteY2" fmla="*/ 94578 h 1415002"/>
                    <a:gd name="connsiteX3" fmla="*/ 1048377 w 1069623"/>
                    <a:gd name="connsiteY3" fmla="*/ 104623 h 1415002"/>
                    <a:gd name="connsiteX4" fmla="*/ 747070 w 1069623"/>
                    <a:gd name="connsiteY4" fmla="*/ 796998 h 1415002"/>
                    <a:gd name="connsiteX5" fmla="*/ 757093 w 1069623"/>
                    <a:gd name="connsiteY5" fmla="*/ 948437 h 1415002"/>
                    <a:gd name="connsiteX6" fmla="*/ 764292 w 1069623"/>
                    <a:gd name="connsiteY6" fmla="*/ 983760 h 1415002"/>
                    <a:gd name="connsiteX7" fmla="*/ 751972 w 1069623"/>
                    <a:gd name="connsiteY7" fmla="*/ 1064182 h 1415002"/>
                    <a:gd name="connsiteX8" fmla="*/ 743579 w 1069623"/>
                    <a:gd name="connsiteY8" fmla="*/ 1232876 h 1415002"/>
                    <a:gd name="connsiteX9" fmla="*/ 751972 w 1069623"/>
                    <a:gd name="connsiteY9" fmla="*/ 1401571 h 1415002"/>
                    <a:gd name="connsiteX10" fmla="*/ 752998 w 1069623"/>
                    <a:gd name="connsiteY10" fmla="*/ 1408269 h 1415002"/>
                    <a:gd name="connsiteX11" fmla="*/ 650132 w 1069623"/>
                    <a:gd name="connsiteY11" fmla="*/ 1415002 h 1415002"/>
                    <a:gd name="connsiteX12" fmla="*/ 414006 w 1069623"/>
                    <a:gd name="connsiteY12" fmla="*/ 1399545 h 1415002"/>
                    <a:gd name="connsiteX13" fmla="*/ 303230 w 1069623"/>
                    <a:gd name="connsiteY13" fmla="*/ 1377214 h 1415002"/>
                    <a:gd name="connsiteX14" fmla="*/ 212616 w 1069623"/>
                    <a:gd name="connsiteY14" fmla="*/ 1298854 h 1415002"/>
                    <a:gd name="connsiteX15" fmla="*/ 0 w 1069623"/>
                    <a:gd name="connsiteY15" fmla="*/ 760850 h 1415002"/>
                    <a:gd name="connsiteX16" fmla="*/ 725917 w 1069623"/>
                    <a:gd name="connsiteY16" fmla="*/ 0 h 14150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1069623" h="1415002">
                      <a:moveTo>
                        <a:pt x="725917" y="0"/>
                      </a:moveTo>
                      <a:cubicBezTo>
                        <a:pt x="826145" y="0"/>
                        <a:pt x="921629" y="21290"/>
                        <a:pt x="1008476" y="59791"/>
                      </a:cubicBezTo>
                      <a:lnTo>
                        <a:pt x="1069623" y="94578"/>
                      </a:lnTo>
                      <a:lnTo>
                        <a:pt x="1048377" y="104623"/>
                      </a:lnTo>
                      <a:cubicBezTo>
                        <a:pt x="871312" y="218696"/>
                        <a:pt x="747070" y="485747"/>
                        <a:pt x="747070" y="796998"/>
                      </a:cubicBezTo>
                      <a:cubicBezTo>
                        <a:pt x="747070" y="848874"/>
                        <a:pt x="750521" y="899521"/>
                        <a:pt x="757093" y="948437"/>
                      </a:cubicBezTo>
                      <a:lnTo>
                        <a:pt x="764292" y="983760"/>
                      </a:lnTo>
                      <a:lnTo>
                        <a:pt x="751972" y="1064182"/>
                      </a:lnTo>
                      <a:cubicBezTo>
                        <a:pt x="746469" y="1118672"/>
                        <a:pt x="743579" y="1175090"/>
                        <a:pt x="743579" y="1232876"/>
                      </a:cubicBezTo>
                      <a:cubicBezTo>
                        <a:pt x="743579" y="1290662"/>
                        <a:pt x="746469" y="1347081"/>
                        <a:pt x="751972" y="1401571"/>
                      </a:cubicBezTo>
                      <a:lnTo>
                        <a:pt x="752998" y="1408269"/>
                      </a:lnTo>
                      <a:lnTo>
                        <a:pt x="650132" y="1415002"/>
                      </a:lnTo>
                      <a:cubicBezTo>
                        <a:pt x="569248" y="1415002"/>
                        <a:pt x="490277" y="1409680"/>
                        <a:pt x="414006" y="1399545"/>
                      </a:cubicBezTo>
                      <a:lnTo>
                        <a:pt x="303230" y="1377214"/>
                      </a:lnTo>
                      <a:lnTo>
                        <a:pt x="212616" y="1298854"/>
                      </a:lnTo>
                      <a:cubicBezTo>
                        <a:pt x="81251" y="1161166"/>
                        <a:pt x="0" y="970954"/>
                        <a:pt x="0" y="760850"/>
                      </a:cubicBezTo>
                      <a:cubicBezTo>
                        <a:pt x="0" y="340644"/>
                        <a:pt x="325005" y="0"/>
                        <a:pt x="725917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1" name="月 130">
                  <a:extLst>
                    <a:ext uri="{FF2B5EF4-FFF2-40B4-BE49-F238E27FC236}">
                      <a16:creationId xmlns:a16="http://schemas.microsoft.com/office/drawing/2014/main" id="{F48B00D6-ADBD-A278-B3CF-16D6DE0B71E0}"/>
                    </a:ext>
                  </a:extLst>
                </p:cNvPr>
                <p:cNvSpPr/>
                <p:nvPr/>
              </p:nvSpPr>
              <p:spPr bwMode="auto">
                <a:xfrm rot="3600000">
                  <a:off x="1604536" y="3014581"/>
                  <a:ext cx="270212" cy="692557"/>
                </a:xfrm>
                <a:prstGeom prst="moon">
                  <a:avLst>
                    <a:gd name="adj" fmla="val 632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2" name="月 131">
                  <a:extLst>
                    <a:ext uri="{FF2B5EF4-FFF2-40B4-BE49-F238E27FC236}">
                      <a16:creationId xmlns:a16="http://schemas.microsoft.com/office/drawing/2014/main" id="{6CB97274-1E7A-97E0-B4B8-13CC44799046}"/>
                    </a:ext>
                  </a:extLst>
                </p:cNvPr>
                <p:cNvSpPr/>
                <p:nvPr/>
              </p:nvSpPr>
              <p:spPr bwMode="auto">
                <a:xfrm rot="4500000">
                  <a:off x="1999950" y="3336976"/>
                  <a:ext cx="91067" cy="262229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3" name="フリーフォーム: 図形 132">
                  <a:extLst>
                    <a:ext uri="{FF2B5EF4-FFF2-40B4-BE49-F238E27FC236}">
                      <a16:creationId xmlns:a16="http://schemas.microsoft.com/office/drawing/2014/main" id="{02F57CDA-3160-DA2C-D110-15835E01B418}"/>
                    </a:ext>
                  </a:extLst>
                </p:cNvPr>
                <p:cNvSpPr/>
                <p:nvPr/>
              </p:nvSpPr>
              <p:spPr bwMode="auto">
                <a:xfrm rot="20700000">
                  <a:off x="1384620" y="3611254"/>
                  <a:ext cx="370146" cy="550419"/>
                </a:xfrm>
                <a:custGeom>
                  <a:avLst/>
                  <a:gdLst>
                    <a:gd name="connsiteX0" fmla="*/ 211552 w 294948"/>
                    <a:gd name="connsiteY0" fmla="*/ 4744 h 467042"/>
                    <a:gd name="connsiteX1" fmla="*/ 274509 w 294948"/>
                    <a:gd name="connsiteY1" fmla="*/ 39882 h 467042"/>
                    <a:gd name="connsiteX2" fmla="*/ 294948 w 294948"/>
                    <a:gd name="connsiteY2" fmla="*/ 62248 h 467042"/>
                    <a:gd name="connsiteX3" fmla="*/ 248818 w 294948"/>
                    <a:gd name="connsiteY3" fmla="*/ 126437 h 467042"/>
                    <a:gd name="connsiteX4" fmla="*/ 203809 w 294948"/>
                    <a:gd name="connsiteY4" fmla="*/ 240954 h 467042"/>
                    <a:gd name="connsiteX5" fmla="*/ 185530 w 294948"/>
                    <a:gd name="connsiteY5" fmla="*/ 362633 h 467042"/>
                    <a:gd name="connsiteX6" fmla="*/ 195694 w 294948"/>
                    <a:gd name="connsiteY6" fmla="*/ 464418 h 467042"/>
                    <a:gd name="connsiteX7" fmla="*/ 176068 w 294948"/>
                    <a:gd name="connsiteY7" fmla="*/ 467042 h 467042"/>
                    <a:gd name="connsiteX8" fmla="*/ 0 w 294948"/>
                    <a:gd name="connsiteY8" fmla="*/ 233521 h 467042"/>
                    <a:gd name="connsiteX9" fmla="*/ 176068 w 294948"/>
                    <a:gd name="connsiteY9" fmla="*/ 0 h 467042"/>
                    <a:gd name="connsiteX10" fmla="*/ 211552 w 294948"/>
                    <a:gd name="connsiteY10" fmla="*/ 4744 h 4670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94948" h="467042">
                      <a:moveTo>
                        <a:pt x="211552" y="4744"/>
                      </a:moveTo>
                      <a:cubicBezTo>
                        <a:pt x="234475" y="10966"/>
                        <a:pt x="255776" y="23096"/>
                        <a:pt x="274509" y="39882"/>
                      </a:cubicBezTo>
                      <a:lnTo>
                        <a:pt x="294948" y="62248"/>
                      </a:lnTo>
                      <a:lnTo>
                        <a:pt x="248818" y="126437"/>
                      </a:lnTo>
                      <a:cubicBezTo>
                        <a:pt x="230486" y="160430"/>
                        <a:pt x="215034" y="199063"/>
                        <a:pt x="203809" y="240954"/>
                      </a:cubicBezTo>
                      <a:cubicBezTo>
                        <a:pt x="192585" y="282846"/>
                        <a:pt x="186650" y="324029"/>
                        <a:pt x="185530" y="362633"/>
                      </a:cubicBezTo>
                      <a:lnTo>
                        <a:pt x="195694" y="464418"/>
                      </a:lnTo>
                      <a:lnTo>
                        <a:pt x="176068" y="467042"/>
                      </a:lnTo>
                      <a:cubicBezTo>
                        <a:pt x="78828" y="467042"/>
                        <a:pt x="0" y="362491"/>
                        <a:pt x="0" y="233521"/>
                      </a:cubicBezTo>
                      <a:cubicBezTo>
                        <a:pt x="0" y="104551"/>
                        <a:pt x="78828" y="0"/>
                        <a:pt x="176068" y="0"/>
                      </a:cubicBezTo>
                      <a:cubicBezTo>
                        <a:pt x="188223" y="0"/>
                        <a:pt x="200090" y="1634"/>
                        <a:pt x="211552" y="4744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4" name="月 133">
                  <a:extLst>
                    <a:ext uri="{FF2B5EF4-FFF2-40B4-BE49-F238E27FC236}">
                      <a16:creationId xmlns:a16="http://schemas.microsoft.com/office/drawing/2014/main" id="{AD94FAC2-DEAF-C95A-C386-166410BBA3AA}"/>
                    </a:ext>
                  </a:extLst>
                </p:cNvPr>
                <p:cNvSpPr/>
                <p:nvPr/>
              </p:nvSpPr>
              <p:spPr bwMode="auto">
                <a:xfrm>
                  <a:off x="1597894" y="3250956"/>
                  <a:ext cx="226028" cy="1109040"/>
                </a:xfrm>
                <a:prstGeom prst="moon">
                  <a:avLst>
                    <a:gd name="adj" fmla="val 70457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116" name="フリーフォーム: 図形 115">
                <a:extLst>
                  <a:ext uri="{FF2B5EF4-FFF2-40B4-BE49-F238E27FC236}">
                    <a16:creationId xmlns:a16="http://schemas.microsoft.com/office/drawing/2014/main" id="{536CFC4E-E742-E23D-CCDE-12DFA398F089}"/>
                  </a:ext>
                </a:extLst>
              </p:cNvPr>
              <p:cNvSpPr/>
              <p:nvPr/>
            </p:nvSpPr>
            <p:spPr bwMode="auto">
              <a:xfrm rot="1800000">
                <a:off x="2569068" y="5627093"/>
                <a:ext cx="420875" cy="552144"/>
              </a:xfrm>
              <a:custGeom>
                <a:avLst/>
                <a:gdLst>
                  <a:gd name="connsiteX0" fmla="*/ 79537 w 360040"/>
                  <a:gd name="connsiteY0" fmla="*/ 0 h 472335"/>
                  <a:gd name="connsiteX1" fmla="*/ 280503 w 360040"/>
                  <a:gd name="connsiteY1" fmla="*/ 0 h 472335"/>
                  <a:gd name="connsiteX2" fmla="*/ 360040 w 360040"/>
                  <a:gd name="connsiteY2" fmla="*/ 79537 h 472335"/>
                  <a:gd name="connsiteX3" fmla="*/ 360040 w 360040"/>
                  <a:gd name="connsiteY3" fmla="*/ 191471 h 472335"/>
                  <a:gd name="connsiteX4" fmla="*/ 290231 w 360040"/>
                  <a:gd name="connsiteY4" fmla="*/ 296789 h 472335"/>
                  <a:gd name="connsiteX5" fmla="*/ 282279 w 360040"/>
                  <a:gd name="connsiteY5" fmla="*/ 298394 h 472335"/>
                  <a:gd name="connsiteX6" fmla="*/ 298267 w 360040"/>
                  <a:gd name="connsiteY6" fmla="*/ 472335 h 472335"/>
                  <a:gd name="connsiteX7" fmla="*/ 70375 w 360040"/>
                  <a:gd name="connsiteY7" fmla="*/ 472335 h 472335"/>
                  <a:gd name="connsiteX8" fmla="*/ 86206 w 360040"/>
                  <a:gd name="connsiteY8" fmla="*/ 300099 h 472335"/>
                  <a:gd name="connsiteX9" fmla="*/ 69809 w 360040"/>
                  <a:gd name="connsiteY9" fmla="*/ 296789 h 472335"/>
                  <a:gd name="connsiteX10" fmla="*/ 0 w 360040"/>
                  <a:gd name="connsiteY10" fmla="*/ 191471 h 472335"/>
                  <a:gd name="connsiteX11" fmla="*/ 0 w 360040"/>
                  <a:gd name="connsiteY11" fmla="*/ 79537 h 472335"/>
                  <a:gd name="connsiteX12" fmla="*/ 79537 w 360040"/>
                  <a:gd name="connsiteY12" fmla="*/ 0 h 472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60040" h="472335">
                    <a:moveTo>
                      <a:pt x="79537" y="0"/>
                    </a:moveTo>
                    <a:lnTo>
                      <a:pt x="280503" y="0"/>
                    </a:lnTo>
                    <a:cubicBezTo>
                      <a:pt x="324430" y="0"/>
                      <a:pt x="360040" y="35610"/>
                      <a:pt x="360040" y="79537"/>
                    </a:cubicBezTo>
                    <a:lnTo>
                      <a:pt x="360040" y="191471"/>
                    </a:lnTo>
                    <a:cubicBezTo>
                      <a:pt x="360040" y="238816"/>
                      <a:pt x="331255" y="279437"/>
                      <a:pt x="290231" y="296789"/>
                    </a:cubicBezTo>
                    <a:lnTo>
                      <a:pt x="282279" y="298394"/>
                    </a:lnTo>
                    <a:lnTo>
                      <a:pt x="298267" y="472335"/>
                    </a:lnTo>
                    <a:lnTo>
                      <a:pt x="70375" y="472335"/>
                    </a:lnTo>
                    <a:lnTo>
                      <a:pt x="86206" y="300099"/>
                    </a:lnTo>
                    <a:lnTo>
                      <a:pt x="69809" y="296789"/>
                    </a:lnTo>
                    <a:cubicBezTo>
                      <a:pt x="28786" y="279437"/>
                      <a:pt x="0" y="238816"/>
                      <a:pt x="0" y="191471"/>
                    </a:cubicBezTo>
                    <a:lnTo>
                      <a:pt x="0" y="79537"/>
                    </a:lnTo>
                    <a:cubicBezTo>
                      <a:pt x="0" y="35610"/>
                      <a:pt x="35610" y="0"/>
                      <a:pt x="79537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7" name="平行四辺形 18">
                <a:extLst>
                  <a:ext uri="{FF2B5EF4-FFF2-40B4-BE49-F238E27FC236}">
                    <a16:creationId xmlns:a16="http://schemas.microsoft.com/office/drawing/2014/main" id="{03DA5FAC-51F8-3979-8EF7-ED0AB281C2AE}"/>
                  </a:ext>
                </a:extLst>
              </p:cNvPr>
              <p:cNvSpPr/>
              <p:nvPr/>
            </p:nvSpPr>
            <p:spPr bwMode="auto">
              <a:xfrm>
                <a:off x="2235979" y="5948902"/>
                <a:ext cx="615430" cy="551861"/>
              </a:xfrm>
              <a:custGeom>
                <a:avLst/>
                <a:gdLst>
                  <a:gd name="connsiteX0" fmla="*/ 0 w 557688"/>
                  <a:gd name="connsiteY0" fmla="*/ 470801 h 470801"/>
                  <a:gd name="connsiteX1" fmla="*/ 203424 w 557688"/>
                  <a:gd name="connsiteY1" fmla="*/ 0 h 470801"/>
                  <a:gd name="connsiteX2" fmla="*/ 557688 w 557688"/>
                  <a:gd name="connsiteY2" fmla="*/ 0 h 470801"/>
                  <a:gd name="connsiteX3" fmla="*/ 354264 w 557688"/>
                  <a:gd name="connsiteY3" fmla="*/ 470801 h 470801"/>
                  <a:gd name="connsiteX4" fmla="*/ 0 w 557688"/>
                  <a:gd name="connsiteY4" fmla="*/ 470801 h 470801"/>
                  <a:gd name="connsiteX0" fmla="*/ 0 w 475138"/>
                  <a:gd name="connsiteY0" fmla="*/ 470801 h 470801"/>
                  <a:gd name="connsiteX1" fmla="*/ 203424 w 475138"/>
                  <a:gd name="connsiteY1" fmla="*/ 0 h 470801"/>
                  <a:gd name="connsiteX2" fmla="*/ 475138 w 475138"/>
                  <a:gd name="connsiteY2" fmla="*/ 98425 h 470801"/>
                  <a:gd name="connsiteX3" fmla="*/ 354264 w 475138"/>
                  <a:gd name="connsiteY3" fmla="*/ 470801 h 470801"/>
                  <a:gd name="connsiteX4" fmla="*/ 0 w 475138"/>
                  <a:gd name="connsiteY4" fmla="*/ 470801 h 470801"/>
                  <a:gd name="connsiteX0" fmla="*/ 0 w 487838"/>
                  <a:gd name="connsiteY0" fmla="*/ 470801 h 470801"/>
                  <a:gd name="connsiteX1" fmla="*/ 203424 w 487838"/>
                  <a:gd name="connsiteY1" fmla="*/ 0 h 470801"/>
                  <a:gd name="connsiteX2" fmla="*/ 487838 w 487838"/>
                  <a:gd name="connsiteY2" fmla="*/ 79375 h 470801"/>
                  <a:gd name="connsiteX3" fmla="*/ 354264 w 487838"/>
                  <a:gd name="connsiteY3" fmla="*/ 470801 h 470801"/>
                  <a:gd name="connsiteX4" fmla="*/ 0 w 487838"/>
                  <a:gd name="connsiteY4" fmla="*/ 470801 h 470801"/>
                  <a:gd name="connsiteX0" fmla="*/ 0 w 487838"/>
                  <a:gd name="connsiteY0" fmla="*/ 494060 h 494060"/>
                  <a:gd name="connsiteX1" fmla="*/ 249942 w 487838"/>
                  <a:gd name="connsiteY1" fmla="*/ 0 h 494060"/>
                  <a:gd name="connsiteX2" fmla="*/ 487838 w 487838"/>
                  <a:gd name="connsiteY2" fmla="*/ 102634 h 494060"/>
                  <a:gd name="connsiteX3" fmla="*/ 354264 w 487838"/>
                  <a:gd name="connsiteY3" fmla="*/ 494060 h 494060"/>
                  <a:gd name="connsiteX4" fmla="*/ 0 w 487838"/>
                  <a:gd name="connsiteY4" fmla="*/ 494060 h 494060"/>
                  <a:gd name="connsiteX0" fmla="*/ 0 w 554293"/>
                  <a:gd name="connsiteY0" fmla="*/ 490737 h 494060"/>
                  <a:gd name="connsiteX1" fmla="*/ 316397 w 554293"/>
                  <a:gd name="connsiteY1" fmla="*/ 0 h 494060"/>
                  <a:gd name="connsiteX2" fmla="*/ 554293 w 554293"/>
                  <a:gd name="connsiteY2" fmla="*/ 102634 h 494060"/>
                  <a:gd name="connsiteX3" fmla="*/ 420719 w 554293"/>
                  <a:gd name="connsiteY3" fmla="*/ 494060 h 494060"/>
                  <a:gd name="connsiteX4" fmla="*/ 0 w 554293"/>
                  <a:gd name="connsiteY4" fmla="*/ 490737 h 494060"/>
                  <a:gd name="connsiteX0" fmla="*/ 0 w 547648"/>
                  <a:gd name="connsiteY0" fmla="*/ 500705 h 500705"/>
                  <a:gd name="connsiteX1" fmla="*/ 309752 w 547648"/>
                  <a:gd name="connsiteY1" fmla="*/ 0 h 500705"/>
                  <a:gd name="connsiteX2" fmla="*/ 547648 w 547648"/>
                  <a:gd name="connsiteY2" fmla="*/ 102634 h 500705"/>
                  <a:gd name="connsiteX3" fmla="*/ 414074 w 547648"/>
                  <a:gd name="connsiteY3" fmla="*/ 494060 h 500705"/>
                  <a:gd name="connsiteX4" fmla="*/ 0 w 547648"/>
                  <a:gd name="connsiteY4" fmla="*/ 500705 h 500705"/>
                  <a:gd name="connsiteX0" fmla="*/ 0 w 550971"/>
                  <a:gd name="connsiteY0" fmla="*/ 494060 h 494060"/>
                  <a:gd name="connsiteX1" fmla="*/ 313075 w 550971"/>
                  <a:gd name="connsiteY1" fmla="*/ 0 h 494060"/>
                  <a:gd name="connsiteX2" fmla="*/ 550971 w 550971"/>
                  <a:gd name="connsiteY2" fmla="*/ 102634 h 494060"/>
                  <a:gd name="connsiteX3" fmla="*/ 417397 w 550971"/>
                  <a:gd name="connsiteY3" fmla="*/ 494060 h 494060"/>
                  <a:gd name="connsiteX4" fmla="*/ 0 w 550971"/>
                  <a:gd name="connsiteY4" fmla="*/ 494060 h 4940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50971" h="494060">
                    <a:moveTo>
                      <a:pt x="0" y="494060"/>
                    </a:moveTo>
                    <a:lnTo>
                      <a:pt x="313075" y="0"/>
                    </a:lnTo>
                    <a:lnTo>
                      <a:pt x="550971" y="102634"/>
                    </a:lnTo>
                    <a:lnTo>
                      <a:pt x="417397" y="494060"/>
                    </a:lnTo>
                    <a:lnTo>
                      <a:pt x="0" y="494060"/>
                    </a:ln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8" name="四角形: 上の 2 つの角を丸める 187">
                <a:extLst>
                  <a:ext uri="{FF2B5EF4-FFF2-40B4-BE49-F238E27FC236}">
                    <a16:creationId xmlns:a16="http://schemas.microsoft.com/office/drawing/2014/main" id="{C82016BB-A32C-927F-8B91-20DFCFAEAF45}"/>
                  </a:ext>
                </a:extLst>
              </p:cNvPr>
              <p:cNvSpPr/>
              <p:nvPr/>
            </p:nvSpPr>
            <p:spPr bwMode="auto">
              <a:xfrm>
                <a:off x="579013" y="5450200"/>
                <a:ext cx="1727484" cy="1050564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477786" h="898711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477786" y="898711"/>
                    </a:lnTo>
                    <a:lnTo>
                      <a:pt x="1477786" y="898711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9" name="平行四辺形 185">
                <a:extLst>
                  <a:ext uri="{FF2B5EF4-FFF2-40B4-BE49-F238E27FC236}">
                    <a16:creationId xmlns:a16="http://schemas.microsoft.com/office/drawing/2014/main" id="{3E292EEB-9471-BC0B-3915-FD890FF79BD5}"/>
                  </a:ext>
                </a:extLst>
              </p:cNvPr>
              <p:cNvSpPr/>
              <p:nvPr/>
            </p:nvSpPr>
            <p:spPr bwMode="auto">
              <a:xfrm flipH="1">
                <a:off x="1848127" y="5661185"/>
                <a:ext cx="725729" cy="839580"/>
              </a:xfrm>
              <a:custGeom>
                <a:avLst/>
                <a:gdLst>
                  <a:gd name="connsiteX0" fmla="*/ 0 w 668855"/>
                  <a:gd name="connsiteY0" fmla="*/ 719179 h 719179"/>
                  <a:gd name="connsiteX1" fmla="*/ 261716 w 668855"/>
                  <a:gd name="connsiteY1" fmla="*/ 0 h 719179"/>
                  <a:gd name="connsiteX2" fmla="*/ 668855 w 668855"/>
                  <a:gd name="connsiteY2" fmla="*/ 0 h 719179"/>
                  <a:gd name="connsiteX3" fmla="*/ 407139 w 668855"/>
                  <a:gd name="connsiteY3" fmla="*/ 719179 h 719179"/>
                  <a:gd name="connsiteX4" fmla="*/ 0 w 668855"/>
                  <a:gd name="connsiteY4" fmla="*/ 719179 h 719179"/>
                  <a:gd name="connsiteX0" fmla="*/ 0 w 668855"/>
                  <a:gd name="connsiteY0" fmla="*/ 927142 h 927142"/>
                  <a:gd name="connsiteX1" fmla="*/ 261716 w 668855"/>
                  <a:gd name="connsiteY1" fmla="*/ 207963 h 927142"/>
                  <a:gd name="connsiteX2" fmla="*/ 445016 w 668855"/>
                  <a:gd name="connsiteY2" fmla="*/ 1 h 927142"/>
                  <a:gd name="connsiteX3" fmla="*/ 668855 w 668855"/>
                  <a:gd name="connsiteY3" fmla="*/ 207963 h 927142"/>
                  <a:gd name="connsiteX4" fmla="*/ 407139 w 668855"/>
                  <a:gd name="connsiteY4" fmla="*/ 927142 h 927142"/>
                  <a:gd name="connsiteX5" fmla="*/ 0 w 668855"/>
                  <a:gd name="connsiteY5" fmla="*/ 927142 h 927142"/>
                  <a:gd name="connsiteX0" fmla="*/ 445016 w 668855"/>
                  <a:gd name="connsiteY0" fmla="*/ 0 h 927141"/>
                  <a:gd name="connsiteX1" fmla="*/ 668855 w 668855"/>
                  <a:gd name="connsiteY1" fmla="*/ 207962 h 927141"/>
                  <a:gd name="connsiteX2" fmla="*/ 407139 w 668855"/>
                  <a:gd name="connsiteY2" fmla="*/ 927141 h 927141"/>
                  <a:gd name="connsiteX3" fmla="*/ 0 w 668855"/>
                  <a:gd name="connsiteY3" fmla="*/ 927141 h 927141"/>
                  <a:gd name="connsiteX4" fmla="*/ 261716 w 668855"/>
                  <a:gd name="connsiteY4" fmla="*/ 207962 h 927141"/>
                  <a:gd name="connsiteX5" fmla="*/ 536456 w 668855"/>
                  <a:gd name="connsiteY5" fmla="*/ 91440 h 927141"/>
                  <a:gd name="connsiteX0" fmla="*/ 668855 w 668855"/>
                  <a:gd name="connsiteY0" fmla="*/ 139907 h 859086"/>
                  <a:gd name="connsiteX1" fmla="*/ 407139 w 668855"/>
                  <a:gd name="connsiteY1" fmla="*/ 859086 h 859086"/>
                  <a:gd name="connsiteX2" fmla="*/ 0 w 668855"/>
                  <a:gd name="connsiteY2" fmla="*/ 859086 h 859086"/>
                  <a:gd name="connsiteX3" fmla="*/ 261716 w 668855"/>
                  <a:gd name="connsiteY3" fmla="*/ 139907 h 859086"/>
                  <a:gd name="connsiteX4" fmla="*/ 536456 w 668855"/>
                  <a:gd name="connsiteY4" fmla="*/ 23385 h 859086"/>
                  <a:gd name="connsiteX0" fmla="*/ 668855 w 668855"/>
                  <a:gd name="connsiteY0" fmla="*/ 0 h 719179"/>
                  <a:gd name="connsiteX1" fmla="*/ 407139 w 668855"/>
                  <a:gd name="connsiteY1" fmla="*/ 719179 h 719179"/>
                  <a:gd name="connsiteX2" fmla="*/ 0 w 668855"/>
                  <a:gd name="connsiteY2" fmla="*/ 719179 h 719179"/>
                  <a:gd name="connsiteX3" fmla="*/ 261716 w 668855"/>
                  <a:gd name="connsiteY3" fmla="*/ 0 h 719179"/>
                  <a:gd name="connsiteX0" fmla="*/ 625993 w 625993"/>
                  <a:gd name="connsiteY0" fmla="*/ 138113 h 719179"/>
                  <a:gd name="connsiteX1" fmla="*/ 407139 w 625993"/>
                  <a:gd name="connsiteY1" fmla="*/ 719179 h 719179"/>
                  <a:gd name="connsiteX2" fmla="*/ 0 w 625993"/>
                  <a:gd name="connsiteY2" fmla="*/ 719179 h 719179"/>
                  <a:gd name="connsiteX3" fmla="*/ 261716 w 625993"/>
                  <a:gd name="connsiteY3" fmla="*/ 0 h 7191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25993" h="719179">
                    <a:moveTo>
                      <a:pt x="625993" y="138113"/>
                    </a:moveTo>
                    <a:lnTo>
                      <a:pt x="407139" y="719179"/>
                    </a:lnTo>
                    <a:lnTo>
                      <a:pt x="0" y="719179"/>
                    </a:lnTo>
                    <a:lnTo>
                      <a:pt x="261716" y="0"/>
                    </a:lnTo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0" name="四角形: 上の 2 つの角を丸める 187">
                <a:extLst>
                  <a:ext uri="{FF2B5EF4-FFF2-40B4-BE49-F238E27FC236}">
                    <a16:creationId xmlns:a16="http://schemas.microsoft.com/office/drawing/2014/main" id="{5669309E-746E-BC85-2DF7-84CA2E4958FC}"/>
                  </a:ext>
                </a:extLst>
              </p:cNvPr>
              <p:cNvSpPr/>
              <p:nvPr/>
            </p:nvSpPr>
            <p:spPr bwMode="auto">
              <a:xfrm>
                <a:off x="527977" y="5555533"/>
                <a:ext cx="1746250" cy="952030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2" name="四角形: 上の 2 つの角を丸める 187">
                <a:extLst>
                  <a:ext uri="{FF2B5EF4-FFF2-40B4-BE49-F238E27FC236}">
                    <a16:creationId xmlns:a16="http://schemas.microsoft.com/office/drawing/2014/main" id="{6E00D5D6-4955-3812-E6D8-45D35629D7E7}"/>
                  </a:ext>
                </a:extLst>
              </p:cNvPr>
              <p:cNvSpPr/>
              <p:nvPr/>
            </p:nvSpPr>
            <p:spPr bwMode="auto">
              <a:xfrm>
                <a:off x="281538" y="5555533"/>
                <a:ext cx="1746250" cy="952030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23" name="グループ化 122">
                <a:extLst>
                  <a:ext uri="{FF2B5EF4-FFF2-40B4-BE49-F238E27FC236}">
                    <a16:creationId xmlns:a16="http://schemas.microsoft.com/office/drawing/2014/main" id="{59519EDD-A951-29B8-A715-39808E3CE10A}"/>
                  </a:ext>
                </a:extLst>
              </p:cNvPr>
              <p:cNvGrpSpPr/>
              <p:nvPr/>
            </p:nvGrpSpPr>
            <p:grpSpPr>
              <a:xfrm>
                <a:off x="454172" y="4682648"/>
                <a:ext cx="1278300" cy="991370"/>
                <a:chOff x="542585" y="4349750"/>
                <a:chExt cx="1165565" cy="828759"/>
              </a:xfrm>
            </p:grpSpPr>
            <p:sp>
              <p:nvSpPr>
                <p:cNvPr id="124" name="フリーフォーム: 図形 123">
                  <a:extLst>
                    <a:ext uri="{FF2B5EF4-FFF2-40B4-BE49-F238E27FC236}">
                      <a16:creationId xmlns:a16="http://schemas.microsoft.com/office/drawing/2014/main" id="{C42176D4-0D7B-A1D3-E6E0-665EEE09B437}"/>
                    </a:ext>
                  </a:extLst>
                </p:cNvPr>
                <p:cNvSpPr/>
                <p:nvPr/>
              </p:nvSpPr>
              <p:spPr bwMode="auto">
                <a:xfrm>
                  <a:off x="542585" y="4349750"/>
                  <a:ext cx="1165565" cy="828759"/>
                </a:xfrm>
                <a:custGeom>
                  <a:avLst/>
                  <a:gdLst>
                    <a:gd name="connsiteX0" fmla="*/ 301477 w 1165565"/>
                    <a:gd name="connsiteY0" fmla="*/ 0 h 828759"/>
                    <a:gd name="connsiteX1" fmla="*/ 848098 w 1165565"/>
                    <a:gd name="connsiteY1" fmla="*/ 0 h 828759"/>
                    <a:gd name="connsiteX2" fmla="*/ 1047975 w 1165565"/>
                    <a:gd name="connsiteY2" fmla="*/ 248378 h 828759"/>
                    <a:gd name="connsiteX3" fmla="*/ 1165565 w 1165565"/>
                    <a:gd name="connsiteY3" fmla="*/ 720809 h 828759"/>
                    <a:gd name="connsiteX4" fmla="*/ 1036803 w 1165565"/>
                    <a:gd name="connsiteY4" fmla="*/ 719633 h 828759"/>
                    <a:gd name="connsiteX5" fmla="*/ 1063965 w 1165565"/>
                    <a:gd name="connsiteY5" fmla="*/ 828759 h 828759"/>
                    <a:gd name="connsiteX6" fmla="*/ 33549 w 1165565"/>
                    <a:gd name="connsiteY6" fmla="*/ 819350 h 828759"/>
                    <a:gd name="connsiteX7" fmla="*/ 0 w 1165565"/>
                    <a:gd name="connsiteY7" fmla="*/ 356328 h 828759"/>
                    <a:gd name="connsiteX8" fmla="*/ 122076 w 1165565"/>
                    <a:gd name="connsiteY8" fmla="*/ 127469 h 828759"/>
                    <a:gd name="connsiteX9" fmla="*/ 132671 w 1165565"/>
                    <a:gd name="connsiteY9" fmla="*/ 123382 h 828759"/>
                    <a:gd name="connsiteX10" fmla="*/ 160143 w 1165565"/>
                    <a:gd name="connsiteY10" fmla="*/ 72748 h 828759"/>
                    <a:gd name="connsiteX11" fmla="*/ 301477 w 1165565"/>
                    <a:gd name="connsiteY11" fmla="*/ 0 h 828759"/>
                    <a:gd name="connsiteX0" fmla="*/ 301477 w 1165565"/>
                    <a:gd name="connsiteY0" fmla="*/ 0 h 828759"/>
                    <a:gd name="connsiteX1" fmla="*/ 848098 w 1165565"/>
                    <a:gd name="connsiteY1" fmla="*/ 0 h 828759"/>
                    <a:gd name="connsiteX2" fmla="*/ 1047975 w 1165565"/>
                    <a:gd name="connsiteY2" fmla="*/ 248378 h 828759"/>
                    <a:gd name="connsiteX3" fmla="*/ 1165565 w 1165565"/>
                    <a:gd name="connsiteY3" fmla="*/ 720809 h 828759"/>
                    <a:gd name="connsiteX4" fmla="*/ 1063965 w 1165565"/>
                    <a:gd name="connsiteY4" fmla="*/ 828759 h 828759"/>
                    <a:gd name="connsiteX5" fmla="*/ 33549 w 1165565"/>
                    <a:gd name="connsiteY5" fmla="*/ 819350 h 828759"/>
                    <a:gd name="connsiteX6" fmla="*/ 0 w 1165565"/>
                    <a:gd name="connsiteY6" fmla="*/ 356328 h 828759"/>
                    <a:gd name="connsiteX7" fmla="*/ 122076 w 1165565"/>
                    <a:gd name="connsiteY7" fmla="*/ 127469 h 828759"/>
                    <a:gd name="connsiteX8" fmla="*/ 132671 w 1165565"/>
                    <a:gd name="connsiteY8" fmla="*/ 123382 h 828759"/>
                    <a:gd name="connsiteX9" fmla="*/ 160143 w 1165565"/>
                    <a:gd name="connsiteY9" fmla="*/ 72748 h 828759"/>
                    <a:gd name="connsiteX10" fmla="*/ 301477 w 1165565"/>
                    <a:gd name="connsiteY10" fmla="*/ 0 h 82875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165565" h="828759">
                      <a:moveTo>
                        <a:pt x="301477" y="0"/>
                      </a:moveTo>
                      <a:lnTo>
                        <a:pt x="848098" y="0"/>
                      </a:lnTo>
                      <a:cubicBezTo>
                        <a:pt x="958487" y="0"/>
                        <a:pt x="1047975" y="111203"/>
                        <a:pt x="1047975" y="248378"/>
                      </a:cubicBezTo>
                      <a:lnTo>
                        <a:pt x="1165565" y="720809"/>
                      </a:lnTo>
                      <a:lnTo>
                        <a:pt x="1063965" y="828759"/>
                      </a:lnTo>
                      <a:lnTo>
                        <a:pt x="33549" y="819350"/>
                      </a:lnTo>
                      <a:lnTo>
                        <a:pt x="0" y="356328"/>
                      </a:lnTo>
                      <a:cubicBezTo>
                        <a:pt x="0" y="253447"/>
                        <a:pt x="50337" y="165175"/>
                        <a:pt x="122076" y="127469"/>
                      </a:cubicBezTo>
                      <a:lnTo>
                        <a:pt x="132671" y="123382"/>
                      </a:lnTo>
                      <a:lnTo>
                        <a:pt x="160143" y="72748"/>
                      </a:lnTo>
                      <a:cubicBezTo>
                        <a:pt x="196313" y="27801"/>
                        <a:pt x="246283" y="0"/>
                        <a:pt x="301477" y="0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5" name="四角形: 上の 2 つの角を丸める 187">
                  <a:extLst>
                    <a:ext uri="{FF2B5EF4-FFF2-40B4-BE49-F238E27FC236}">
                      <a16:creationId xmlns:a16="http://schemas.microsoft.com/office/drawing/2014/main" id="{42D32D68-6ED3-81C9-9D5B-E3C7508FEF45}"/>
                    </a:ext>
                  </a:extLst>
                </p:cNvPr>
                <p:cNvSpPr/>
                <p:nvPr/>
              </p:nvSpPr>
              <p:spPr bwMode="auto">
                <a:xfrm>
                  <a:off x="550186" y="4457700"/>
                  <a:ext cx="1063965" cy="720809"/>
                </a:xfrm>
                <a:custGeom>
                  <a:avLst/>
                  <a:gdLst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0 w 1477786"/>
                    <a:gd name="connsiteY6" fmla="*/ 898711 h 898711"/>
                    <a:gd name="connsiteX7" fmla="*/ 0 w 1477786"/>
                    <a:gd name="connsiteY7" fmla="*/ 312113 h 898711"/>
                    <a:gd name="connsiteX8" fmla="*/ 312113 w 1477786"/>
                    <a:gd name="connsiteY8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142875 w 1477786"/>
                    <a:gd name="connsiteY6" fmla="*/ 884424 h 898711"/>
                    <a:gd name="connsiteX7" fmla="*/ 0 w 1477786"/>
                    <a:gd name="connsiteY7" fmla="*/ 312113 h 898711"/>
                    <a:gd name="connsiteX8" fmla="*/ 312113 w 1477786"/>
                    <a:gd name="connsiteY8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219075 w 1477786"/>
                    <a:gd name="connsiteY5" fmla="*/ 898711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477786"/>
                    <a:gd name="connsiteY0" fmla="*/ 0 h 903474"/>
                    <a:gd name="connsiteX1" fmla="*/ 1165673 w 1477786"/>
                    <a:gd name="connsiteY1" fmla="*/ 0 h 903474"/>
                    <a:gd name="connsiteX2" fmla="*/ 1477786 w 1477786"/>
                    <a:gd name="connsiteY2" fmla="*/ 312113 h 903474"/>
                    <a:gd name="connsiteX3" fmla="*/ 1477786 w 1477786"/>
                    <a:gd name="connsiteY3" fmla="*/ 898711 h 903474"/>
                    <a:gd name="connsiteX4" fmla="*/ 1477786 w 1477786"/>
                    <a:gd name="connsiteY4" fmla="*/ 898711 h 903474"/>
                    <a:gd name="connsiteX5" fmla="*/ 47625 w 1477786"/>
                    <a:gd name="connsiteY5" fmla="*/ 903474 h 903474"/>
                    <a:gd name="connsiteX6" fmla="*/ 0 w 1477786"/>
                    <a:gd name="connsiteY6" fmla="*/ 312113 h 903474"/>
                    <a:gd name="connsiteX7" fmla="*/ 312113 w 1477786"/>
                    <a:gd name="connsiteY7" fmla="*/ 0 h 903474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52387 w 1477786"/>
                    <a:gd name="connsiteY5" fmla="*/ 893949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661406"/>
                    <a:gd name="connsiteY0" fmla="*/ 0 h 905773"/>
                    <a:gd name="connsiteX1" fmla="*/ 1165673 w 1661406"/>
                    <a:gd name="connsiteY1" fmla="*/ 0 h 905773"/>
                    <a:gd name="connsiteX2" fmla="*/ 1477786 w 1661406"/>
                    <a:gd name="connsiteY2" fmla="*/ 312113 h 905773"/>
                    <a:gd name="connsiteX3" fmla="*/ 1477786 w 1661406"/>
                    <a:gd name="connsiteY3" fmla="*/ 898711 h 905773"/>
                    <a:gd name="connsiteX4" fmla="*/ 1661406 w 1661406"/>
                    <a:gd name="connsiteY4" fmla="*/ 905773 h 905773"/>
                    <a:gd name="connsiteX5" fmla="*/ 52387 w 1661406"/>
                    <a:gd name="connsiteY5" fmla="*/ 893949 h 905773"/>
                    <a:gd name="connsiteX6" fmla="*/ 0 w 1661406"/>
                    <a:gd name="connsiteY6" fmla="*/ 312113 h 905773"/>
                    <a:gd name="connsiteX7" fmla="*/ 312113 w 1661406"/>
                    <a:gd name="connsiteY7" fmla="*/ 0 h 905773"/>
                    <a:gd name="connsiteX0" fmla="*/ 312113 w 1661406"/>
                    <a:gd name="connsiteY0" fmla="*/ 0 h 905773"/>
                    <a:gd name="connsiteX1" fmla="*/ 1165673 w 1661406"/>
                    <a:gd name="connsiteY1" fmla="*/ 0 h 905773"/>
                    <a:gd name="connsiteX2" fmla="*/ 1477786 w 1661406"/>
                    <a:gd name="connsiteY2" fmla="*/ 312113 h 905773"/>
                    <a:gd name="connsiteX3" fmla="*/ 1661406 w 1661406"/>
                    <a:gd name="connsiteY3" fmla="*/ 905773 h 905773"/>
                    <a:gd name="connsiteX4" fmla="*/ 52387 w 1661406"/>
                    <a:gd name="connsiteY4" fmla="*/ 893949 h 905773"/>
                    <a:gd name="connsiteX5" fmla="*/ 0 w 1661406"/>
                    <a:gd name="connsiteY5" fmla="*/ 312113 h 905773"/>
                    <a:gd name="connsiteX6" fmla="*/ 312113 w 1661406"/>
                    <a:gd name="connsiteY6" fmla="*/ 0 h 9057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661406" h="905773">
                      <a:moveTo>
                        <a:pt x="312113" y="0"/>
                      </a:moveTo>
                      <a:lnTo>
                        <a:pt x="1165673" y="0"/>
                      </a:lnTo>
                      <a:cubicBezTo>
                        <a:pt x="1338048" y="0"/>
                        <a:pt x="1477786" y="139738"/>
                        <a:pt x="1477786" y="312113"/>
                      </a:cubicBezTo>
                      <a:lnTo>
                        <a:pt x="1661406" y="905773"/>
                      </a:lnTo>
                      <a:lnTo>
                        <a:pt x="52387" y="893949"/>
                      </a:lnTo>
                      <a:lnTo>
                        <a:pt x="0" y="312113"/>
                      </a:lnTo>
                      <a:cubicBezTo>
                        <a:pt x="0" y="139738"/>
                        <a:pt x="139738" y="0"/>
                        <a:pt x="312113" y="0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112" name="フリーフォーム: 図形 111">
              <a:extLst>
                <a:ext uri="{FF2B5EF4-FFF2-40B4-BE49-F238E27FC236}">
                  <a16:creationId xmlns:a16="http://schemas.microsoft.com/office/drawing/2014/main" id="{8A579698-9BA4-546D-9F02-4744F6641445}"/>
                </a:ext>
              </a:extLst>
            </p:cNvPr>
            <p:cNvSpPr/>
            <p:nvPr/>
          </p:nvSpPr>
          <p:spPr bwMode="auto">
            <a:xfrm rot="20700000">
              <a:off x="2026259" y="3962326"/>
              <a:ext cx="260746" cy="149636"/>
            </a:xfrm>
            <a:custGeom>
              <a:avLst/>
              <a:gdLst>
                <a:gd name="connsiteX0" fmla="*/ 229235 w 458470"/>
                <a:gd name="connsiteY0" fmla="*/ 0 h 315618"/>
                <a:gd name="connsiteX1" fmla="*/ 458470 w 458470"/>
                <a:gd name="connsiteY1" fmla="*/ 315618 h 315618"/>
                <a:gd name="connsiteX2" fmla="*/ 343853 w 458470"/>
                <a:gd name="connsiteY2" fmla="*/ 315618 h 315618"/>
                <a:gd name="connsiteX3" fmla="*/ 229235 w 458470"/>
                <a:gd name="connsiteY3" fmla="*/ 114618 h 315618"/>
                <a:gd name="connsiteX4" fmla="*/ 114617 w 458470"/>
                <a:gd name="connsiteY4" fmla="*/ 315618 h 315618"/>
                <a:gd name="connsiteX5" fmla="*/ 0 w 458470"/>
                <a:gd name="connsiteY5" fmla="*/ 315618 h 315618"/>
                <a:gd name="connsiteX6" fmla="*/ 229235 w 458470"/>
                <a:gd name="connsiteY6" fmla="*/ 0 h 315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58470" h="315618">
                  <a:moveTo>
                    <a:pt x="229235" y="0"/>
                  </a:moveTo>
                  <a:cubicBezTo>
                    <a:pt x="355838" y="0"/>
                    <a:pt x="458470" y="141307"/>
                    <a:pt x="458470" y="315618"/>
                  </a:cubicBezTo>
                  <a:lnTo>
                    <a:pt x="343853" y="315618"/>
                  </a:lnTo>
                  <a:cubicBezTo>
                    <a:pt x="343853" y="204609"/>
                    <a:pt x="292537" y="114618"/>
                    <a:pt x="229235" y="114618"/>
                  </a:cubicBezTo>
                  <a:cubicBezTo>
                    <a:pt x="165933" y="114618"/>
                    <a:pt x="114617" y="204609"/>
                    <a:pt x="114617" y="315618"/>
                  </a:cubicBezTo>
                  <a:lnTo>
                    <a:pt x="0" y="315618"/>
                  </a:lnTo>
                  <a:cubicBezTo>
                    <a:pt x="0" y="141307"/>
                    <a:pt x="102632" y="0"/>
                    <a:pt x="229235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135" name="グループ化 134">
            <a:extLst>
              <a:ext uri="{FF2B5EF4-FFF2-40B4-BE49-F238E27FC236}">
                <a16:creationId xmlns:a16="http://schemas.microsoft.com/office/drawing/2014/main" id="{2EACD221-D034-3773-23EF-39947BC4F040}"/>
              </a:ext>
            </a:extLst>
          </p:cNvPr>
          <p:cNvGrpSpPr/>
          <p:nvPr/>
        </p:nvGrpSpPr>
        <p:grpSpPr>
          <a:xfrm>
            <a:off x="4705989" y="2017022"/>
            <a:ext cx="1504125" cy="4229424"/>
            <a:chOff x="2260328" y="1639687"/>
            <a:chExt cx="1504125" cy="4229424"/>
          </a:xfrm>
        </p:grpSpPr>
        <p:sp>
          <p:nvSpPr>
            <p:cNvPr id="136" name="正方形/長方形 135">
              <a:extLst>
                <a:ext uri="{FF2B5EF4-FFF2-40B4-BE49-F238E27FC236}">
                  <a16:creationId xmlns:a16="http://schemas.microsoft.com/office/drawing/2014/main" id="{EA76BB1C-550A-D079-3231-5ACF257326C6}"/>
                </a:ext>
              </a:extLst>
            </p:cNvPr>
            <p:cNvSpPr/>
            <p:nvPr/>
          </p:nvSpPr>
          <p:spPr>
            <a:xfrm>
              <a:off x="2901480" y="2699191"/>
              <a:ext cx="184547" cy="3169920"/>
            </a:xfrm>
            <a:prstGeom prst="rect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37" name="グループ化 136">
              <a:extLst>
                <a:ext uri="{FF2B5EF4-FFF2-40B4-BE49-F238E27FC236}">
                  <a16:creationId xmlns:a16="http://schemas.microsoft.com/office/drawing/2014/main" id="{8BBB23AC-82E9-2CB2-4FA3-DA774F52F307}"/>
                </a:ext>
              </a:extLst>
            </p:cNvPr>
            <p:cNvGrpSpPr/>
            <p:nvPr/>
          </p:nvGrpSpPr>
          <p:grpSpPr>
            <a:xfrm>
              <a:off x="2260328" y="1639687"/>
              <a:ext cx="1504125" cy="1335354"/>
              <a:chOff x="-1097751" y="1092440"/>
              <a:chExt cx="5704902" cy="5064780"/>
            </a:xfrm>
          </p:grpSpPr>
          <p:sp>
            <p:nvSpPr>
              <p:cNvPr id="138" name="フリーフォーム: 図形 137">
                <a:extLst>
                  <a:ext uri="{FF2B5EF4-FFF2-40B4-BE49-F238E27FC236}">
                    <a16:creationId xmlns:a16="http://schemas.microsoft.com/office/drawing/2014/main" id="{C6F807A0-669E-6E3B-D021-9AC9A6CE8CF3}"/>
                  </a:ext>
                </a:extLst>
              </p:cNvPr>
              <p:cNvSpPr/>
              <p:nvPr/>
            </p:nvSpPr>
            <p:spPr bwMode="auto">
              <a:xfrm>
                <a:off x="-1097751" y="1092440"/>
                <a:ext cx="5704902" cy="5064780"/>
              </a:xfrm>
              <a:custGeom>
                <a:avLst/>
                <a:gdLst>
                  <a:gd name="connsiteX0" fmla="*/ 1474572 w 5704902"/>
                  <a:gd name="connsiteY0" fmla="*/ 1081546 h 5064780"/>
                  <a:gd name="connsiteX1" fmla="*/ 2852450 w 5704902"/>
                  <a:gd name="connsiteY1" fmla="*/ 3468101 h 5064780"/>
                  <a:gd name="connsiteX2" fmla="*/ 4230328 w 5704902"/>
                  <a:gd name="connsiteY2" fmla="*/ 1081547 h 5064780"/>
                  <a:gd name="connsiteX3" fmla="*/ 5128359 w 5704902"/>
                  <a:gd name="connsiteY3" fmla="*/ 1342 h 5064780"/>
                  <a:gd name="connsiteX4" fmla="*/ 5435340 w 5704902"/>
                  <a:gd name="connsiteY4" fmla="*/ 72295 h 5064780"/>
                  <a:gd name="connsiteX5" fmla="*/ 5632607 w 5704902"/>
                  <a:gd name="connsiteY5" fmla="*/ 808507 h 5064780"/>
                  <a:gd name="connsiteX6" fmla="*/ 3330105 w 5704902"/>
                  <a:gd name="connsiteY6" fmla="*/ 4796558 h 5064780"/>
                  <a:gd name="connsiteX7" fmla="*/ 2900873 w 5704902"/>
                  <a:gd name="connsiteY7" fmla="*/ 5064778 h 5064780"/>
                  <a:gd name="connsiteX8" fmla="*/ 2852488 w 5704902"/>
                  <a:gd name="connsiteY8" fmla="*/ 5063505 h 5064780"/>
                  <a:gd name="connsiteX9" fmla="*/ 2804028 w 5704902"/>
                  <a:gd name="connsiteY9" fmla="*/ 5064780 h 5064780"/>
                  <a:gd name="connsiteX10" fmla="*/ 2374796 w 5704902"/>
                  <a:gd name="connsiteY10" fmla="*/ 4796560 h 5064780"/>
                  <a:gd name="connsiteX11" fmla="*/ 72294 w 5704902"/>
                  <a:gd name="connsiteY11" fmla="*/ 808509 h 5064780"/>
                  <a:gd name="connsiteX12" fmla="*/ 269562 w 5704902"/>
                  <a:gd name="connsiteY12" fmla="*/ 72297 h 5064780"/>
                  <a:gd name="connsiteX13" fmla="*/ 576542 w 5704902"/>
                  <a:gd name="connsiteY13" fmla="*/ 1344 h 5064780"/>
                  <a:gd name="connsiteX14" fmla="*/ 590315 w 5704902"/>
                  <a:gd name="connsiteY14" fmla="*/ 3655 h 5064780"/>
                  <a:gd name="connsiteX15" fmla="*/ 5114574 w 5704902"/>
                  <a:gd name="connsiteY15" fmla="*/ 3655 h 50647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704902" h="5064780">
                    <a:moveTo>
                      <a:pt x="1474572" y="1081546"/>
                    </a:moveTo>
                    <a:lnTo>
                      <a:pt x="2852450" y="3468101"/>
                    </a:lnTo>
                    <a:lnTo>
                      <a:pt x="4230328" y="1081547"/>
                    </a:lnTo>
                    <a:close/>
                    <a:moveTo>
                      <a:pt x="5128359" y="1342"/>
                    </a:moveTo>
                    <a:cubicBezTo>
                      <a:pt x="5231907" y="-5976"/>
                      <a:pt x="5338675" y="16485"/>
                      <a:pt x="5435340" y="72295"/>
                    </a:cubicBezTo>
                    <a:cubicBezTo>
                      <a:pt x="5693113" y="221120"/>
                      <a:pt x="5781433" y="550734"/>
                      <a:pt x="5632607" y="808507"/>
                    </a:cubicBezTo>
                    <a:lnTo>
                      <a:pt x="3330105" y="4796558"/>
                    </a:lnTo>
                    <a:cubicBezTo>
                      <a:pt x="3237089" y="4957666"/>
                      <a:pt x="3073453" y="5052582"/>
                      <a:pt x="2900873" y="5064778"/>
                    </a:cubicBezTo>
                    <a:lnTo>
                      <a:pt x="2852488" y="5063505"/>
                    </a:lnTo>
                    <a:lnTo>
                      <a:pt x="2804028" y="5064780"/>
                    </a:lnTo>
                    <a:cubicBezTo>
                      <a:pt x="2631448" y="5052584"/>
                      <a:pt x="2467812" y="4957668"/>
                      <a:pt x="2374796" y="4796560"/>
                    </a:cubicBezTo>
                    <a:lnTo>
                      <a:pt x="72294" y="808509"/>
                    </a:lnTo>
                    <a:cubicBezTo>
                      <a:pt x="-76531" y="550736"/>
                      <a:pt x="11788" y="221123"/>
                      <a:pt x="269562" y="72297"/>
                    </a:cubicBezTo>
                    <a:cubicBezTo>
                      <a:pt x="366227" y="16487"/>
                      <a:pt x="472994" y="-5974"/>
                      <a:pt x="576542" y="1344"/>
                    </a:cubicBezTo>
                    <a:lnTo>
                      <a:pt x="590315" y="3655"/>
                    </a:lnTo>
                    <a:lnTo>
                      <a:pt x="5114574" y="3655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39" name="フリーフォーム: 図形 138">
                <a:extLst>
                  <a:ext uri="{FF2B5EF4-FFF2-40B4-BE49-F238E27FC236}">
                    <a16:creationId xmlns:a16="http://schemas.microsoft.com/office/drawing/2014/main" id="{015F2F9D-6BC0-CE82-B05C-CAD99B550658}"/>
                  </a:ext>
                </a:extLst>
              </p:cNvPr>
              <p:cNvSpPr/>
              <p:nvPr/>
            </p:nvSpPr>
            <p:spPr bwMode="auto">
              <a:xfrm flipH="1">
                <a:off x="-997504" y="1186962"/>
                <a:ext cx="5513910" cy="4879968"/>
              </a:xfrm>
              <a:custGeom>
                <a:avLst/>
                <a:gdLst>
                  <a:gd name="connsiteX0" fmla="*/ 5028196 w 5513910"/>
                  <a:gd name="connsiteY0" fmla="*/ 0 h 4896697"/>
                  <a:gd name="connsiteX1" fmla="*/ 481713 w 5513910"/>
                  <a:gd name="connsiteY1" fmla="*/ 0 h 4896697"/>
                  <a:gd name="connsiteX2" fmla="*/ 222848 w 5513910"/>
                  <a:gd name="connsiteY2" fmla="*/ 79072 h 4896697"/>
                  <a:gd name="connsiteX3" fmla="*/ 205929 w 5513910"/>
                  <a:gd name="connsiteY3" fmla="*/ 93032 h 4896697"/>
                  <a:gd name="connsiteX4" fmla="*/ 155469 w 5513910"/>
                  <a:gd name="connsiteY4" fmla="*/ 129366 h 4896697"/>
                  <a:gd name="connsiteX5" fmla="*/ 62107 w 5513910"/>
                  <a:gd name="connsiteY5" fmla="*/ 707028 h 4896697"/>
                  <a:gd name="connsiteX6" fmla="*/ 2347979 w 5513910"/>
                  <a:gd name="connsiteY6" fmla="*/ 4666275 h 4896697"/>
                  <a:gd name="connsiteX7" fmla="*/ 2716722 w 5513910"/>
                  <a:gd name="connsiteY7" fmla="*/ 4896697 h 4896697"/>
                  <a:gd name="connsiteX8" fmla="*/ 2756974 w 5513910"/>
                  <a:gd name="connsiteY8" fmla="*/ 4895637 h 4896697"/>
                  <a:gd name="connsiteX9" fmla="*/ 2797188 w 5513910"/>
                  <a:gd name="connsiteY9" fmla="*/ 4896696 h 4896697"/>
                  <a:gd name="connsiteX10" fmla="*/ 3165931 w 5513910"/>
                  <a:gd name="connsiteY10" fmla="*/ 4666274 h 4896697"/>
                  <a:gd name="connsiteX11" fmla="*/ 5451803 w 5513910"/>
                  <a:gd name="connsiteY11" fmla="*/ 707027 h 4896697"/>
                  <a:gd name="connsiteX12" fmla="*/ 5282335 w 5513910"/>
                  <a:gd name="connsiteY12" fmla="*/ 74565 h 4896697"/>
                  <a:gd name="connsiteX13" fmla="*/ 5261318 w 5513910"/>
                  <a:gd name="connsiteY13" fmla="*/ 65100 h 4896697"/>
                  <a:gd name="connsiteX14" fmla="*/ 5208414 w 5513910"/>
                  <a:gd name="connsiteY14" fmla="*/ 36385 h 4896697"/>
                  <a:gd name="connsiteX15" fmla="*/ 5028196 w 5513910"/>
                  <a:gd name="connsiteY15" fmla="*/ 0 h 4896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513910" h="4896697">
                    <a:moveTo>
                      <a:pt x="5028196" y="0"/>
                    </a:moveTo>
                    <a:lnTo>
                      <a:pt x="481713" y="0"/>
                    </a:lnTo>
                    <a:cubicBezTo>
                      <a:pt x="385824" y="0"/>
                      <a:pt x="296743" y="29150"/>
                      <a:pt x="222848" y="79072"/>
                    </a:cubicBezTo>
                    <a:lnTo>
                      <a:pt x="205929" y="93032"/>
                    </a:lnTo>
                    <a:lnTo>
                      <a:pt x="155469" y="129366"/>
                    </a:lnTo>
                    <a:cubicBezTo>
                      <a:pt x="-5658" y="272245"/>
                      <a:pt x="-49765" y="513262"/>
                      <a:pt x="62107" y="707028"/>
                    </a:cubicBezTo>
                    <a:lnTo>
                      <a:pt x="2347979" y="4666275"/>
                    </a:lnTo>
                    <a:cubicBezTo>
                      <a:pt x="2427886" y="4804679"/>
                      <a:pt x="2568463" y="4886219"/>
                      <a:pt x="2716722" y="4896697"/>
                    </a:cubicBezTo>
                    <a:lnTo>
                      <a:pt x="2756974" y="4895637"/>
                    </a:lnTo>
                    <a:lnTo>
                      <a:pt x="2797188" y="4896696"/>
                    </a:lnTo>
                    <a:cubicBezTo>
                      <a:pt x="2945447" y="4886218"/>
                      <a:pt x="3086023" y="4804678"/>
                      <a:pt x="3165931" y="4666274"/>
                    </a:cubicBezTo>
                    <a:lnTo>
                      <a:pt x="5451803" y="707027"/>
                    </a:lnTo>
                    <a:cubicBezTo>
                      <a:pt x="5579656" y="485581"/>
                      <a:pt x="5503782" y="202417"/>
                      <a:pt x="5282335" y="74565"/>
                    </a:cubicBezTo>
                    <a:lnTo>
                      <a:pt x="5261318" y="65100"/>
                    </a:lnTo>
                    <a:lnTo>
                      <a:pt x="5208414" y="36385"/>
                    </a:lnTo>
                    <a:cubicBezTo>
                      <a:pt x="5153022" y="12956"/>
                      <a:pt x="5092122" y="0"/>
                      <a:pt x="5028196" y="0"/>
                    </a:cubicBezTo>
                    <a:close/>
                  </a:path>
                </a:pathLst>
              </a:custGeom>
              <a:solidFill>
                <a:sysClr val="window" lastClr="FFFFFF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40" name="フリーフォーム: 図形 139">
                <a:extLst>
                  <a:ext uri="{FF2B5EF4-FFF2-40B4-BE49-F238E27FC236}">
                    <a16:creationId xmlns:a16="http://schemas.microsoft.com/office/drawing/2014/main" id="{FD682751-2199-6065-67C0-D91FD3197641}"/>
                  </a:ext>
                </a:extLst>
              </p:cNvPr>
              <p:cNvSpPr/>
              <p:nvPr/>
            </p:nvSpPr>
            <p:spPr bwMode="auto">
              <a:xfrm>
                <a:off x="-916390" y="1266092"/>
                <a:ext cx="5347714" cy="4703038"/>
              </a:xfrm>
              <a:custGeom>
                <a:avLst/>
                <a:gdLst>
                  <a:gd name="connsiteX0" fmla="*/ 406551 w 5358273"/>
                  <a:gd name="connsiteY0" fmla="*/ 0 h 4732016"/>
                  <a:gd name="connsiteX1" fmla="*/ 4941977 w 5358273"/>
                  <a:gd name="connsiteY1" fmla="*/ 0 h 4732016"/>
                  <a:gd name="connsiteX2" fmla="*/ 5096868 w 5358273"/>
                  <a:gd name="connsiteY2" fmla="*/ 31271 h 4732016"/>
                  <a:gd name="connsiteX3" fmla="*/ 5131951 w 5358273"/>
                  <a:gd name="connsiteY3" fmla="*/ 50314 h 4732016"/>
                  <a:gd name="connsiteX4" fmla="*/ 5159243 w 5358273"/>
                  <a:gd name="connsiteY4" fmla="*/ 62604 h 4732016"/>
                  <a:gd name="connsiteX5" fmla="*/ 5304895 w 5358273"/>
                  <a:gd name="connsiteY5" fmla="*/ 606182 h 4732016"/>
                  <a:gd name="connsiteX6" fmla="*/ 3037182 w 5358273"/>
                  <a:gd name="connsiteY6" fmla="*/ 4533977 h 4732016"/>
                  <a:gd name="connsiteX7" fmla="*/ 2720260 w 5358273"/>
                  <a:gd name="connsiteY7" fmla="*/ 4732016 h 4732016"/>
                  <a:gd name="connsiteX8" fmla="*/ 2679136 w 5358273"/>
                  <a:gd name="connsiteY8" fmla="*/ 4730933 h 4732016"/>
                  <a:gd name="connsiteX9" fmla="*/ 2638012 w 5358273"/>
                  <a:gd name="connsiteY9" fmla="*/ 4732016 h 4732016"/>
                  <a:gd name="connsiteX10" fmla="*/ 2321091 w 5358273"/>
                  <a:gd name="connsiteY10" fmla="*/ 4533977 h 4732016"/>
                  <a:gd name="connsiteX11" fmla="*/ 53378 w 5358273"/>
                  <a:gd name="connsiteY11" fmla="*/ 606183 h 4732016"/>
                  <a:gd name="connsiteX12" fmla="*/ 80525 w 5358273"/>
                  <a:gd name="connsiteY12" fmla="*/ 167131 h 4732016"/>
                  <a:gd name="connsiteX13" fmla="*/ 107630 w 5358273"/>
                  <a:gd name="connsiteY13" fmla="*/ 137814 h 4732016"/>
                  <a:gd name="connsiteX14" fmla="*/ 125174 w 5358273"/>
                  <a:gd name="connsiteY14" fmla="*/ 116550 h 4732016"/>
                  <a:gd name="connsiteX15" fmla="*/ 406551 w 5358273"/>
                  <a:gd name="connsiteY15" fmla="*/ 0 h 47320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358273" h="4732016">
                    <a:moveTo>
                      <a:pt x="406551" y="0"/>
                    </a:moveTo>
                    <a:lnTo>
                      <a:pt x="4941977" y="0"/>
                    </a:lnTo>
                    <a:cubicBezTo>
                      <a:pt x="4996919" y="0"/>
                      <a:pt x="5049261" y="11135"/>
                      <a:pt x="5096868" y="31271"/>
                    </a:cubicBezTo>
                    <a:lnTo>
                      <a:pt x="5131951" y="50314"/>
                    </a:lnTo>
                    <a:lnTo>
                      <a:pt x="5159243" y="62604"/>
                    </a:lnTo>
                    <a:cubicBezTo>
                      <a:pt x="5349569" y="172489"/>
                      <a:pt x="5414779" y="415857"/>
                      <a:pt x="5304895" y="606182"/>
                    </a:cubicBezTo>
                    <a:lnTo>
                      <a:pt x="3037182" y="4533977"/>
                    </a:lnTo>
                    <a:cubicBezTo>
                      <a:pt x="2968504" y="4652930"/>
                      <a:pt x="2847684" y="4723011"/>
                      <a:pt x="2720260" y="4732016"/>
                    </a:cubicBezTo>
                    <a:lnTo>
                      <a:pt x="2679136" y="4730933"/>
                    </a:lnTo>
                    <a:lnTo>
                      <a:pt x="2638012" y="4732016"/>
                    </a:lnTo>
                    <a:cubicBezTo>
                      <a:pt x="2510589" y="4723011"/>
                      <a:pt x="2389769" y="4652930"/>
                      <a:pt x="2321091" y="4533977"/>
                    </a:cubicBezTo>
                    <a:lnTo>
                      <a:pt x="53378" y="606183"/>
                    </a:lnTo>
                    <a:cubicBezTo>
                      <a:pt x="-29036" y="463438"/>
                      <a:pt x="-12958" y="290858"/>
                      <a:pt x="80525" y="167131"/>
                    </a:cubicBezTo>
                    <a:lnTo>
                      <a:pt x="107630" y="137814"/>
                    </a:lnTo>
                    <a:lnTo>
                      <a:pt x="125174" y="116550"/>
                    </a:lnTo>
                    <a:cubicBezTo>
                      <a:pt x="197185" y="44540"/>
                      <a:pt x="296667" y="0"/>
                      <a:pt x="40655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41" name="AutoShape 166">
                <a:extLst>
                  <a:ext uri="{FF2B5EF4-FFF2-40B4-BE49-F238E27FC236}">
                    <a16:creationId xmlns:a16="http://schemas.microsoft.com/office/drawing/2014/main" id="{C39EC4B5-B142-450E-B2A0-238A5DFF477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172928" y="1745834"/>
                <a:ext cx="3845867" cy="3528028"/>
              </a:xfrm>
              <a:prstGeom prst="flowChartMerge">
                <a:avLst/>
              </a:prstGeom>
              <a:solidFill>
                <a:sysClr val="window" lastClr="FFFF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42" name="Text Box 167">
                <a:extLst>
                  <a:ext uri="{FF2B5EF4-FFF2-40B4-BE49-F238E27FC236}">
                    <a16:creationId xmlns:a16="http://schemas.microsoft.com/office/drawing/2014/main" id="{E8B235D1-814F-EBBA-7B1C-D96AE64D6E40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713267" y="2177143"/>
                <a:ext cx="2073476" cy="1025464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0070C0"/>
                    </a:solidFill>
                    <a:effectLst/>
                    <a:uLnTx/>
                    <a:uFillTx/>
                    <a:latin typeface="Calibri" panose="020F0502020204030204"/>
                    <a:ea typeface="メイリオ" panose="020B0604030504040204" pitchFamily="50" charset="-128"/>
                  </a:rPr>
                  <a:t>徐行</a:t>
                </a:r>
              </a:p>
            </p:txBody>
          </p:sp>
        </p:grpSp>
      </p:grpSp>
      <p:sp>
        <p:nvSpPr>
          <p:cNvPr id="143" name="テキスト ボックス 142">
            <a:extLst>
              <a:ext uri="{FF2B5EF4-FFF2-40B4-BE49-F238E27FC236}">
                <a16:creationId xmlns:a16="http://schemas.microsoft.com/office/drawing/2014/main" id="{AF435B3B-2C37-20EE-9D34-B8A742BFF9C8}"/>
              </a:ext>
            </a:extLst>
          </p:cNvPr>
          <p:cNvSpPr txBox="1"/>
          <p:nvPr/>
        </p:nvSpPr>
        <p:spPr>
          <a:xfrm>
            <a:off x="6693180" y="3128539"/>
            <a:ext cx="5081461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ja-JP"/>
            </a:defPPr>
            <a:lvl1pPr marL="1076325" indent="-1076325">
              <a:tabLst>
                <a:tab pos="895350" algn="l"/>
              </a:tabLst>
              <a:defRPr sz="6600" b="1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徐行</a:t>
            </a:r>
            <a:endParaRPr lang="en-US" altLang="ja-JP" dirty="0"/>
          </a:p>
        </p:txBody>
      </p:sp>
      <p:sp>
        <p:nvSpPr>
          <p:cNvPr id="144" name="テキスト ボックス 143">
            <a:extLst>
              <a:ext uri="{FF2B5EF4-FFF2-40B4-BE49-F238E27FC236}">
                <a16:creationId xmlns:a16="http://schemas.microsoft.com/office/drawing/2014/main" id="{2ACFBB06-EADA-8466-BE21-A9BC5BC20E4B}"/>
              </a:ext>
            </a:extLst>
          </p:cNvPr>
          <p:cNvSpPr txBox="1"/>
          <p:nvPr/>
        </p:nvSpPr>
        <p:spPr>
          <a:xfrm>
            <a:off x="6693180" y="4195339"/>
            <a:ext cx="529847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ja-JP"/>
            </a:defPPr>
            <a:lvl1pPr marL="1076325" indent="-1076325">
              <a:tabLst>
                <a:tab pos="895350" algn="l"/>
              </a:tabLst>
              <a:defRPr sz="6600" b="1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marL="0" indent="0"/>
            <a:r>
              <a:rPr lang="ja-JP" altLang="en-US" sz="3600" dirty="0">
                <a:solidFill>
                  <a:schemeClr val="tx1"/>
                </a:solidFill>
              </a:rPr>
              <a:t>逆三角に白地が見えて</a:t>
            </a:r>
            <a:br>
              <a:rPr lang="en-US" altLang="ja-JP" sz="3600" dirty="0">
                <a:solidFill>
                  <a:schemeClr val="tx1"/>
                </a:solidFill>
              </a:rPr>
            </a:br>
            <a:r>
              <a:rPr lang="ja-JP" altLang="en-US" sz="3600" dirty="0">
                <a:solidFill>
                  <a:schemeClr val="tx1"/>
                </a:solidFill>
              </a:rPr>
              <a:t>いるのがポイントですね</a:t>
            </a:r>
            <a:endParaRPr lang="en-US" altLang="ja-JP" sz="3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000453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12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7405403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6" name="グループ化 115">
            <a:extLst>
              <a:ext uri="{FF2B5EF4-FFF2-40B4-BE49-F238E27FC236}">
                <a16:creationId xmlns:a16="http://schemas.microsoft.com/office/drawing/2014/main" id="{4B948A28-48A8-EABC-50C2-F68E9BF0ED34}"/>
              </a:ext>
            </a:extLst>
          </p:cNvPr>
          <p:cNvGrpSpPr/>
          <p:nvPr/>
        </p:nvGrpSpPr>
        <p:grpSpPr>
          <a:xfrm>
            <a:off x="4687066" y="2017022"/>
            <a:ext cx="1504125" cy="4229424"/>
            <a:chOff x="5459342" y="1639687"/>
            <a:chExt cx="1504125" cy="4229424"/>
          </a:xfrm>
        </p:grpSpPr>
        <p:sp>
          <p:nvSpPr>
            <p:cNvPr id="117" name="正方形/長方形 116">
              <a:extLst>
                <a:ext uri="{FF2B5EF4-FFF2-40B4-BE49-F238E27FC236}">
                  <a16:creationId xmlns:a16="http://schemas.microsoft.com/office/drawing/2014/main" id="{AD46F88B-3FAD-32C5-2EEA-1FAEC5921F82}"/>
                </a:ext>
              </a:extLst>
            </p:cNvPr>
            <p:cNvSpPr/>
            <p:nvPr/>
          </p:nvSpPr>
          <p:spPr>
            <a:xfrm>
              <a:off x="6119132" y="2699191"/>
              <a:ext cx="184547" cy="3169920"/>
            </a:xfrm>
            <a:prstGeom prst="rect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grpSp>
          <p:nvGrpSpPr>
            <p:cNvPr id="118" name="グループ化 117">
              <a:extLst>
                <a:ext uri="{FF2B5EF4-FFF2-40B4-BE49-F238E27FC236}">
                  <a16:creationId xmlns:a16="http://schemas.microsoft.com/office/drawing/2014/main" id="{CEA99F15-1F58-2B25-B630-51F7BC398E3A}"/>
                </a:ext>
              </a:extLst>
            </p:cNvPr>
            <p:cNvGrpSpPr/>
            <p:nvPr/>
          </p:nvGrpSpPr>
          <p:grpSpPr>
            <a:xfrm>
              <a:off x="5459342" y="1639687"/>
              <a:ext cx="1504125" cy="1335354"/>
              <a:chOff x="2324291" y="2907702"/>
              <a:chExt cx="1504125" cy="1335354"/>
            </a:xfrm>
          </p:grpSpPr>
          <p:sp>
            <p:nvSpPr>
              <p:cNvPr id="119" name="Text Box 168">
                <a:extLst>
                  <a:ext uri="{FF2B5EF4-FFF2-40B4-BE49-F238E27FC236}">
                    <a16:creationId xmlns:a16="http://schemas.microsoft.com/office/drawing/2014/main" id="{E0DD5452-1129-84F0-4931-5FD8262C0AEE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2611438" y="3106738"/>
                <a:ext cx="869950" cy="36671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algn="ctr"/>
                <a:r>
                  <a:rPr lang="ja-JP" altLang="en-US" b="1">
                    <a:solidFill>
                      <a:schemeClr val="bg1"/>
                    </a:solidFill>
                    <a:ea typeface="メイリオ" panose="020B0604030504040204" pitchFamily="50" charset="-128"/>
                  </a:rPr>
                  <a:t>止まれ</a:t>
                </a:r>
              </a:p>
            </p:txBody>
          </p:sp>
          <p:grpSp>
            <p:nvGrpSpPr>
              <p:cNvPr id="120" name="グループ化 119">
                <a:extLst>
                  <a:ext uri="{FF2B5EF4-FFF2-40B4-BE49-F238E27FC236}">
                    <a16:creationId xmlns:a16="http://schemas.microsoft.com/office/drawing/2014/main" id="{CC0CD68B-4B12-BF3B-7F62-590B3D81056B}"/>
                  </a:ext>
                </a:extLst>
              </p:cNvPr>
              <p:cNvGrpSpPr/>
              <p:nvPr/>
            </p:nvGrpSpPr>
            <p:grpSpPr>
              <a:xfrm>
                <a:off x="2324291" y="2907702"/>
                <a:ext cx="1504125" cy="1335354"/>
                <a:chOff x="4591849" y="1092440"/>
                <a:chExt cx="5704902" cy="5064780"/>
              </a:xfrm>
            </p:grpSpPr>
            <p:sp>
              <p:nvSpPr>
                <p:cNvPr id="121" name="フリーフォーム: 図形 120">
                  <a:extLst>
                    <a:ext uri="{FF2B5EF4-FFF2-40B4-BE49-F238E27FC236}">
                      <a16:creationId xmlns:a16="http://schemas.microsoft.com/office/drawing/2014/main" id="{013ECB93-58C2-8ADD-9B50-791C3289922A}"/>
                    </a:ext>
                  </a:extLst>
                </p:cNvPr>
                <p:cNvSpPr/>
                <p:nvPr/>
              </p:nvSpPr>
              <p:spPr bwMode="auto">
                <a:xfrm>
                  <a:off x="4591849" y="1092440"/>
                  <a:ext cx="5704902" cy="5064780"/>
                </a:xfrm>
                <a:custGeom>
                  <a:avLst/>
                  <a:gdLst>
                    <a:gd name="connsiteX0" fmla="*/ 1474572 w 5704902"/>
                    <a:gd name="connsiteY0" fmla="*/ 1081546 h 5064780"/>
                    <a:gd name="connsiteX1" fmla="*/ 2852450 w 5704902"/>
                    <a:gd name="connsiteY1" fmla="*/ 3468101 h 5064780"/>
                    <a:gd name="connsiteX2" fmla="*/ 4230328 w 5704902"/>
                    <a:gd name="connsiteY2" fmla="*/ 1081547 h 5064780"/>
                    <a:gd name="connsiteX3" fmla="*/ 5128359 w 5704902"/>
                    <a:gd name="connsiteY3" fmla="*/ 1342 h 5064780"/>
                    <a:gd name="connsiteX4" fmla="*/ 5435340 w 5704902"/>
                    <a:gd name="connsiteY4" fmla="*/ 72295 h 5064780"/>
                    <a:gd name="connsiteX5" fmla="*/ 5632607 w 5704902"/>
                    <a:gd name="connsiteY5" fmla="*/ 808507 h 5064780"/>
                    <a:gd name="connsiteX6" fmla="*/ 3330105 w 5704902"/>
                    <a:gd name="connsiteY6" fmla="*/ 4796558 h 5064780"/>
                    <a:gd name="connsiteX7" fmla="*/ 2900873 w 5704902"/>
                    <a:gd name="connsiteY7" fmla="*/ 5064778 h 5064780"/>
                    <a:gd name="connsiteX8" fmla="*/ 2852488 w 5704902"/>
                    <a:gd name="connsiteY8" fmla="*/ 5063505 h 5064780"/>
                    <a:gd name="connsiteX9" fmla="*/ 2804028 w 5704902"/>
                    <a:gd name="connsiteY9" fmla="*/ 5064780 h 5064780"/>
                    <a:gd name="connsiteX10" fmla="*/ 2374796 w 5704902"/>
                    <a:gd name="connsiteY10" fmla="*/ 4796560 h 5064780"/>
                    <a:gd name="connsiteX11" fmla="*/ 72294 w 5704902"/>
                    <a:gd name="connsiteY11" fmla="*/ 808509 h 5064780"/>
                    <a:gd name="connsiteX12" fmla="*/ 269562 w 5704902"/>
                    <a:gd name="connsiteY12" fmla="*/ 72297 h 5064780"/>
                    <a:gd name="connsiteX13" fmla="*/ 576542 w 5704902"/>
                    <a:gd name="connsiteY13" fmla="*/ 1344 h 5064780"/>
                    <a:gd name="connsiteX14" fmla="*/ 590315 w 5704902"/>
                    <a:gd name="connsiteY14" fmla="*/ 3655 h 5064780"/>
                    <a:gd name="connsiteX15" fmla="*/ 5114574 w 5704902"/>
                    <a:gd name="connsiteY15" fmla="*/ 3655 h 50647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5704902" h="5064780">
                      <a:moveTo>
                        <a:pt x="1474572" y="1081546"/>
                      </a:moveTo>
                      <a:lnTo>
                        <a:pt x="2852450" y="3468101"/>
                      </a:lnTo>
                      <a:lnTo>
                        <a:pt x="4230328" y="1081547"/>
                      </a:lnTo>
                      <a:close/>
                      <a:moveTo>
                        <a:pt x="5128359" y="1342"/>
                      </a:moveTo>
                      <a:cubicBezTo>
                        <a:pt x="5231907" y="-5976"/>
                        <a:pt x="5338675" y="16485"/>
                        <a:pt x="5435340" y="72295"/>
                      </a:cubicBezTo>
                      <a:cubicBezTo>
                        <a:pt x="5693113" y="221120"/>
                        <a:pt x="5781433" y="550734"/>
                        <a:pt x="5632607" y="808507"/>
                      </a:cubicBezTo>
                      <a:lnTo>
                        <a:pt x="3330105" y="4796558"/>
                      </a:lnTo>
                      <a:cubicBezTo>
                        <a:pt x="3237089" y="4957666"/>
                        <a:pt x="3073453" y="5052582"/>
                        <a:pt x="2900873" y="5064778"/>
                      </a:cubicBezTo>
                      <a:lnTo>
                        <a:pt x="2852488" y="5063505"/>
                      </a:lnTo>
                      <a:lnTo>
                        <a:pt x="2804028" y="5064780"/>
                      </a:lnTo>
                      <a:cubicBezTo>
                        <a:pt x="2631448" y="5052584"/>
                        <a:pt x="2467812" y="4957668"/>
                        <a:pt x="2374796" y="4796560"/>
                      </a:cubicBezTo>
                      <a:lnTo>
                        <a:pt x="72294" y="808509"/>
                      </a:lnTo>
                      <a:cubicBezTo>
                        <a:pt x="-76531" y="550736"/>
                        <a:pt x="11788" y="221123"/>
                        <a:pt x="269562" y="72297"/>
                      </a:cubicBezTo>
                      <a:cubicBezTo>
                        <a:pt x="366227" y="16487"/>
                        <a:pt x="472994" y="-5974"/>
                        <a:pt x="576542" y="1344"/>
                      </a:cubicBezTo>
                      <a:lnTo>
                        <a:pt x="590315" y="3655"/>
                      </a:lnTo>
                      <a:lnTo>
                        <a:pt x="5114574" y="3655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2" name="フリーフォーム: 図形 121">
                  <a:extLst>
                    <a:ext uri="{FF2B5EF4-FFF2-40B4-BE49-F238E27FC236}">
                      <a16:creationId xmlns:a16="http://schemas.microsoft.com/office/drawing/2014/main" id="{B52AB035-D00F-E4F0-A6A6-75C4119D7243}"/>
                    </a:ext>
                  </a:extLst>
                </p:cNvPr>
                <p:cNvSpPr/>
                <p:nvPr/>
              </p:nvSpPr>
              <p:spPr bwMode="auto">
                <a:xfrm flipH="1">
                  <a:off x="4692096" y="1186962"/>
                  <a:ext cx="5513910" cy="4879968"/>
                </a:xfrm>
                <a:custGeom>
                  <a:avLst/>
                  <a:gdLst>
                    <a:gd name="connsiteX0" fmla="*/ 5028196 w 5513910"/>
                    <a:gd name="connsiteY0" fmla="*/ 0 h 4896697"/>
                    <a:gd name="connsiteX1" fmla="*/ 481713 w 5513910"/>
                    <a:gd name="connsiteY1" fmla="*/ 0 h 4896697"/>
                    <a:gd name="connsiteX2" fmla="*/ 222848 w 5513910"/>
                    <a:gd name="connsiteY2" fmla="*/ 79072 h 4896697"/>
                    <a:gd name="connsiteX3" fmla="*/ 205929 w 5513910"/>
                    <a:gd name="connsiteY3" fmla="*/ 93032 h 4896697"/>
                    <a:gd name="connsiteX4" fmla="*/ 155469 w 5513910"/>
                    <a:gd name="connsiteY4" fmla="*/ 129366 h 4896697"/>
                    <a:gd name="connsiteX5" fmla="*/ 62107 w 5513910"/>
                    <a:gd name="connsiteY5" fmla="*/ 707028 h 4896697"/>
                    <a:gd name="connsiteX6" fmla="*/ 2347979 w 5513910"/>
                    <a:gd name="connsiteY6" fmla="*/ 4666275 h 4896697"/>
                    <a:gd name="connsiteX7" fmla="*/ 2716722 w 5513910"/>
                    <a:gd name="connsiteY7" fmla="*/ 4896697 h 4896697"/>
                    <a:gd name="connsiteX8" fmla="*/ 2756974 w 5513910"/>
                    <a:gd name="connsiteY8" fmla="*/ 4895637 h 4896697"/>
                    <a:gd name="connsiteX9" fmla="*/ 2797188 w 5513910"/>
                    <a:gd name="connsiteY9" fmla="*/ 4896696 h 4896697"/>
                    <a:gd name="connsiteX10" fmla="*/ 3165931 w 5513910"/>
                    <a:gd name="connsiteY10" fmla="*/ 4666274 h 4896697"/>
                    <a:gd name="connsiteX11" fmla="*/ 5451803 w 5513910"/>
                    <a:gd name="connsiteY11" fmla="*/ 707027 h 4896697"/>
                    <a:gd name="connsiteX12" fmla="*/ 5282335 w 5513910"/>
                    <a:gd name="connsiteY12" fmla="*/ 74565 h 4896697"/>
                    <a:gd name="connsiteX13" fmla="*/ 5261318 w 5513910"/>
                    <a:gd name="connsiteY13" fmla="*/ 65100 h 4896697"/>
                    <a:gd name="connsiteX14" fmla="*/ 5208414 w 5513910"/>
                    <a:gd name="connsiteY14" fmla="*/ 36385 h 4896697"/>
                    <a:gd name="connsiteX15" fmla="*/ 5028196 w 5513910"/>
                    <a:gd name="connsiteY15" fmla="*/ 0 h 48966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5513910" h="4896697">
                      <a:moveTo>
                        <a:pt x="5028196" y="0"/>
                      </a:moveTo>
                      <a:lnTo>
                        <a:pt x="481713" y="0"/>
                      </a:lnTo>
                      <a:cubicBezTo>
                        <a:pt x="385824" y="0"/>
                        <a:pt x="296743" y="29150"/>
                        <a:pt x="222848" y="79072"/>
                      </a:cubicBezTo>
                      <a:lnTo>
                        <a:pt x="205929" y="93032"/>
                      </a:lnTo>
                      <a:lnTo>
                        <a:pt x="155469" y="129366"/>
                      </a:lnTo>
                      <a:cubicBezTo>
                        <a:pt x="-5658" y="272245"/>
                        <a:pt x="-49765" y="513262"/>
                        <a:pt x="62107" y="707028"/>
                      </a:cubicBezTo>
                      <a:lnTo>
                        <a:pt x="2347979" y="4666275"/>
                      </a:lnTo>
                      <a:cubicBezTo>
                        <a:pt x="2427886" y="4804679"/>
                        <a:pt x="2568463" y="4886219"/>
                        <a:pt x="2716722" y="4896697"/>
                      </a:cubicBezTo>
                      <a:lnTo>
                        <a:pt x="2756974" y="4895637"/>
                      </a:lnTo>
                      <a:lnTo>
                        <a:pt x="2797188" y="4896696"/>
                      </a:lnTo>
                      <a:cubicBezTo>
                        <a:pt x="2945447" y="4886218"/>
                        <a:pt x="3086023" y="4804678"/>
                        <a:pt x="3165931" y="4666274"/>
                      </a:cubicBezTo>
                      <a:lnTo>
                        <a:pt x="5451803" y="707027"/>
                      </a:lnTo>
                      <a:cubicBezTo>
                        <a:pt x="5579656" y="485581"/>
                        <a:pt x="5503782" y="202417"/>
                        <a:pt x="5282335" y="74565"/>
                      </a:cubicBezTo>
                      <a:lnTo>
                        <a:pt x="5261318" y="65100"/>
                      </a:lnTo>
                      <a:lnTo>
                        <a:pt x="5208414" y="36385"/>
                      </a:lnTo>
                      <a:cubicBezTo>
                        <a:pt x="5153022" y="12956"/>
                        <a:pt x="5092122" y="0"/>
                        <a:pt x="5028196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3" name="フリーフォーム: 図形 122">
                  <a:extLst>
                    <a:ext uri="{FF2B5EF4-FFF2-40B4-BE49-F238E27FC236}">
                      <a16:creationId xmlns:a16="http://schemas.microsoft.com/office/drawing/2014/main" id="{9AED7835-DEF6-2246-AB8C-51CB25F86B09}"/>
                    </a:ext>
                  </a:extLst>
                </p:cNvPr>
                <p:cNvSpPr/>
                <p:nvPr/>
              </p:nvSpPr>
              <p:spPr bwMode="auto">
                <a:xfrm>
                  <a:off x="4773210" y="1266092"/>
                  <a:ext cx="5347714" cy="4703038"/>
                </a:xfrm>
                <a:custGeom>
                  <a:avLst/>
                  <a:gdLst>
                    <a:gd name="connsiteX0" fmla="*/ 406551 w 5358273"/>
                    <a:gd name="connsiteY0" fmla="*/ 0 h 4732016"/>
                    <a:gd name="connsiteX1" fmla="*/ 4941977 w 5358273"/>
                    <a:gd name="connsiteY1" fmla="*/ 0 h 4732016"/>
                    <a:gd name="connsiteX2" fmla="*/ 5096868 w 5358273"/>
                    <a:gd name="connsiteY2" fmla="*/ 31271 h 4732016"/>
                    <a:gd name="connsiteX3" fmla="*/ 5131951 w 5358273"/>
                    <a:gd name="connsiteY3" fmla="*/ 50314 h 4732016"/>
                    <a:gd name="connsiteX4" fmla="*/ 5159243 w 5358273"/>
                    <a:gd name="connsiteY4" fmla="*/ 62604 h 4732016"/>
                    <a:gd name="connsiteX5" fmla="*/ 5304895 w 5358273"/>
                    <a:gd name="connsiteY5" fmla="*/ 606182 h 4732016"/>
                    <a:gd name="connsiteX6" fmla="*/ 3037182 w 5358273"/>
                    <a:gd name="connsiteY6" fmla="*/ 4533977 h 4732016"/>
                    <a:gd name="connsiteX7" fmla="*/ 2720260 w 5358273"/>
                    <a:gd name="connsiteY7" fmla="*/ 4732016 h 4732016"/>
                    <a:gd name="connsiteX8" fmla="*/ 2679136 w 5358273"/>
                    <a:gd name="connsiteY8" fmla="*/ 4730933 h 4732016"/>
                    <a:gd name="connsiteX9" fmla="*/ 2638012 w 5358273"/>
                    <a:gd name="connsiteY9" fmla="*/ 4732016 h 4732016"/>
                    <a:gd name="connsiteX10" fmla="*/ 2321091 w 5358273"/>
                    <a:gd name="connsiteY10" fmla="*/ 4533977 h 4732016"/>
                    <a:gd name="connsiteX11" fmla="*/ 53378 w 5358273"/>
                    <a:gd name="connsiteY11" fmla="*/ 606183 h 4732016"/>
                    <a:gd name="connsiteX12" fmla="*/ 80525 w 5358273"/>
                    <a:gd name="connsiteY12" fmla="*/ 167131 h 4732016"/>
                    <a:gd name="connsiteX13" fmla="*/ 107630 w 5358273"/>
                    <a:gd name="connsiteY13" fmla="*/ 137814 h 4732016"/>
                    <a:gd name="connsiteX14" fmla="*/ 125174 w 5358273"/>
                    <a:gd name="connsiteY14" fmla="*/ 116550 h 4732016"/>
                    <a:gd name="connsiteX15" fmla="*/ 406551 w 5358273"/>
                    <a:gd name="connsiteY15" fmla="*/ 0 h 47320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5358273" h="4732016">
                      <a:moveTo>
                        <a:pt x="406551" y="0"/>
                      </a:moveTo>
                      <a:lnTo>
                        <a:pt x="4941977" y="0"/>
                      </a:lnTo>
                      <a:cubicBezTo>
                        <a:pt x="4996919" y="0"/>
                        <a:pt x="5049261" y="11135"/>
                        <a:pt x="5096868" y="31271"/>
                      </a:cubicBezTo>
                      <a:lnTo>
                        <a:pt x="5131951" y="50314"/>
                      </a:lnTo>
                      <a:lnTo>
                        <a:pt x="5159243" y="62604"/>
                      </a:lnTo>
                      <a:cubicBezTo>
                        <a:pt x="5349569" y="172489"/>
                        <a:pt x="5414779" y="415857"/>
                        <a:pt x="5304895" y="606182"/>
                      </a:cubicBezTo>
                      <a:lnTo>
                        <a:pt x="3037182" y="4533977"/>
                      </a:lnTo>
                      <a:cubicBezTo>
                        <a:pt x="2968504" y="4652930"/>
                        <a:pt x="2847684" y="4723011"/>
                        <a:pt x="2720260" y="4732016"/>
                      </a:cubicBezTo>
                      <a:lnTo>
                        <a:pt x="2679136" y="4730933"/>
                      </a:lnTo>
                      <a:lnTo>
                        <a:pt x="2638012" y="4732016"/>
                      </a:lnTo>
                      <a:cubicBezTo>
                        <a:pt x="2510589" y="4723011"/>
                        <a:pt x="2389769" y="4652930"/>
                        <a:pt x="2321091" y="4533977"/>
                      </a:cubicBezTo>
                      <a:lnTo>
                        <a:pt x="53378" y="606183"/>
                      </a:lnTo>
                      <a:cubicBezTo>
                        <a:pt x="-29036" y="463438"/>
                        <a:pt x="-12958" y="290858"/>
                        <a:pt x="80525" y="167131"/>
                      </a:cubicBezTo>
                      <a:lnTo>
                        <a:pt x="107630" y="137814"/>
                      </a:lnTo>
                      <a:lnTo>
                        <a:pt x="125174" y="116550"/>
                      </a:lnTo>
                      <a:cubicBezTo>
                        <a:pt x="197185" y="44540"/>
                        <a:pt x="296667" y="0"/>
                        <a:pt x="406551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4" name="Text Box 167">
                  <a:extLst>
                    <a:ext uri="{FF2B5EF4-FFF2-40B4-BE49-F238E27FC236}">
                      <a16:creationId xmlns:a16="http://schemas.microsoft.com/office/drawing/2014/main" id="{087310C5-F60B-8930-E178-DB4657AFCBD8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5846988" y="2061029"/>
                  <a:ext cx="3209926" cy="1141578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chemeClr val="accent1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lang="ja-JP" altLang="en-US" b="1" dirty="0">
                      <a:solidFill>
                        <a:schemeClr val="bg1"/>
                      </a:solidFill>
                      <a:ea typeface="メイリオ" panose="020B0604030504040204" pitchFamily="50" charset="-128"/>
                    </a:rPr>
                    <a:t>止まれ</a:t>
                  </a:r>
                </a:p>
              </p:txBody>
            </p:sp>
          </p:grpSp>
        </p:grpSp>
      </p:grpSp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12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BAB19736-2003-47CF-AB05-2056747055DB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この標識は何でしょう？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F3190375-6BDB-488E-9702-3D745456655C}"/>
              </a:ext>
            </a:extLst>
          </p:cNvPr>
          <p:cNvSpPr txBox="1"/>
          <p:nvPr/>
        </p:nvSpPr>
        <p:spPr>
          <a:xfrm>
            <a:off x="1958494" y="196241"/>
            <a:ext cx="198002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隠れた標識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035C91A6-30B7-41B5-B522-7C53B1A70394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F73AFC4C-8238-A691-8CA0-CE212DB44713}"/>
              </a:ext>
            </a:extLst>
          </p:cNvPr>
          <p:cNvGrpSpPr/>
          <p:nvPr/>
        </p:nvGrpSpPr>
        <p:grpSpPr>
          <a:xfrm>
            <a:off x="3573091" y="1590929"/>
            <a:ext cx="2610819" cy="4655517"/>
            <a:chOff x="5199098" y="1653541"/>
            <a:chExt cx="2610819" cy="4655517"/>
          </a:xfrm>
        </p:grpSpPr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8514D090-826C-E605-5C5A-70F50BB17310}"/>
                </a:ext>
              </a:extLst>
            </p:cNvPr>
            <p:cNvSpPr/>
            <p:nvPr/>
          </p:nvSpPr>
          <p:spPr>
            <a:xfrm>
              <a:off x="5210354" y="2641296"/>
              <a:ext cx="1752879" cy="1099710"/>
            </a:xfrm>
            <a:custGeom>
              <a:avLst/>
              <a:gdLst>
                <a:gd name="connsiteX0" fmla="*/ 0 w 2133015"/>
                <a:gd name="connsiteY0" fmla="*/ 0 h 1322256"/>
                <a:gd name="connsiteX1" fmla="*/ 1963723 w 2133015"/>
                <a:gd name="connsiteY1" fmla="*/ 0 h 1322256"/>
                <a:gd name="connsiteX2" fmla="*/ 1967667 w 2133015"/>
                <a:gd name="connsiteY2" fmla="*/ 33182 h 1322256"/>
                <a:gd name="connsiteX3" fmla="*/ 1953925 w 2133015"/>
                <a:gd name="connsiteY3" fmla="*/ 103470 h 1322256"/>
                <a:gd name="connsiteX4" fmla="*/ 2092980 w 2133015"/>
                <a:gd name="connsiteY4" fmla="*/ 395845 h 1322256"/>
                <a:gd name="connsiteX5" fmla="*/ 2102517 w 2133015"/>
                <a:gd name="connsiteY5" fmla="*/ 575998 h 1322256"/>
                <a:gd name="connsiteX6" fmla="*/ 1967099 w 2133015"/>
                <a:gd name="connsiteY6" fmla="*/ 670883 h 1322256"/>
                <a:gd name="connsiteX7" fmla="*/ 1891753 w 2133015"/>
                <a:gd name="connsiteY7" fmla="*/ 831821 h 1322256"/>
                <a:gd name="connsiteX8" fmla="*/ 1708589 w 2133015"/>
                <a:gd name="connsiteY8" fmla="*/ 858674 h 1322256"/>
                <a:gd name="connsiteX9" fmla="*/ 1705074 w 2133015"/>
                <a:gd name="connsiteY9" fmla="*/ 860695 h 1322256"/>
                <a:gd name="connsiteX10" fmla="*/ 1519465 w 2133015"/>
                <a:gd name="connsiteY10" fmla="*/ 976674 h 1322256"/>
                <a:gd name="connsiteX11" fmla="*/ 1443739 w 2133015"/>
                <a:gd name="connsiteY11" fmla="*/ 978362 h 1322256"/>
                <a:gd name="connsiteX12" fmla="*/ 1395341 w 2133015"/>
                <a:gd name="connsiteY12" fmla="*/ 959724 h 1322256"/>
                <a:gd name="connsiteX13" fmla="*/ 1392429 w 2133015"/>
                <a:gd name="connsiteY13" fmla="*/ 994025 h 1322256"/>
                <a:gd name="connsiteX14" fmla="*/ 1339073 w 2133015"/>
                <a:gd name="connsiteY14" fmla="*/ 1114820 h 1322256"/>
                <a:gd name="connsiteX15" fmla="*/ 1143620 w 2133015"/>
                <a:gd name="connsiteY15" fmla="*/ 1135223 h 1322256"/>
                <a:gd name="connsiteX16" fmla="*/ 1003946 w 2133015"/>
                <a:gd name="connsiteY16" fmla="*/ 1314989 h 1322256"/>
                <a:gd name="connsiteX17" fmla="*/ 798577 w 2133015"/>
                <a:gd name="connsiteY17" fmla="*/ 1205261 h 1322256"/>
                <a:gd name="connsiteX18" fmla="*/ 493510 w 2133015"/>
                <a:gd name="connsiteY18" fmla="*/ 1096847 h 1322256"/>
                <a:gd name="connsiteX19" fmla="*/ 449459 w 2133015"/>
                <a:gd name="connsiteY19" fmla="*/ 1093206 h 1322256"/>
                <a:gd name="connsiteX20" fmla="*/ 427166 w 2133015"/>
                <a:gd name="connsiteY20" fmla="*/ 1079961 h 1322256"/>
                <a:gd name="connsiteX21" fmla="*/ 404446 w 2133015"/>
                <a:gd name="connsiteY21" fmla="*/ 1091597 h 1322256"/>
                <a:gd name="connsiteX22" fmla="*/ 353606 w 2133015"/>
                <a:gd name="connsiteY22" fmla="*/ 1106799 h 1322256"/>
                <a:gd name="connsiteX23" fmla="*/ 149793 w 2133015"/>
                <a:gd name="connsiteY23" fmla="*/ 971886 h 1322256"/>
                <a:gd name="connsiteX24" fmla="*/ 149696 w 2133015"/>
                <a:gd name="connsiteY24" fmla="*/ 971917 h 1322256"/>
                <a:gd name="connsiteX25" fmla="*/ 105589 w 2133015"/>
                <a:gd name="connsiteY25" fmla="*/ 986217 h 1322256"/>
                <a:gd name="connsiteX26" fmla="*/ 35742 w 2133015"/>
                <a:gd name="connsiteY26" fmla="*/ 986487 h 1322256"/>
                <a:gd name="connsiteX27" fmla="*/ 0 w 2133015"/>
                <a:gd name="connsiteY27" fmla="*/ 968420 h 1322256"/>
                <a:gd name="connsiteX28" fmla="*/ 0 w 2133015"/>
                <a:gd name="connsiteY28" fmla="*/ 0 h 1322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2133015" h="1322256">
                  <a:moveTo>
                    <a:pt x="0" y="0"/>
                  </a:moveTo>
                  <a:lnTo>
                    <a:pt x="1963723" y="0"/>
                  </a:lnTo>
                  <a:lnTo>
                    <a:pt x="1967667" y="33182"/>
                  </a:lnTo>
                  <a:cubicBezTo>
                    <a:pt x="1966700" y="55677"/>
                    <a:pt x="1962189" y="79335"/>
                    <a:pt x="1953925" y="103470"/>
                  </a:cubicBezTo>
                  <a:cubicBezTo>
                    <a:pt x="2090353" y="116887"/>
                    <a:pt x="2153091" y="248769"/>
                    <a:pt x="2092980" y="395845"/>
                  </a:cubicBezTo>
                  <a:cubicBezTo>
                    <a:pt x="2142504" y="431750"/>
                    <a:pt x="2146545" y="507925"/>
                    <a:pt x="2102517" y="575998"/>
                  </a:cubicBezTo>
                  <a:cubicBezTo>
                    <a:pt x="2070673" y="625258"/>
                    <a:pt x="2019209" y="661326"/>
                    <a:pt x="1967099" y="670883"/>
                  </a:cubicBezTo>
                  <a:cubicBezTo>
                    <a:pt x="1973101" y="725256"/>
                    <a:pt x="1943499" y="788479"/>
                    <a:pt x="1891753" y="831821"/>
                  </a:cubicBezTo>
                  <a:cubicBezTo>
                    <a:pt x="1831156" y="882556"/>
                    <a:pt x="1755102" y="893710"/>
                    <a:pt x="1708589" y="858674"/>
                  </a:cubicBezTo>
                  <a:cubicBezTo>
                    <a:pt x="1707417" y="859361"/>
                    <a:pt x="1706246" y="860008"/>
                    <a:pt x="1705074" y="860695"/>
                  </a:cubicBezTo>
                  <a:cubicBezTo>
                    <a:pt x="1655731" y="920987"/>
                    <a:pt x="1587679" y="963500"/>
                    <a:pt x="1519465" y="976674"/>
                  </a:cubicBezTo>
                  <a:cubicBezTo>
                    <a:pt x="1492526" y="981873"/>
                    <a:pt x="1467020" y="982260"/>
                    <a:pt x="1443739" y="978362"/>
                  </a:cubicBezTo>
                  <a:lnTo>
                    <a:pt x="1395341" y="959724"/>
                  </a:lnTo>
                  <a:lnTo>
                    <a:pt x="1392429" y="994025"/>
                  </a:lnTo>
                  <a:cubicBezTo>
                    <a:pt x="1384690" y="1040615"/>
                    <a:pt x="1366141" y="1083102"/>
                    <a:pt x="1339073" y="1114820"/>
                  </a:cubicBezTo>
                  <a:cubicBezTo>
                    <a:pt x="1284237" y="1179086"/>
                    <a:pt x="1205028" y="1187344"/>
                    <a:pt x="1143620" y="1135223"/>
                  </a:cubicBezTo>
                  <a:cubicBezTo>
                    <a:pt x="1123760" y="1224749"/>
                    <a:pt x="1070583" y="1293185"/>
                    <a:pt x="1003946" y="1314989"/>
                  </a:cubicBezTo>
                  <a:cubicBezTo>
                    <a:pt x="925422" y="1340678"/>
                    <a:pt x="843469" y="1296900"/>
                    <a:pt x="798577" y="1205261"/>
                  </a:cubicBezTo>
                  <a:cubicBezTo>
                    <a:pt x="692621" y="1292243"/>
                    <a:pt x="555004" y="1243351"/>
                    <a:pt x="493510" y="1096847"/>
                  </a:cubicBezTo>
                  <a:cubicBezTo>
                    <a:pt x="478408" y="1099255"/>
                    <a:pt x="463537" y="1097872"/>
                    <a:pt x="449459" y="1093206"/>
                  </a:cubicBezTo>
                  <a:lnTo>
                    <a:pt x="427166" y="1079961"/>
                  </a:lnTo>
                  <a:lnTo>
                    <a:pt x="404446" y="1091597"/>
                  </a:lnTo>
                  <a:cubicBezTo>
                    <a:pt x="387703" y="1098377"/>
                    <a:pt x="370659" y="1103504"/>
                    <a:pt x="353606" y="1106799"/>
                  </a:cubicBezTo>
                  <a:cubicBezTo>
                    <a:pt x="245849" y="1127590"/>
                    <a:pt x="161026" y="1071419"/>
                    <a:pt x="149793" y="971886"/>
                  </a:cubicBezTo>
                  <a:lnTo>
                    <a:pt x="149696" y="971917"/>
                  </a:lnTo>
                  <a:lnTo>
                    <a:pt x="105589" y="986217"/>
                  </a:lnTo>
                  <a:cubicBezTo>
                    <a:pt x="80507" y="991434"/>
                    <a:pt x="56861" y="991287"/>
                    <a:pt x="35742" y="986487"/>
                  </a:cubicBezTo>
                  <a:lnTo>
                    <a:pt x="0" y="9684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70AD47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5" name="正方形/長方形 38">
              <a:extLst>
                <a:ext uri="{FF2B5EF4-FFF2-40B4-BE49-F238E27FC236}">
                  <a16:creationId xmlns:a16="http://schemas.microsoft.com/office/drawing/2014/main" id="{2B2FA972-CB08-8BF1-0E58-B3DAA215138C}"/>
                </a:ext>
              </a:extLst>
            </p:cNvPr>
            <p:cNvSpPr/>
            <p:nvPr/>
          </p:nvSpPr>
          <p:spPr>
            <a:xfrm rot="1800000">
              <a:off x="5969202" y="2444736"/>
              <a:ext cx="237249" cy="1532317"/>
            </a:xfrm>
            <a:custGeom>
              <a:avLst/>
              <a:gdLst>
                <a:gd name="connsiteX0" fmla="*/ 0 w 212244"/>
                <a:gd name="connsiteY0" fmla="*/ 0 h 1935466"/>
                <a:gd name="connsiteX1" fmla="*/ 212244 w 212244"/>
                <a:gd name="connsiteY1" fmla="*/ 0 h 1935466"/>
                <a:gd name="connsiteX2" fmla="*/ 212244 w 212244"/>
                <a:gd name="connsiteY2" fmla="*/ 1935466 h 1935466"/>
                <a:gd name="connsiteX3" fmla="*/ 0 w 212244"/>
                <a:gd name="connsiteY3" fmla="*/ 1935466 h 1935466"/>
                <a:gd name="connsiteX4" fmla="*/ 0 w 212244"/>
                <a:gd name="connsiteY4" fmla="*/ 0 h 1935466"/>
                <a:gd name="connsiteX0" fmla="*/ 0 w 212244"/>
                <a:gd name="connsiteY0" fmla="*/ 0 h 1935466"/>
                <a:gd name="connsiteX1" fmla="*/ 93331 w 212244"/>
                <a:gd name="connsiteY1" fmla="*/ 208106 h 1935466"/>
                <a:gd name="connsiteX2" fmla="*/ 212244 w 212244"/>
                <a:gd name="connsiteY2" fmla="*/ 1935466 h 1935466"/>
                <a:gd name="connsiteX3" fmla="*/ 0 w 212244"/>
                <a:gd name="connsiteY3" fmla="*/ 1935466 h 1935466"/>
                <a:gd name="connsiteX4" fmla="*/ 0 w 212244"/>
                <a:gd name="connsiteY4" fmla="*/ 0 h 1935466"/>
                <a:gd name="connsiteX0" fmla="*/ 0 w 242890"/>
                <a:gd name="connsiteY0" fmla="*/ 118376 h 1727360"/>
                <a:gd name="connsiteX1" fmla="*/ 123977 w 242890"/>
                <a:gd name="connsiteY1" fmla="*/ 0 h 1727360"/>
                <a:gd name="connsiteX2" fmla="*/ 242890 w 242890"/>
                <a:gd name="connsiteY2" fmla="*/ 1727360 h 1727360"/>
                <a:gd name="connsiteX3" fmla="*/ 30646 w 242890"/>
                <a:gd name="connsiteY3" fmla="*/ 1727360 h 1727360"/>
                <a:gd name="connsiteX4" fmla="*/ 0 w 242890"/>
                <a:gd name="connsiteY4" fmla="*/ 118376 h 1727360"/>
                <a:gd name="connsiteX0" fmla="*/ 100917 w 343807"/>
                <a:gd name="connsiteY0" fmla="*/ 118376 h 1727360"/>
                <a:gd name="connsiteX1" fmla="*/ 224894 w 343807"/>
                <a:gd name="connsiteY1" fmla="*/ 0 h 1727360"/>
                <a:gd name="connsiteX2" fmla="*/ 343807 w 343807"/>
                <a:gd name="connsiteY2" fmla="*/ 1727360 h 1727360"/>
                <a:gd name="connsiteX3" fmla="*/ 0 w 343807"/>
                <a:gd name="connsiteY3" fmla="*/ 1016405 h 1727360"/>
                <a:gd name="connsiteX4" fmla="*/ 100917 w 343807"/>
                <a:gd name="connsiteY4" fmla="*/ 118376 h 1727360"/>
                <a:gd name="connsiteX0" fmla="*/ 71141 w 314031"/>
                <a:gd name="connsiteY0" fmla="*/ 118376 h 1727360"/>
                <a:gd name="connsiteX1" fmla="*/ 195118 w 314031"/>
                <a:gd name="connsiteY1" fmla="*/ 0 h 1727360"/>
                <a:gd name="connsiteX2" fmla="*/ 314031 w 314031"/>
                <a:gd name="connsiteY2" fmla="*/ 1727360 h 1727360"/>
                <a:gd name="connsiteX3" fmla="*/ 0 w 314031"/>
                <a:gd name="connsiteY3" fmla="*/ 1276815 h 1727360"/>
                <a:gd name="connsiteX4" fmla="*/ 71141 w 314031"/>
                <a:gd name="connsiteY4" fmla="*/ 118376 h 1727360"/>
                <a:gd name="connsiteX0" fmla="*/ 71141 w 314031"/>
                <a:gd name="connsiteY0" fmla="*/ 13119 h 1622103"/>
                <a:gd name="connsiteX1" fmla="*/ 218364 w 314031"/>
                <a:gd name="connsiteY1" fmla="*/ 0 h 1622103"/>
                <a:gd name="connsiteX2" fmla="*/ 314031 w 314031"/>
                <a:gd name="connsiteY2" fmla="*/ 1622103 h 1622103"/>
                <a:gd name="connsiteX3" fmla="*/ 0 w 314031"/>
                <a:gd name="connsiteY3" fmla="*/ 1171558 h 1622103"/>
                <a:gd name="connsiteX4" fmla="*/ 71141 w 314031"/>
                <a:gd name="connsiteY4" fmla="*/ 13119 h 1622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4031" h="1622103">
                  <a:moveTo>
                    <a:pt x="71141" y="13119"/>
                  </a:moveTo>
                  <a:lnTo>
                    <a:pt x="218364" y="0"/>
                  </a:lnTo>
                  <a:lnTo>
                    <a:pt x="314031" y="1622103"/>
                  </a:lnTo>
                  <a:lnTo>
                    <a:pt x="0" y="1171558"/>
                  </a:lnTo>
                  <a:lnTo>
                    <a:pt x="71141" y="13119"/>
                  </a:lnTo>
                  <a:close/>
                </a:path>
              </a:pathLst>
            </a:custGeom>
            <a:solidFill>
              <a:srgbClr val="993300"/>
            </a:solidFill>
            <a:ln w="28575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A0ACFC6E-02BC-ECEE-E955-A6054AEF92FB}"/>
                </a:ext>
              </a:extLst>
            </p:cNvPr>
            <p:cNvSpPr/>
            <p:nvPr/>
          </p:nvSpPr>
          <p:spPr>
            <a:xfrm>
              <a:off x="5486401" y="1653541"/>
              <a:ext cx="2323516" cy="1440348"/>
            </a:xfrm>
            <a:custGeom>
              <a:avLst/>
              <a:gdLst>
                <a:gd name="connsiteX0" fmla="*/ 0 w 2133015"/>
                <a:gd name="connsiteY0" fmla="*/ 0 h 1322256"/>
                <a:gd name="connsiteX1" fmla="*/ 1963723 w 2133015"/>
                <a:gd name="connsiteY1" fmla="*/ 0 h 1322256"/>
                <a:gd name="connsiteX2" fmla="*/ 1967667 w 2133015"/>
                <a:gd name="connsiteY2" fmla="*/ 33182 h 1322256"/>
                <a:gd name="connsiteX3" fmla="*/ 1953925 w 2133015"/>
                <a:gd name="connsiteY3" fmla="*/ 103470 h 1322256"/>
                <a:gd name="connsiteX4" fmla="*/ 2092980 w 2133015"/>
                <a:gd name="connsiteY4" fmla="*/ 395845 h 1322256"/>
                <a:gd name="connsiteX5" fmla="*/ 2102517 w 2133015"/>
                <a:gd name="connsiteY5" fmla="*/ 575998 h 1322256"/>
                <a:gd name="connsiteX6" fmla="*/ 1967099 w 2133015"/>
                <a:gd name="connsiteY6" fmla="*/ 670883 h 1322256"/>
                <a:gd name="connsiteX7" fmla="*/ 1891753 w 2133015"/>
                <a:gd name="connsiteY7" fmla="*/ 831821 h 1322256"/>
                <a:gd name="connsiteX8" fmla="*/ 1708589 w 2133015"/>
                <a:gd name="connsiteY8" fmla="*/ 858674 h 1322256"/>
                <a:gd name="connsiteX9" fmla="*/ 1705074 w 2133015"/>
                <a:gd name="connsiteY9" fmla="*/ 860695 h 1322256"/>
                <a:gd name="connsiteX10" fmla="*/ 1519465 w 2133015"/>
                <a:gd name="connsiteY10" fmla="*/ 976674 h 1322256"/>
                <a:gd name="connsiteX11" fmla="*/ 1443739 w 2133015"/>
                <a:gd name="connsiteY11" fmla="*/ 978362 h 1322256"/>
                <a:gd name="connsiteX12" fmla="*/ 1395341 w 2133015"/>
                <a:gd name="connsiteY12" fmla="*/ 959724 h 1322256"/>
                <a:gd name="connsiteX13" fmla="*/ 1392429 w 2133015"/>
                <a:gd name="connsiteY13" fmla="*/ 994025 h 1322256"/>
                <a:gd name="connsiteX14" fmla="*/ 1339073 w 2133015"/>
                <a:gd name="connsiteY14" fmla="*/ 1114820 h 1322256"/>
                <a:gd name="connsiteX15" fmla="*/ 1143620 w 2133015"/>
                <a:gd name="connsiteY15" fmla="*/ 1135223 h 1322256"/>
                <a:gd name="connsiteX16" fmla="*/ 1003946 w 2133015"/>
                <a:gd name="connsiteY16" fmla="*/ 1314989 h 1322256"/>
                <a:gd name="connsiteX17" fmla="*/ 798577 w 2133015"/>
                <a:gd name="connsiteY17" fmla="*/ 1205261 h 1322256"/>
                <a:gd name="connsiteX18" fmla="*/ 493510 w 2133015"/>
                <a:gd name="connsiteY18" fmla="*/ 1096847 h 1322256"/>
                <a:gd name="connsiteX19" fmla="*/ 449459 w 2133015"/>
                <a:gd name="connsiteY19" fmla="*/ 1093206 h 1322256"/>
                <a:gd name="connsiteX20" fmla="*/ 427166 w 2133015"/>
                <a:gd name="connsiteY20" fmla="*/ 1079961 h 1322256"/>
                <a:gd name="connsiteX21" fmla="*/ 404446 w 2133015"/>
                <a:gd name="connsiteY21" fmla="*/ 1091597 h 1322256"/>
                <a:gd name="connsiteX22" fmla="*/ 353606 w 2133015"/>
                <a:gd name="connsiteY22" fmla="*/ 1106799 h 1322256"/>
                <a:gd name="connsiteX23" fmla="*/ 149793 w 2133015"/>
                <a:gd name="connsiteY23" fmla="*/ 971886 h 1322256"/>
                <a:gd name="connsiteX24" fmla="*/ 149696 w 2133015"/>
                <a:gd name="connsiteY24" fmla="*/ 971917 h 1322256"/>
                <a:gd name="connsiteX25" fmla="*/ 105589 w 2133015"/>
                <a:gd name="connsiteY25" fmla="*/ 986217 h 1322256"/>
                <a:gd name="connsiteX26" fmla="*/ 35742 w 2133015"/>
                <a:gd name="connsiteY26" fmla="*/ 986487 h 1322256"/>
                <a:gd name="connsiteX27" fmla="*/ 0 w 2133015"/>
                <a:gd name="connsiteY27" fmla="*/ 968420 h 1322256"/>
                <a:gd name="connsiteX28" fmla="*/ 0 w 2133015"/>
                <a:gd name="connsiteY28" fmla="*/ 0 h 1322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2133015" h="1322256">
                  <a:moveTo>
                    <a:pt x="0" y="0"/>
                  </a:moveTo>
                  <a:lnTo>
                    <a:pt x="1963723" y="0"/>
                  </a:lnTo>
                  <a:lnTo>
                    <a:pt x="1967667" y="33182"/>
                  </a:lnTo>
                  <a:cubicBezTo>
                    <a:pt x="1966700" y="55677"/>
                    <a:pt x="1962189" y="79335"/>
                    <a:pt x="1953925" y="103470"/>
                  </a:cubicBezTo>
                  <a:cubicBezTo>
                    <a:pt x="2090353" y="116887"/>
                    <a:pt x="2153091" y="248769"/>
                    <a:pt x="2092980" y="395845"/>
                  </a:cubicBezTo>
                  <a:cubicBezTo>
                    <a:pt x="2142504" y="431750"/>
                    <a:pt x="2146545" y="507925"/>
                    <a:pt x="2102517" y="575998"/>
                  </a:cubicBezTo>
                  <a:cubicBezTo>
                    <a:pt x="2070673" y="625258"/>
                    <a:pt x="2019209" y="661326"/>
                    <a:pt x="1967099" y="670883"/>
                  </a:cubicBezTo>
                  <a:cubicBezTo>
                    <a:pt x="1973101" y="725256"/>
                    <a:pt x="1943499" y="788479"/>
                    <a:pt x="1891753" y="831821"/>
                  </a:cubicBezTo>
                  <a:cubicBezTo>
                    <a:pt x="1831156" y="882556"/>
                    <a:pt x="1755102" y="893710"/>
                    <a:pt x="1708589" y="858674"/>
                  </a:cubicBezTo>
                  <a:cubicBezTo>
                    <a:pt x="1707417" y="859361"/>
                    <a:pt x="1706246" y="860008"/>
                    <a:pt x="1705074" y="860695"/>
                  </a:cubicBezTo>
                  <a:cubicBezTo>
                    <a:pt x="1655731" y="920987"/>
                    <a:pt x="1587679" y="963500"/>
                    <a:pt x="1519465" y="976674"/>
                  </a:cubicBezTo>
                  <a:cubicBezTo>
                    <a:pt x="1492526" y="981873"/>
                    <a:pt x="1467020" y="982260"/>
                    <a:pt x="1443739" y="978362"/>
                  </a:cubicBezTo>
                  <a:lnTo>
                    <a:pt x="1395341" y="959724"/>
                  </a:lnTo>
                  <a:lnTo>
                    <a:pt x="1392429" y="994025"/>
                  </a:lnTo>
                  <a:cubicBezTo>
                    <a:pt x="1384690" y="1040615"/>
                    <a:pt x="1366141" y="1083102"/>
                    <a:pt x="1339073" y="1114820"/>
                  </a:cubicBezTo>
                  <a:cubicBezTo>
                    <a:pt x="1284237" y="1179086"/>
                    <a:pt x="1205028" y="1187344"/>
                    <a:pt x="1143620" y="1135223"/>
                  </a:cubicBezTo>
                  <a:cubicBezTo>
                    <a:pt x="1123760" y="1224749"/>
                    <a:pt x="1070583" y="1293185"/>
                    <a:pt x="1003946" y="1314989"/>
                  </a:cubicBezTo>
                  <a:cubicBezTo>
                    <a:pt x="925422" y="1340678"/>
                    <a:pt x="843469" y="1296900"/>
                    <a:pt x="798577" y="1205261"/>
                  </a:cubicBezTo>
                  <a:cubicBezTo>
                    <a:pt x="692621" y="1292243"/>
                    <a:pt x="555004" y="1243351"/>
                    <a:pt x="493510" y="1096847"/>
                  </a:cubicBezTo>
                  <a:cubicBezTo>
                    <a:pt x="478408" y="1099255"/>
                    <a:pt x="463537" y="1097872"/>
                    <a:pt x="449459" y="1093206"/>
                  </a:cubicBezTo>
                  <a:lnTo>
                    <a:pt x="427166" y="1079961"/>
                  </a:lnTo>
                  <a:lnTo>
                    <a:pt x="404446" y="1091597"/>
                  </a:lnTo>
                  <a:cubicBezTo>
                    <a:pt x="387703" y="1098377"/>
                    <a:pt x="370659" y="1103504"/>
                    <a:pt x="353606" y="1106799"/>
                  </a:cubicBezTo>
                  <a:cubicBezTo>
                    <a:pt x="245849" y="1127590"/>
                    <a:pt x="161026" y="1071419"/>
                    <a:pt x="149793" y="971886"/>
                  </a:cubicBezTo>
                  <a:lnTo>
                    <a:pt x="149696" y="971917"/>
                  </a:lnTo>
                  <a:lnTo>
                    <a:pt x="105589" y="986217"/>
                  </a:lnTo>
                  <a:cubicBezTo>
                    <a:pt x="80507" y="991434"/>
                    <a:pt x="56861" y="991287"/>
                    <a:pt x="35742" y="986487"/>
                  </a:cubicBezTo>
                  <a:lnTo>
                    <a:pt x="0" y="9684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6600"/>
            </a:solidFill>
            <a:ln w="28575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" name="正方形/長方形 6">
              <a:extLst>
                <a:ext uri="{FF2B5EF4-FFF2-40B4-BE49-F238E27FC236}">
                  <a16:creationId xmlns:a16="http://schemas.microsoft.com/office/drawing/2014/main" id="{4A4C65CB-0BE9-DCF7-C10C-BFEED5A44203}"/>
                </a:ext>
              </a:extLst>
            </p:cNvPr>
            <p:cNvSpPr/>
            <p:nvPr/>
          </p:nvSpPr>
          <p:spPr>
            <a:xfrm>
              <a:off x="5199098" y="1944382"/>
              <a:ext cx="669498" cy="4364676"/>
            </a:xfrm>
            <a:prstGeom prst="rect">
              <a:avLst/>
            </a:prstGeom>
            <a:solidFill>
              <a:srgbClr val="993300"/>
            </a:solidFill>
            <a:ln w="28575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sp>
        <p:nvSpPr>
          <p:cNvPr id="92" name="フリーフォーム: 図形 91">
            <a:extLst>
              <a:ext uri="{FF2B5EF4-FFF2-40B4-BE49-F238E27FC236}">
                <a16:creationId xmlns:a16="http://schemas.microsoft.com/office/drawing/2014/main" id="{08D385FA-A649-AC23-5A0B-9F2CCCF6A032}"/>
              </a:ext>
            </a:extLst>
          </p:cNvPr>
          <p:cNvSpPr/>
          <p:nvPr/>
        </p:nvSpPr>
        <p:spPr>
          <a:xfrm>
            <a:off x="3575720" y="1588955"/>
            <a:ext cx="2734576" cy="1514328"/>
          </a:xfrm>
          <a:custGeom>
            <a:avLst/>
            <a:gdLst>
              <a:gd name="connsiteX0" fmla="*/ 0 w 2133015"/>
              <a:gd name="connsiteY0" fmla="*/ 0 h 1322256"/>
              <a:gd name="connsiteX1" fmla="*/ 1963723 w 2133015"/>
              <a:gd name="connsiteY1" fmla="*/ 0 h 1322256"/>
              <a:gd name="connsiteX2" fmla="*/ 1967667 w 2133015"/>
              <a:gd name="connsiteY2" fmla="*/ 33182 h 1322256"/>
              <a:gd name="connsiteX3" fmla="*/ 1953925 w 2133015"/>
              <a:gd name="connsiteY3" fmla="*/ 103470 h 1322256"/>
              <a:gd name="connsiteX4" fmla="*/ 2092980 w 2133015"/>
              <a:gd name="connsiteY4" fmla="*/ 395845 h 1322256"/>
              <a:gd name="connsiteX5" fmla="*/ 2102517 w 2133015"/>
              <a:gd name="connsiteY5" fmla="*/ 575998 h 1322256"/>
              <a:gd name="connsiteX6" fmla="*/ 1967099 w 2133015"/>
              <a:gd name="connsiteY6" fmla="*/ 670883 h 1322256"/>
              <a:gd name="connsiteX7" fmla="*/ 1891753 w 2133015"/>
              <a:gd name="connsiteY7" fmla="*/ 831821 h 1322256"/>
              <a:gd name="connsiteX8" fmla="*/ 1708589 w 2133015"/>
              <a:gd name="connsiteY8" fmla="*/ 858674 h 1322256"/>
              <a:gd name="connsiteX9" fmla="*/ 1705074 w 2133015"/>
              <a:gd name="connsiteY9" fmla="*/ 860695 h 1322256"/>
              <a:gd name="connsiteX10" fmla="*/ 1519465 w 2133015"/>
              <a:gd name="connsiteY10" fmla="*/ 976674 h 1322256"/>
              <a:gd name="connsiteX11" fmla="*/ 1443739 w 2133015"/>
              <a:gd name="connsiteY11" fmla="*/ 978362 h 1322256"/>
              <a:gd name="connsiteX12" fmla="*/ 1395341 w 2133015"/>
              <a:gd name="connsiteY12" fmla="*/ 959724 h 1322256"/>
              <a:gd name="connsiteX13" fmla="*/ 1392429 w 2133015"/>
              <a:gd name="connsiteY13" fmla="*/ 994025 h 1322256"/>
              <a:gd name="connsiteX14" fmla="*/ 1339073 w 2133015"/>
              <a:gd name="connsiteY14" fmla="*/ 1114820 h 1322256"/>
              <a:gd name="connsiteX15" fmla="*/ 1143620 w 2133015"/>
              <a:gd name="connsiteY15" fmla="*/ 1135223 h 1322256"/>
              <a:gd name="connsiteX16" fmla="*/ 1003946 w 2133015"/>
              <a:gd name="connsiteY16" fmla="*/ 1314989 h 1322256"/>
              <a:gd name="connsiteX17" fmla="*/ 798577 w 2133015"/>
              <a:gd name="connsiteY17" fmla="*/ 1205261 h 1322256"/>
              <a:gd name="connsiteX18" fmla="*/ 493510 w 2133015"/>
              <a:gd name="connsiteY18" fmla="*/ 1096847 h 1322256"/>
              <a:gd name="connsiteX19" fmla="*/ 449459 w 2133015"/>
              <a:gd name="connsiteY19" fmla="*/ 1093206 h 1322256"/>
              <a:gd name="connsiteX20" fmla="*/ 427166 w 2133015"/>
              <a:gd name="connsiteY20" fmla="*/ 1079961 h 1322256"/>
              <a:gd name="connsiteX21" fmla="*/ 404446 w 2133015"/>
              <a:gd name="connsiteY21" fmla="*/ 1091597 h 1322256"/>
              <a:gd name="connsiteX22" fmla="*/ 353606 w 2133015"/>
              <a:gd name="connsiteY22" fmla="*/ 1106799 h 1322256"/>
              <a:gd name="connsiteX23" fmla="*/ 149793 w 2133015"/>
              <a:gd name="connsiteY23" fmla="*/ 971886 h 1322256"/>
              <a:gd name="connsiteX24" fmla="*/ 149696 w 2133015"/>
              <a:gd name="connsiteY24" fmla="*/ 971917 h 1322256"/>
              <a:gd name="connsiteX25" fmla="*/ 105589 w 2133015"/>
              <a:gd name="connsiteY25" fmla="*/ 986217 h 1322256"/>
              <a:gd name="connsiteX26" fmla="*/ 35742 w 2133015"/>
              <a:gd name="connsiteY26" fmla="*/ 986487 h 1322256"/>
              <a:gd name="connsiteX27" fmla="*/ 0 w 2133015"/>
              <a:gd name="connsiteY27" fmla="*/ 968420 h 1322256"/>
              <a:gd name="connsiteX28" fmla="*/ 0 w 2133015"/>
              <a:gd name="connsiteY28" fmla="*/ 0 h 13222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</a:cxnLst>
            <a:rect l="l" t="t" r="r" b="b"/>
            <a:pathLst>
              <a:path w="2133015" h="1322256">
                <a:moveTo>
                  <a:pt x="0" y="0"/>
                </a:moveTo>
                <a:lnTo>
                  <a:pt x="1963723" y="0"/>
                </a:lnTo>
                <a:lnTo>
                  <a:pt x="1967667" y="33182"/>
                </a:lnTo>
                <a:cubicBezTo>
                  <a:pt x="1966700" y="55677"/>
                  <a:pt x="1962189" y="79335"/>
                  <a:pt x="1953925" y="103470"/>
                </a:cubicBezTo>
                <a:cubicBezTo>
                  <a:pt x="2090353" y="116887"/>
                  <a:pt x="2153091" y="248769"/>
                  <a:pt x="2092980" y="395845"/>
                </a:cubicBezTo>
                <a:cubicBezTo>
                  <a:pt x="2142504" y="431750"/>
                  <a:pt x="2146545" y="507925"/>
                  <a:pt x="2102517" y="575998"/>
                </a:cubicBezTo>
                <a:cubicBezTo>
                  <a:pt x="2070673" y="625258"/>
                  <a:pt x="2019209" y="661326"/>
                  <a:pt x="1967099" y="670883"/>
                </a:cubicBezTo>
                <a:cubicBezTo>
                  <a:pt x="1973101" y="725256"/>
                  <a:pt x="1943499" y="788479"/>
                  <a:pt x="1891753" y="831821"/>
                </a:cubicBezTo>
                <a:cubicBezTo>
                  <a:pt x="1831156" y="882556"/>
                  <a:pt x="1755102" y="893710"/>
                  <a:pt x="1708589" y="858674"/>
                </a:cubicBezTo>
                <a:cubicBezTo>
                  <a:pt x="1707417" y="859361"/>
                  <a:pt x="1706246" y="860008"/>
                  <a:pt x="1705074" y="860695"/>
                </a:cubicBezTo>
                <a:cubicBezTo>
                  <a:pt x="1655731" y="920987"/>
                  <a:pt x="1587679" y="963500"/>
                  <a:pt x="1519465" y="976674"/>
                </a:cubicBezTo>
                <a:cubicBezTo>
                  <a:pt x="1492526" y="981873"/>
                  <a:pt x="1467020" y="982260"/>
                  <a:pt x="1443739" y="978362"/>
                </a:cubicBezTo>
                <a:lnTo>
                  <a:pt x="1395341" y="959724"/>
                </a:lnTo>
                <a:lnTo>
                  <a:pt x="1392429" y="994025"/>
                </a:lnTo>
                <a:cubicBezTo>
                  <a:pt x="1384690" y="1040615"/>
                  <a:pt x="1366141" y="1083102"/>
                  <a:pt x="1339073" y="1114820"/>
                </a:cubicBezTo>
                <a:cubicBezTo>
                  <a:pt x="1284237" y="1179086"/>
                  <a:pt x="1205028" y="1187344"/>
                  <a:pt x="1143620" y="1135223"/>
                </a:cubicBezTo>
                <a:cubicBezTo>
                  <a:pt x="1123760" y="1224749"/>
                  <a:pt x="1070583" y="1293185"/>
                  <a:pt x="1003946" y="1314989"/>
                </a:cubicBezTo>
                <a:cubicBezTo>
                  <a:pt x="925422" y="1340678"/>
                  <a:pt x="843469" y="1296900"/>
                  <a:pt x="798577" y="1205261"/>
                </a:cubicBezTo>
                <a:cubicBezTo>
                  <a:pt x="692621" y="1292243"/>
                  <a:pt x="555004" y="1243351"/>
                  <a:pt x="493510" y="1096847"/>
                </a:cubicBezTo>
                <a:cubicBezTo>
                  <a:pt x="478408" y="1099255"/>
                  <a:pt x="463537" y="1097872"/>
                  <a:pt x="449459" y="1093206"/>
                </a:cubicBezTo>
                <a:lnTo>
                  <a:pt x="427166" y="1079961"/>
                </a:lnTo>
                <a:lnTo>
                  <a:pt x="404446" y="1091597"/>
                </a:lnTo>
                <a:cubicBezTo>
                  <a:pt x="387703" y="1098377"/>
                  <a:pt x="370659" y="1103504"/>
                  <a:pt x="353606" y="1106799"/>
                </a:cubicBezTo>
                <a:cubicBezTo>
                  <a:pt x="245849" y="1127590"/>
                  <a:pt x="161026" y="1071419"/>
                  <a:pt x="149793" y="971886"/>
                </a:cubicBezTo>
                <a:lnTo>
                  <a:pt x="149696" y="971917"/>
                </a:lnTo>
                <a:lnTo>
                  <a:pt x="105589" y="986217"/>
                </a:lnTo>
                <a:cubicBezTo>
                  <a:pt x="80507" y="991434"/>
                  <a:pt x="56861" y="991287"/>
                  <a:pt x="35742" y="986487"/>
                </a:cubicBezTo>
                <a:lnTo>
                  <a:pt x="0" y="968420"/>
                </a:lnTo>
                <a:lnTo>
                  <a:pt x="0" y="0"/>
                </a:lnTo>
                <a:close/>
              </a:path>
            </a:pathLst>
          </a:custGeom>
          <a:solidFill>
            <a:srgbClr val="339933"/>
          </a:solidFill>
          <a:ln w="28575" cap="flat" cmpd="sng" algn="ctr">
            <a:solidFill>
              <a:sysClr val="windowText" lastClr="000000"/>
            </a:solidFill>
            <a:prstDash val="solid"/>
            <a:bevel/>
          </a:ln>
          <a:effectLst/>
        </p:spPr>
        <p:txBody>
          <a:bodyPr wrap="square" rtlCol="0" anchor="ctr">
            <a:noAutofit/>
          </a:bodyPr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1800" b="0" i="0" u="none" strike="noStrike" kern="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游ゴシック" panose="020B0400000000000000" pitchFamily="50" charset="-128"/>
              <a:cs typeface="+mn-cs"/>
            </a:endParaRPr>
          </a:p>
        </p:txBody>
      </p:sp>
      <p:sp>
        <p:nvSpPr>
          <p:cNvPr id="93" name="正方形/長方形 120">
            <a:extLst>
              <a:ext uri="{FF2B5EF4-FFF2-40B4-BE49-F238E27FC236}">
                <a16:creationId xmlns:a16="http://schemas.microsoft.com/office/drawing/2014/main" id="{F5122828-4576-836F-B801-70C801E33997}"/>
              </a:ext>
            </a:extLst>
          </p:cNvPr>
          <p:cNvSpPr/>
          <p:nvPr/>
        </p:nvSpPr>
        <p:spPr>
          <a:xfrm>
            <a:off x="1505490" y="1588955"/>
            <a:ext cx="2114799" cy="4657491"/>
          </a:xfrm>
          <a:custGeom>
            <a:avLst/>
            <a:gdLst>
              <a:gd name="connsiteX0" fmla="*/ 0 w 2114799"/>
              <a:gd name="connsiteY0" fmla="*/ 0 h 4657491"/>
              <a:gd name="connsiteX1" fmla="*/ 2114799 w 2114799"/>
              <a:gd name="connsiteY1" fmla="*/ 0 h 4657491"/>
              <a:gd name="connsiteX2" fmla="*/ 2114799 w 2114799"/>
              <a:gd name="connsiteY2" fmla="*/ 4657491 h 4657491"/>
              <a:gd name="connsiteX3" fmla="*/ 0 w 2114799"/>
              <a:gd name="connsiteY3" fmla="*/ 4657491 h 4657491"/>
              <a:gd name="connsiteX4" fmla="*/ 0 w 2114799"/>
              <a:gd name="connsiteY4" fmla="*/ 0 h 4657491"/>
              <a:gd name="connsiteX0" fmla="*/ 400596 w 2515395"/>
              <a:gd name="connsiteY0" fmla="*/ 0 h 4657491"/>
              <a:gd name="connsiteX1" fmla="*/ 2515395 w 2515395"/>
              <a:gd name="connsiteY1" fmla="*/ 0 h 4657491"/>
              <a:gd name="connsiteX2" fmla="*/ 2515395 w 2515395"/>
              <a:gd name="connsiteY2" fmla="*/ 4657491 h 4657491"/>
              <a:gd name="connsiteX3" fmla="*/ 400596 w 2515395"/>
              <a:gd name="connsiteY3" fmla="*/ 4657491 h 4657491"/>
              <a:gd name="connsiteX4" fmla="*/ 6 w 2515395"/>
              <a:gd name="connsiteY4" fmla="*/ 2043245 h 4657491"/>
              <a:gd name="connsiteX5" fmla="*/ 400596 w 2515395"/>
              <a:gd name="connsiteY5" fmla="*/ 0 h 4657491"/>
              <a:gd name="connsiteX0" fmla="*/ 0 w 2515389"/>
              <a:gd name="connsiteY0" fmla="*/ 2043245 h 4657491"/>
              <a:gd name="connsiteX1" fmla="*/ 400590 w 2515389"/>
              <a:gd name="connsiteY1" fmla="*/ 0 h 4657491"/>
              <a:gd name="connsiteX2" fmla="*/ 2515389 w 2515389"/>
              <a:gd name="connsiteY2" fmla="*/ 0 h 4657491"/>
              <a:gd name="connsiteX3" fmla="*/ 2515389 w 2515389"/>
              <a:gd name="connsiteY3" fmla="*/ 4657491 h 4657491"/>
              <a:gd name="connsiteX4" fmla="*/ 400590 w 2515389"/>
              <a:gd name="connsiteY4" fmla="*/ 4657491 h 4657491"/>
              <a:gd name="connsiteX5" fmla="*/ 91440 w 2515389"/>
              <a:gd name="connsiteY5" fmla="*/ 2134685 h 4657491"/>
              <a:gd name="connsiteX0" fmla="*/ 0 w 2515389"/>
              <a:gd name="connsiteY0" fmla="*/ 2043245 h 4657491"/>
              <a:gd name="connsiteX1" fmla="*/ 400590 w 2515389"/>
              <a:gd name="connsiteY1" fmla="*/ 0 h 4657491"/>
              <a:gd name="connsiteX2" fmla="*/ 2515389 w 2515389"/>
              <a:gd name="connsiteY2" fmla="*/ 0 h 4657491"/>
              <a:gd name="connsiteX3" fmla="*/ 2515389 w 2515389"/>
              <a:gd name="connsiteY3" fmla="*/ 4657491 h 4657491"/>
              <a:gd name="connsiteX4" fmla="*/ 400590 w 2515389"/>
              <a:gd name="connsiteY4" fmla="*/ 4657491 h 4657491"/>
              <a:gd name="connsiteX0" fmla="*/ 0 w 2114799"/>
              <a:gd name="connsiteY0" fmla="*/ 0 h 4657491"/>
              <a:gd name="connsiteX1" fmla="*/ 2114799 w 2114799"/>
              <a:gd name="connsiteY1" fmla="*/ 0 h 4657491"/>
              <a:gd name="connsiteX2" fmla="*/ 2114799 w 2114799"/>
              <a:gd name="connsiteY2" fmla="*/ 4657491 h 4657491"/>
              <a:gd name="connsiteX3" fmla="*/ 0 w 2114799"/>
              <a:gd name="connsiteY3" fmla="*/ 4657491 h 46574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14799" h="4657491">
                <a:moveTo>
                  <a:pt x="0" y="0"/>
                </a:moveTo>
                <a:lnTo>
                  <a:pt x="2114799" y="0"/>
                </a:lnTo>
                <a:lnTo>
                  <a:pt x="2114799" y="4657491"/>
                </a:lnTo>
                <a:lnTo>
                  <a:pt x="0" y="4657491"/>
                </a:lnTo>
              </a:path>
            </a:pathLst>
          </a:custGeom>
          <a:pattFill prst="wdUpDiag">
            <a:fgClr>
              <a:schemeClr val="bg1">
                <a:lumMod val="85000"/>
              </a:schemeClr>
            </a:fgClr>
            <a:bgClr>
              <a:schemeClr val="bg1">
                <a:lumMod val="65000"/>
              </a:schemeClr>
            </a:bgClr>
          </a:pattFill>
          <a:ln w="28575" cap="flat" cmpd="sng" algn="ctr">
            <a:solidFill>
              <a:sysClr val="windowText" lastClr="000000"/>
            </a:solidFill>
            <a:prstDash val="solid"/>
            <a:bevel/>
          </a:ln>
          <a:effectLst/>
        </p:spPr>
        <p:txBody>
          <a:bodyPr wrap="square" rtlCol="0" anchor="ctr">
            <a:noAutofit/>
          </a:bodyPr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18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游ゴシック" panose="020B0400000000000000" pitchFamily="50" charset="-128"/>
              <a:cs typeface="+mn-cs"/>
            </a:endParaRPr>
          </a:p>
        </p:txBody>
      </p:sp>
      <p:grpSp>
        <p:nvGrpSpPr>
          <p:cNvPr id="94" name="グループ化 93">
            <a:extLst>
              <a:ext uri="{FF2B5EF4-FFF2-40B4-BE49-F238E27FC236}">
                <a16:creationId xmlns:a16="http://schemas.microsoft.com/office/drawing/2014/main" id="{238CA66B-4EA5-1BC5-A4CB-DF2EEB8F6A66}"/>
              </a:ext>
            </a:extLst>
          </p:cNvPr>
          <p:cNvGrpSpPr/>
          <p:nvPr/>
        </p:nvGrpSpPr>
        <p:grpSpPr>
          <a:xfrm>
            <a:off x="1728053" y="2889187"/>
            <a:ext cx="3333518" cy="3348223"/>
            <a:chOff x="281538" y="2889187"/>
            <a:chExt cx="3333518" cy="3348223"/>
          </a:xfrm>
        </p:grpSpPr>
        <p:sp>
          <p:nvSpPr>
            <p:cNvPr id="95" name="フリーフォーム: 図形 94">
              <a:extLst>
                <a:ext uri="{FF2B5EF4-FFF2-40B4-BE49-F238E27FC236}">
                  <a16:creationId xmlns:a16="http://schemas.microsoft.com/office/drawing/2014/main" id="{0330FF01-D02E-8DF2-FB68-68EA7FF8836E}"/>
                </a:ext>
              </a:extLst>
            </p:cNvPr>
            <p:cNvSpPr/>
            <p:nvPr/>
          </p:nvSpPr>
          <p:spPr bwMode="auto">
            <a:xfrm>
              <a:off x="1625621" y="5139673"/>
              <a:ext cx="1989435" cy="1089985"/>
            </a:xfrm>
            <a:custGeom>
              <a:avLst/>
              <a:gdLst>
                <a:gd name="connsiteX0" fmla="*/ 746389 w 1492778"/>
                <a:gd name="connsiteY0" fmla="*/ 0 h 817874"/>
                <a:gd name="connsiteX1" fmla="*/ 1492778 w 1492778"/>
                <a:gd name="connsiteY1" fmla="*/ 746389 h 817874"/>
                <a:gd name="connsiteX2" fmla="*/ 1485572 w 1492778"/>
                <a:gd name="connsiteY2" fmla="*/ 817874 h 817874"/>
                <a:gd name="connsiteX3" fmla="*/ 1360731 w 1492778"/>
                <a:gd name="connsiteY3" fmla="*/ 817874 h 817874"/>
                <a:gd name="connsiteX4" fmla="*/ 1367937 w 1492778"/>
                <a:gd name="connsiteY4" fmla="*/ 746389 h 817874"/>
                <a:gd name="connsiteX5" fmla="*/ 746389 w 1492778"/>
                <a:gd name="connsiteY5" fmla="*/ 124841 h 817874"/>
                <a:gd name="connsiteX6" fmla="*/ 124841 w 1492778"/>
                <a:gd name="connsiteY6" fmla="*/ 746389 h 817874"/>
                <a:gd name="connsiteX7" fmla="*/ 132047 w 1492778"/>
                <a:gd name="connsiteY7" fmla="*/ 817874 h 817874"/>
                <a:gd name="connsiteX8" fmla="*/ 7206 w 1492778"/>
                <a:gd name="connsiteY8" fmla="*/ 817874 h 817874"/>
                <a:gd name="connsiteX9" fmla="*/ 0 w 1492778"/>
                <a:gd name="connsiteY9" fmla="*/ 746389 h 817874"/>
                <a:gd name="connsiteX10" fmla="*/ 746389 w 1492778"/>
                <a:gd name="connsiteY10" fmla="*/ 0 h 81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492778" h="817874">
                  <a:moveTo>
                    <a:pt x="746389" y="0"/>
                  </a:moveTo>
                  <a:cubicBezTo>
                    <a:pt x="1158608" y="0"/>
                    <a:pt x="1492778" y="334170"/>
                    <a:pt x="1492778" y="746389"/>
                  </a:cubicBezTo>
                  <a:lnTo>
                    <a:pt x="1485572" y="817874"/>
                  </a:lnTo>
                  <a:lnTo>
                    <a:pt x="1360731" y="817874"/>
                  </a:lnTo>
                  <a:lnTo>
                    <a:pt x="1367937" y="746389"/>
                  </a:lnTo>
                  <a:cubicBezTo>
                    <a:pt x="1367937" y="403118"/>
                    <a:pt x="1089660" y="124841"/>
                    <a:pt x="746389" y="124841"/>
                  </a:cubicBezTo>
                  <a:cubicBezTo>
                    <a:pt x="403118" y="124841"/>
                    <a:pt x="124841" y="403118"/>
                    <a:pt x="124841" y="746389"/>
                  </a:cubicBezTo>
                  <a:lnTo>
                    <a:pt x="132047" y="817874"/>
                  </a:lnTo>
                  <a:lnTo>
                    <a:pt x="7206" y="817874"/>
                  </a:lnTo>
                  <a:lnTo>
                    <a:pt x="0" y="746389"/>
                  </a:lnTo>
                  <a:cubicBezTo>
                    <a:pt x="0" y="334170"/>
                    <a:pt x="334170" y="0"/>
                    <a:pt x="746389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6" name="二等辺三角形 8">
              <a:extLst>
                <a:ext uri="{FF2B5EF4-FFF2-40B4-BE49-F238E27FC236}">
                  <a16:creationId xmlns:a16="http://schemas.microsoft.com/office/drawing/2014/main" id="{59154D6A-63E0-97FF-A12C-7142E2A01AF8}"/>
                </a:ext>
              </a:extLst>
            </p:cNvPr>
            <p:cNvSpPr/>
            <p:nvPr/>
          </p:nvSpPr>
          <p:spPr bwMode="auto">
            <a:xfrm rot="21125282">
              <a:off x="2281318" y="3864830"/>
              <a:ext cx="227409" cy="328925"/>
            </a:xfrm>
            <a:custGeom>
              <a:avLst/>
              <a:gdLst>
                <a:gd name="connsiteX0" fmla="*/ 0 w 183898"/>
                <a:gd name="connsiteY0" fmla="*/ 225025 h 225025"/>
                <a:gd name="connsiteX1" fmla="*/ 91949 w 183898"/>
                <a:gd name="connsiteY1" fmla="*/ 0 h 225025"/>
                <a:gd name="connsiteX2" fmla="*/ 183898 w 183898"/>
                <a:gd name="connsiteY2" fmla="*/ 225025 h 225025"/>
                <a:gd name="connsiteX3" fmla="*/ 0 w 183898"/>
                <a:gd name="connsiteY3" fmla="*/ 225025 h 225025"/>
                <a:gd name="connsiteX0" fmla="*/ 0 w 191011"/>
                <a:gd name="connsiteY0" fmla="*/ 225025 h 225025"/>
                <a:gd name="connsiteX1" fmla="*/ 91949 w 191011"/>
                <a:gd name="connsiteY1" fmla="*/ 0 h 225025"/>
                <a:gd name="connsiteX2" fmla="*/ 183898 w 191011"/>
                <a:gd name="connsiteY2" fmla="*/ 225025 h 225025"/>
                <a:gd name="connsiteX3" fmla="*/ 0 w 191011"/>
                <a:gd name="connsiteY3" fmla="*/ 225025 h 225025"/>
                <a:gd name="connsiteX0" fmla="*/ 0 w 192784"/>
                <a:gd name="connsiteY0" fmla="*/ 225025 h 240341"/>
                <a:gd name="connsiteX1" fmla="*/ 91949 w 192784"/>
                <a:gd name="connsiteY1" fmla="*/ 0 h 240341"/>
                <a:gd name="connsiteX2" fmla="*/ 183898 w 192784"/>
                <a:gd name="connsiteY2" fmla="*/ 225025 h 240341"/>
                <a:gd name="connsiteX3" fmla="*/ 0 w 192784"/>
                <a:gd name="connsiteY3" fmla="*/ 225025 h 2403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2784" h="240341">
                  <a:moveTo>
                    <a:pt x="0" y="225025"/>
                  </a:moveTo>
                  <a:lnTo>
                    <a:pt x="91949" y="0"/>
                  </a:lnTo>
                  <a:cubicBezTo>
                    <a:pt x="122599" y="75008"/>
                    <a:pt x="222923" y="190562"/>
                    <a:pt x="183898" y="225025"/>
                  </a:cubicBezTo>
                  <a:cubicBezTo>
                    <a:pt x="144873" y="259488"/>
                    <a:pt x="61299" y="225025"/>
                    <a:pt x="0" y="225025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7" name="フリーフォーム: 図形 96">
              <a:extLst>
                <a:ext uri="{FF2B5EF4-FFF2-40B4-BE49-F238E27FC236}">
                  <a16:creationId xmlns:a16="http://schemas.microsoft.com/office/drawing/2014/main" id="{297F25DB-B62C-1F0D-C64E-8B3936101AD8}"/>
                </a:ext>
              </a:extLst>
            </p:cNvPr>
            <p:cNvSpPr/>
            <p:nvPr/>
          </p:nvSpPr>
          <p:spPr bwMode="auto">
            <a:xfrm rot="21125282">
              <a:off x="679164" y="3014627"/>
              <a:ext cx="1739376" cy="2127038"/>
            </a:xfrm>
            <a:custGeom>
              <a:avLst/>
              <a:gdLst>
                <a:gd name="connsiteX0" fmla="*/ 958609 w 1739376"/>
                <a:gd name="connsiteY0" fmla="*/ 5102 h 2127038"/>
                <a:gd name="connsiteX1" fmla="*/ 1739376 w 1739376"/>
                <a:gd name="connsiteY1" fmla="*/ 988248 h 2127038"/>
                <a:gd name="connsiteX2" fmla="*/ 1718127 w 1739376"/>
                <a:gd name="connsiteY2" fmla="*/ 1308899 h 2127038"/>
                <a:gd name="connsiteX3" fmla="*/ 1706157 w 1739376"/>
                <a:gd name="connsiteY3" fmla="*/ 1369828 h 2127038"/>
                <a:gd name="connsiteX4" fmla="*/ 1656496 w 1739376"/>
                <a:gd name="connsiteY4" fmla="*/ 1373601 h 2127038"/>
                <a:gd name="connsiteX5" fmla="*/ 1439798 w 1739376"/>
                <a:gd name="connsiteY5" fmla="*/ 1546868 h 2127038"/>
                <a:gd name="connsiteX6" fmla="*/ 1551256 w 1739376"/>
                <a:gd name="connsiteY6" fmla="*/ 1745388 h 2127038"/>
                <a:gd name="connsiteX7" fmla="*/ 1558407 w 1739376"/>
                <a:gd name="connsiteY7" fmla="*/ 1749305 h 2127038"/>
                <a:gd name="connsiteX8" fmla="*/ 1525970 w 1739376"/>
                <a:gd name="connsiteY8" fmla="*/ 1787983 h 2127038"/>
                <a:gd name="connsiteX9" fmla="*/ 1208210 w 1739376"/>
                <a:gd name="connsiteY9" fmla="*/ 1898835 h 2127038"/>
                <a:gd name="connsiteX10" fmla="*/ 1184992 w 1739376"/>
                <a:gd name="connsiteY10" fmla="*/ 1907024 h 2127038"/>
                <a:gd name="connsiteX11" fmla="*/ 1203847 w 1739376"/>
                <a:gd name="connsiteY11" fmla="*/ 2127038 h 2127038"/>
                <a:gd name="connsiteX12" fmla="*/ 654004 w 1739376"/>
                <a:gd name="connsiteY12" fmla="*/ 2127038 h 2127038"/>
                <a:gd name="connsiteX13" fmla="*/ 669384 w 1739376"/>
                <a:gd name="connsiteY13" fmla="*/ 1947588 h 2127038"/>
                <a:gd name="connsiteX14" fmla="*/ 531166 w 1739376"/>
                <a:gd name="connsiteY14" fmla="*/ 1898835 h 2127038"/>
                <a:gd name="connsiteX15" fmla="*/ 0 w 1739376"/>
                <a:gd name="connsiteY15" fmla="*/ 988248 h 2127038"/>
                <a:gd name="connsiteX16" fmla="*/ 869688 w 1739376"/>
                <a:gd name="connsiteY16" fmla="*/ 0 h 2127038"/>
                <a:gd name="connsiteX17" fmla="*/ 958609 w 1739376"/>
                <a:gd name="connsiteY17" fmla="*/ 5102 h 21270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1739376" h="2127038">
                  <a:moveTo>
                    <a:pt x="958609" y="5102"/>
                  </a:moveTo>
                  <a:cubicBezTo>
                    <a:pt x="1397154" y="55710"/>
                    <a:pt x="1739376" y="476566"/>
                    <a:pt x="1739376" y="988248"/>
                  </a:cubicBezTo>
                  <a:cubicBezTo>
                    <a:pt x="1739376" y="1090584"/>
                    <a:pt x="1733621" y="1201188"/>
                    <a:pt x="1718127" y="1308899"/>
                  </a:cubicBezTo>
                  <a:lnTo>
                    <a:pt x="1706157" y="1369828"/>
                  </a:lnTo>
                  <a:lnTo>
                    <a:pt x="1656496" y="1373601"/>
                  </a:lnTo>
                  <a:cubicBezTo>
                    <a:pt x="1540879" y="1391042"/>
                    <a:pt x="1452264" y="1457172"/>
                    <a:pt x="1439798" y="1546868"/>
                  </a:cubicBezTo>
                  <a:cubicBezTo>
                    <a:pt x="1429411" y="1621614"/>
                    <a:pt x="1474363" y="1695035"/>
                    <a:pt x="1551256" y="1745388"/>
                  </a:cubicBezTo>
                  <a:lnTo>
                    <a:pt x="1558407" y="1749305"/>
                  </a:lnTo>
                  <a:lnTo>
                    <a:pt x="1525970" y="1787983"/>
                  </a:lnTo>
                  <a:cubicBezTo>
                    <a:pt x="1448751" y="1867238"/>
                    <a:pt x="1345424" y="1911455"/>
                    <a:pt x="1208210" y="1898835"/>
                  </a:cubicBezTo>
                  <a:lnTo>
                    <a:pt x="1184992" y="1907024"/>
                  </a:lnTo>
                  <a:lnTo>
                    <a:pt x="1203847" y="2127038"/>
                  </a:lnTo>
                  <a:lnTo>
                    <a:pt x="654004" y="2127038"/>
                  </a:lnTo>
                  <a:lnTo>
                    <a:pt x="669384" y="1947588"/>
                  </a:lnTo>
                  <a:lnTo>
                    <a:pt x="531166" y="1898835"/>
                  </a:lnTo>
                  <a:cubicBezTo>
                    <a:pt x="219022" y="1748809"/>
                    <a:pt x="0" y="1397594"/>
                    <a:pt x="0" y="988248"/>
                  </a:cubicBezTo>
                  <a:cubicBezTo>
                    <a:pt x="0" y="442454"/>
                    <a:pt x="389373" y="0"/>
                    <a:pt x="869688" y="0"/>
                  </a:cubicBezTo>
                  <a:cubicBezTo>
                    <a:pt x="899708" y="0"/>
                    <a:pt x="929372" y="1728"/>
                    <a:pt x="958609" y="5102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8" name="楕円 97">
              <a:extLst>
                <a:ext uri="{FF2B5EF4-FFF2-40B4-BE49-F238E27FC236}">
                  <a16:creationId xmlns:a16="http://schemas.microsoft.com/office/drawing/2014/main" id="{A00C1ACB-31E3-010D-79C7-0BA8ECF5DF8A}"/>
                </a:ext>
              </a:extLst>
            </p:cNvPr>
            <p:cNvSpPr/>
            <p:nvPr/>
          </p:nvSpPr>
          <p:spPr bwMode="auto">
            <a:xfrm rot="21125282">
              <a:off x="2050971" y="3531994"/>
              <a:ext cx="416432" cy="39262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9" name="月 98">
              <a:extLst>
                <a:ext uri="{FF2B5EF4-FFF2-40B4-BE49-F238E27FC236}">
                  <a16:creationId xmlns:a16="http://schemas.microsoft.com/office/drawing/2014/main" id="{00EC6C6E-04BA-6A3A-CCAB-85A50C02FF1B}"/>
                </a:ext>
              </a:extLst>
            </p:cNvPr>
            <p:cNvSpPr/>
            <p:nvPr/>
          </p:nvSpPr>
          <p:spPr bwMode="auto">
            <a:xfrm rot="4925282">
              <a:off x="1804023" y="2780046"/>
              <a:ext cx="308061" cy="789564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0" name="月 99">
              <a:extLst>
                <a:ext uri="{FF2B5EF4-FFF2-40B4-BE49-F238E27FC236}">
                  <a16:creationId xmlns:a16="http://schemas.microsoft.com/office/drawing/2014/main" id="{1552FF5E-EB51-A2A1-3068-B19C999EC665}"/>
                </a:ext>
              </a:extLst>
            </p:cNvPr>
            <p:cNvSpPr/>
            <p:nvPr/>
          </p:nvSpPr>
          <p:spPr bwMode="auto">
            <a:xfrm rot="3876636">
              <a:off x="1691380" y="2648436"/>
              <a:ext cx="308061" cy="789564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1" name="フリーフォーム: 図形 100">
              <a:extLst>
                <a:ext uri="{FF2B5EF4-FFF2-40B4-BE49-F238E27FC236}">
                  <a16:creationId xmlns:a16="http://schemas.microsoft.com/office/drawing/2014/main" id="{105E96F9-0AF6-9321-C0B3-B9EB814D5D3A}"/>
                </a:ext>
              </a:extLst>
            </p:cNvPr>
            <p:cNvSpPr/>
            <p:nvPr/>
          </p:nvSpPr>
          <p:spPr bwMode="auto">
            <a:xfrm rot="21125282">
              <a:off x="556334" y="2973340"/>
              <a:ext cx="1425493" cy="1885782"/>
            </a:xfrm>
            <a:custGeom>
              <a:avLst/>
              <a:gdLst>
                <a:gd name="connsiteX0" fmla="*/ 725917 w 1069623"/>
                <a:gd name="connsiteY0" fmla="*/ 0 h 1415002"/>
                <a:gd name="connsiteX1" fmla="*/ 1008476 w 1069623"/>
                <a:gd name="connsiteY1" fmla="*/ 59791 h 1415002"/>
                <a:gd name="connsiteX2" fmla="*/ 1069623 w 1069623"/>
                <a:gd name="connsiteY2" fmla="*/ 94578 h 1415002"/>
                <a:gd name="connsiteX3" fmla="*/ 1048377 w 1069623"/>
                <a:gd name="connsiteY3" fmla="*/ 104623 h 1415002"/>
                <a:gd name="connsiteX4" fmla="*/ 747070 w 1069623"/>
                <a:gd name="connsiteY4" fmla="*/ 796998 h 1415002"/>
                <a:gd name="connsiteX5" fmla="*/ 757093 w 1069623"/>
                <a:gd name="connsiteY5" fmla="*/ 948437 h 1415002"/>
                <a:gd name="connsiteX6" fmla="*/ 764292 w 1069623"/>
                <a:gd name="connsiteY6" fmla="*/ 983760 h 1415002"/>
                <a:gd name="connsiteX7" fmla="*/ 751972 w 1069623"/>
                <a:gd name="connsiteY7" fmla="*/ 1064182 h 1415002"/>
                <a:gd name="connsiteX8" fmla="*/ 743579 w 1069623"/>
                <a:gd name="connsiteY8" fmla="*/ 1232876 h 1415002"/>
                <a:gd name="connsiteX9" fmla="*/ 751972 w 1069623"/>
                <a:gd name="connsiteY9" fmla="*/ 1401571 h 1415002"/>
                <a:gd name="connsiteX10" fmla="*/ 752998 w 1069623"/>
                <a:gd name="connsiteY10" fmla="*/ 1408269 h 1415002"/>
                <a:gd name="connsiteX11" fmla="*/ 650132 w 1069623"/>
                <a:gd name="connsiteY11" fmla="*/ 1415002 h 1415002"/>
                <a:gd name="connsiteX12" fmla="*/ 414006 w 1069623"/>
                <a:gd name="connsiteY12" fmla="*/ 1399545 h 1415002"/>
                <a:gd name="connsiteX13" fmla="*/ 303230 w 1069623"/>
                <a:gd name="connsiteY13" fmla="*/ 1377214 h 1415002"/>
                <a:gd name="connsiteX14" fmla="*/ 212616 w 1069623"/>
                <a:gd name="connsiteY14" fmla="*/ 1298854 h 1415002"/>
                <a:gd name="connsiteX15" fmla="*/ 0 w 1069623"/>
                <a:gd name="connsiteY15" fmla="*/ 760850 h 1415002"/>
                <a:gd name="connsiteX16" fmla="*/ 725917 w 1069623"/>
                <a:gd name="connsiteY16" fmla="*/ 0 h 14150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069623" h="1415002">
                  <a:moveTo>
                    <a:pt x="725917" y="0"/>
                  </a:moveTo>
                  <a:cubicBezTo>
                    <a:pt x="826145" y="0"/>
                    <a:pt x="921629" y="21290"/>
                    <a:pt x="1008476" y="59791"/>
                  </a:cubicBezTo>
                  <a:lnTo>
                    <a:pt x="1069623" y="94578"/>
                  </a:lnTo>
                  <a:lnTo>
                    <a:pt x="1048377" y="104623"/>
                  </a:lnTo>
                  <a:cubicBezTo>
                    <a:pt x="871312" y="218696"/>
                    <a:pt x="747070" y="485747"/>
                    <a:pt x="747070" y="796998"/>
                  </a:cubicBezTo>
                  <a:cubicBezTo>
                    <a:pt x="747070" y="848874"/>
                    <a:pt x="750521" y="899521"/>
                    <a:pt x="757093" y="948437"/>
                  </a:cubicBezTo>
                  <a:lnTo>
                    <a:pt x="764292" y="983760"/>
                  </a:lnTo>
                  <a:lnTo>
                    <a:pt x="751972" y="1064182"/>
                  </a:lnTo>
                  <a:cubicBezTo>
                    <a:pt x="746469" y="1118672"/>
                    <a:pt x="743579" y="1175090"/>
                    <a:pt x="743579" y="1232876"/>
                  </a:cubicBezTo>
                  <a:cubicBezTo>
                    <a:pt x="743579" y="1290662"/>
                    <a:pt x="746469" y="1347081"/>
                    <a:pt x="751972" y="1401571"/>
                  </a:cubicBezTo>
                  <a:lnTo>
                    <a:pt x="752998" y="1408269"/>
                  </a:lnTo>
                  <a:lnTo>
                    <a:pt x="650132" y="1415002"/>
                  </a:lnTo>
                  <a:cubicBezTo>
                    <a:pt x="569248" y="1415002"/>
                    <a:pt x="490277" y="1409680"/>
                    <a:pt x="414006" y="1399545"/>
                  </a:cubicBezTo>
                  <a:lnTo>
                    <a:pt x="303230" y="1377214"/>
                  </a:lnTo>
                  <a:lnTo>
                    <a:pt x="212616" y="1298854"/>
                  </a:lnTo>
                  <a:cubicBezTo>
                    <a:pt x="81251" y="1161166"/>
                    <a:pt x="0" y="970954"/>
                    <a:pt x="0" y="760850"/>
                  </a:cubicBezTo>
                  <a:cubicBezTo>
                    <a:pt x="0" y="340644"/>
                    <a:pt x="325005" y="0"/>
                    <a:pt x="725917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02" name="月 101">
              <a:extLst>
                <a:ext uri="{FF2B5EF4-FFF2-40B4-BE49-F238E27FC236}">
                  <a16:creationId xmlns:a16="http://schemas.microsoft.com/office/drawing/2014/main" id="{DD9A30BA-8560-8407-C2EC-F04805DCCD16}"/>
                </a:ext>
              </a:extLst>
            </p:cNvPr>
            <p:cNvSpPr/>
            <p:nvPr/>
          </p:nvSpPr>
          <p:spPr bwMode="auto">
            <a:xfrm rot="3125282">
              <a:off x="1535632" y="3009897"/>
              <a:ext cx="308061" cy="789564"/>
            </a:xfrm>
            <a:prstGeom prst="moon">
              <a:avLst>
                <a:gd name="adj" fmla="val 63200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3" name="月 102">
              <a:extLst>
                <a:ext uri="{FF2B5EF4-FFF2-40B4-BE49-F238E27FC236}">
                  <a16:creationId xmlns:a16="http://schemas.microsoft.com/office/drawing/2014/main" id="{646E7D73-996B-E01B-7E5B-ACE1AE8B6865}"/>
                </a:ext>
              </a:extLst>
            </p:cNvPr>
            <p:cNvSpPr/>
            <p:nvPr/>
          </p:nvSpPr>
          <p:spPr bwMode="auto">
            <a:xfrm rot="4025282">
              <a:off x="1999941" y="3328290"/>
              <a:ext cx="103823" cy="298960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3810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4" name="フリーフォーム: 図形 103">
              <a:extLst>
                <a:ext uri="{FF2B5EF4-FFF2-40B4-BE49-F238E27FC236}">
                  <a16:creationId xmlns:a16="http://schemas.microsoft.com/office/drawing/2014/main" id="{5B8306AE-1BBB-4916-DBA3-9F009824684B}"/>
                </a:ext>
              </a:extLst>
            </p:cNvPr>
            <p:cNvSpPr/>
            <p:nvPr/>
          </p:nvSpPr>
          <p:spPr bwMode="auto">
            <a:xfrm rot="20225282">
              <a:off x="1369241" y="3711113"/>
              <a:ext cx="421993" cy="627517"/>
            </a:xfrm>
            <a:custGeom>
              <a:avLst/>
              <a:gdLst>
                <a:gd name="connsiteX0" fmla="*/ 211552 w 294948"/>
                <a:gd name="connsiteY0" fmla="*/ 4744 h 467042"/>
                <a:gd name="connsiteX1" fmla="*/ 274509 w 294948"/>
                <a:gd name="connsiteY1" fmla="*/ 39882 h 467042"/>
                <a:gd name="connsiteX2" fmla="*/ 294948 w 294948"/>
                <a:gd name="connsiteY2" fmla="*/ 62248 h 467042"/>
                <a:gd name="connsiteX3" fmla="*/ 248818 w 294948"/>
                <a:gd name="connsiteY3" fmla="*/ 126437 h 467042"/>
                <a:gd name="connsiteX4" fmla="*/ 203809 w 294948"/>
                <a:gd name="connsiteY4" fmla="*/ 240954 h 467042"/>
                <a:gd name="connsiteX5" fmla="*/ 185530 w 294948"/>
                <a:gd name="connsiteY5" fmla="*/ 362633 h 467042"/>
                <a:gd name="connsiteX6" fmla="*/ 195694 w 294948"/>
                <a:gd name="connsiteY6" fmla="*/ 464418 h 467042"/>
                <a:gd name="connsiteX7" fmla="*/ 176068 w 294948"/>
                <a:gd name="connsiteY7" fmla="*/ 467042 h 467042"/>
                <a:gd name="connsiteX8" fmla="*/ 0 w 294948"/>
                <a:gd name="connsiteY8" fmla="*/ 233521 h 467042"/>
                <a:gd name="connsiteX9" fmla="*/ 176068 w 294948"/>
                <a:gd name="connsiteY9" fmla="*/ 0 h 467042"/>
                <a:gd name="connsiteX10" fmla="*/ 211552 w 294948"/>
                <a:gd name="connsiteY10" fmla="*/ 4744 h 467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94948" h="467042">
                  <a:moveTo>
                    <a:pt x="211552" y="4744"/>
                  </a:moveTo>
                  <a:cubicBezTo>
                    <a:pt x="234475" y="10966"/>
                    <a:pt x="255776" y="23096"/>
                    <a:pt x="274509" y="39882"/>
                  </a:cubicBezTo>
                  <a:lnTo>
                    <a:pt x="294948" y="62248"/>
                  </a:lnTo>
                  <a:lnTo>
                    <a:pt x="248818" y="126437"/>
                  </a:lnTo>
                  <a:cubicBezTo>
                    <a:pt x="230486" y="160430"/>
                    <a:pt x="215034" y="199063"/>
                    <a:pt x="203809" y="240954"/>
                  </a:cubicBezTo>
                  <a:cubicBezTo>
                    <a:pt x="192585" y="282846"/>
                    <a:pt x="186650" y="324029"/>
                    <a:pt x="185530" y="362633"/>
                  </a:cubicBezTo>
                  <a:lnTo>
                    <a:pt x="195694" y="464418"/>
                  </a:lnTo>
                  <a:lnTo>
                    <a:pt x="176068" y="467042"/>
                  </a:lnTo>
                  <a:cubicBezTo>
                    <a:pt x="78828" y="467042"/>
                    <a:pt x="0" y="362491"/>
                    <a:pt x="0" y="233521"/>
                  </a:cubicBezTo>
                  <a:cubicBezTo>
                    <a:pt x="0" y="104551"/>
                    <a:pt x="78828" y="0"/>
                    <a:pt x="176068" y="0"/>
                  </a:cubicBezTo>
                  <a:cubicBezTo>
                    <a:pt x="188223" y="0"/>
                    <a:pt x="200090" y="1634"/>
                    <a:pt x="211552" y="4744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05" name="月 104">
              <a:extLst>
                <a:ext uri="{FF2B5EF4-FFF2-40B4-BE49-F238E27FC236}">
                  <a16:creationId xmlns:a16="http://schemas.microsoft.com/office/drawing/2014/main" id="{4AE9DA96-63E4-0BDD-9640-81A4FD1AA3B1}"/>
                </a:ext>
              </a:extLst>
            </p:cNvPr>
            <p:cNvSpPr/>
            <p:nvPr/>
          </p:nvSpPr>
          <p:spPr bwMode="auto">
            <a:xfrm rot="21125282">
              <a:off x="1598146" y="3279065"/>
              <a:ext cx="257688" cy="1264384"/>
            </a:xfrm>
            <a:prstGeom prst="moon">
              <a:avLst>
                <a:gd name="adj" fmla="val 70457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6" name="楕円 105">
              <a:extLst>
                <a:ext uri="{FF2B5EF4-FFF2-40B4-BE49-F238E27FC236}">
                  <a16:creationId xmlns:a16="http://schemas.microsoft.com/office/drawing/2014/main" id="{5F07E5B1-69D4-C83E-23BB-7D074F32D481}"/>
                </a:ext>
              </a:extLst>
            </p:cNvPr>
            <p:cNvSpPr/>
            <p:nvPr/>
          </p:nvSpPr>
          <p:spPr bwMode="auto">
            <a:xfrm rot="21125282">
              <a:off x="2304578" y="3633485"/>
              <a:ext cx="97736" cy="12918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7" name="フリーフォーム: 図形 106">
              <a:extLst>
                <a:ext uri="{FF2B5EF4-FFF2-40B4-BE49-F238E27FC236}">
                  <a16:creationId xmlns:a16="http://schemas.microsoft.com/office/drawing/2014/main" id="{4DEBD894-C56C-DDAF-C258-A949F9463792}"/>
                </a:ext>
              </a:extLst>
            </p:cNvPr>
            <p:cNvSpPr/>
            <p:nvPr/>
          </p:nvSpPr>
          <p:spPr bwMode="auto">
            <a:xfrm rot="1800000">
              <a:off x="2889484" y="5233612"/>
              <a:ext cx="479827" cy="629483"/>
            </a:xfrm>
            <a:custGeom>
              <a:avLst/>
              <a:gdLst>
                <a:gd name="connsiteX0" fmla="*/ 79537 w 360040"/>
                <a:gd name="connsiteY0" fmla="*/ 0 h 472335"/>
                <a:gd name="connsiteX1" fmla="*/ 280503 w 360040"/>
                <a:gd name="connsiteY1" fmla="*/ 0 h 472335"/>
                <a:gd name="connsiteX2" fmla="*/ 360040 w 360040"/>
                <a:gd name="connsiteY2" fmla="*/ 79537 h 472335"/>
                <a:gd name="connsiteX3" fmla="*/ 360040 w 360040"/>
                <a:gd name="connsiteY3" fmla="*/ 191471 h 472335"/>
                <a:gd name="connsiteX4" fmla="*/ 290231 w 360040"/>
                <a:gd name="connsiteY4" fmla="*/ 296789 h 472335"/>
                <a:gd name="connsiteX5" fmla="*/ 282279 w 360040"/>
                <a:gd name="connsiteY5" fmla="*/ 298394 h 472335"/>
                <a:gd name="connsiteX6" fmla="*/ 298267 w 360040"/>
                <a:gd name="connsiteY6" fmla="*/ 472335 h 472335"/>
                <a:gd name="connsiteX7" fmla="*/ 70375 w 360040"/>
                <a:gd name="connsiteY7" fmla="*/ 472335 h 472335"/>
                <a:gd name="connsiteX8" fmla="*/ 86206 w 360040"/>
                <a:gd name="connsiteY8" fmla="*/ 300099 h 472335"/>
                <a:gd name="connsiteX9" fmla="*/ 69809 w 360040"/>
                <a:gd name="connsiteY9" fmla="*/ 296789 h 472335"/>
                <a:gd name="connsiteX10" fmla="*/ 0 w 360040"/>
                <a:gd name="connsiteY10" fmla="*/ 191471 h 472335"/>
                <a:gd name="connsiteX11" fmla="*/ 0 w 360040"/>
                <a:gd name="connsiteY11" fmla="*/ 79537 h 472335"/>
                <a:gd name="connsiteX12" fmla="*/ 79537 w 360040"/>
                <a:gd name="connsiteY12" fmla="*/ 0 h 4723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60040" h="472335">
                  <a:moveTo>
                    <a:pt x="79537" y="0"/>
                  </a:moveTo>
                  <a:lnTo>
                    <a:pt x="280503" y="0"/>
                  </a:lnTo>
                  <a:cubicBezTo>
                    <a:pt x="324430" y="0"/>
                    <a:pt x="360040" y="35610"/>
                    <a:pt x="360040" y="79537"/>
                  </a:cubicBezTo>
                  <a:lnTo>
                    <a:pt x="360040" y="191471"/>
                  </a:lnTo>
                  <a:cubicBezTo>
                    <a:pt x="360040" y="238816"/>
                    <a:pt x="331255" y="279437"/>
                    <a:pt x="290231" y="296789"/>
                  </a:cubicBezTo>
                  <a:lnTo>
                    <a:pt x="282279" y="298394"/>
                  </a:lnTo>
                  <a:lnTo>
                    <a:pt x="298267" y="472335"/>
                  </a:lnTo>
                  <a:lnTo>
                    <a:pt x="70375" y="472335"/>
                  </a:lnTo>
                  <a:lnTo>
                    <a:pt x="86206" y="300099"/>
                  </a:lnTo>
                  <a:lnTo>
                    <a:pt x="69809" y="296789"/>
                  </a:lnTo>
                  <a:cubicBezTo>
                    <a:pt x="28786" y="279437"/>
                    <a:pt x="0" y="238816"/>
                    <a:pt x="0" y="191471"/>
                  </a:cubicBezTo>
                  <a:lnTo>
                    <a:pt x="0" y="79537"/>
                  </a:lnTo>
                  <a:cubicBezTo>
                    <a:pt x="0" y="35610"/>
                    <a:pt x="35610" y="0"/>
                    <a:pt x="79537" y="0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8" name="平行四辺形 18">
              <a:extLst>
                <a:ext uri="{FF2B5EF4-FFF2-40B4-BE49-F238E27FC236}">
                  <a16:creationId xmlns:a16="http://schemas.microsoft.com/office/drawing/2014/main" id="{DEF58AB2-D077-15F8-05E6-F948A16B5B7A}"/>
                </a:ext>
              </a:extLst>
            </p:cNvPr>
            <p:cNvSpPr/>
            <p:nvPr/>
          </p:nvSpPr>
          <p:spPr bwMode="auto">
            <a:xfrm>
              <a:off x="2509739" y="5600497"/>
              <a:ext cx="701634" cy="629161"/>
            </a:xfrm>
            <a:custGeom>
              <a:avLst/>
              <a:gdLst>
                <a:gd name="connsiteX0" fmla="*/ 0 w 557688"/>
                <a:gd name="connsiteY0" fmla="*/ 470801 h 470801"/>
                <a:gd name="connsiteX1" fmla="*/ 203424 w 557688"/>
                <a:gd name="connsiteY1" fmla="*/ 0 h 470801"/>
                <a:gd name="connsiteX2" fmla="*/ 557688 w 557688"/>
                <a:gd name="connsiteY2" fmla="*/ 0 h 470801"/>
                <a:gd name="connsiteX3" fmla="*/ 354264 w 557688"/>
                <a:gd name="connsiteY3" fmla="*/ 470801 h 470801"/>
                <a:gd name="connsiteX4" fmla="*/ 0 w 557688"/>
                <a:gd name="connsiteY4" fmla="*/ 470801 h 470801"/>
                <a:gd name="connsiteX0" fmla="*/ 0 w 475138"/>
                <a:gd name="connsiteY0" fmla="*/ 470801 h 470801"/>
                <a:gd name="connsiteX1" fmla="*/ 203424 w 475138"/>
                <a:gd name="connsiteY1" fmla="*/ 0 h 470801"/>
                <a:gd name="connsiteX2" fmla="*/ 475138 w 475138"/>
                <a:gd name="connsiteY2" fmla="*/ 98425 h 470801"/>
                <a:gd name="connsiteX3" fmla="*/ 354264 w 475138"/>
                <a:gd name="connsiteY3" fmla="*/ 470801 h 470801"/>
                <a:gd name="connsiteX4" fmla="*/ 0 w 475138"/>
                <a:gd name="connsiteY4" fmla="*/ 470801 h 470801"/>
                <a:gd name="connsiteX0" fmla="*/ 0 w 487838"/>
                <a:gd name="connsiteY0" fmla="*/ 470801 h 470801"/>
                <a:gd name="connsiteX1" fmla="*/ 203424 w 487838"/>
                <a:gd name="connsiteY1" fmla="*/ 0 h 470801"/>
                <a:gd name="connsiteX2" fmla="*/ 487838 w 487838"/>
                <a:gd name="connsiteY2" fmla="*/ 79375 h 470801"/>
                <a:gd name="connsiteX3" fmla="*/ 354264 w 487838"/>
                <a:gd name="connsiteY3" fmla="*/ 470801 h 470801"/>
                <a:gd name="connsiteX4" fmla="*/ 0 w 487838"/>
                <a:gd name="connsiteY4" fmla="*/ 470801 h 470801"/>
                <a:gd name="connsiteX0" fmla="*/ 0 w 487838"/>
                <a:gd name="connsiteY0" fmla="*/ 494060 h 494060"/>
                <a:gd name="connsiteX1" fmla="*/ 249942 w 487838"/>
                <a:gd name="connsiteY1" fmla="*/ 0 h 494060"/>
                <a:gd name="connsiteX2" fmla="*/ 487838 w 487838"/>
                <a:gd name="connsiteY2" fmla="*/ 102634 h 494060"/>
                <a:gd name="connsiteX3" fmla="*/ 354264 w 487838"/>
                <a:gd name="connsiteY3" fmla="*/ 494060 h 494060"/>
                <a:gd name="connsiteX4" fmla="*/ 0 w 487838"/>
                <a:gd name="connsiteY4" fmla="*/ 494060 h 494060"/>
                <a:gd name="connsiteX0" fmla="*/ 0 w 554293"/>
                <a:gd name="connsiteY0" fmla="*/ 490737 h 494060"/>
                <a:gd name="connsiteX1" fmla="*/ 316397 w 554293"/>
                <a:gd name="connsiteY1" fmla="*/ 0 h 494060"/>
                <a:gd name="connsiteX2" fmla="*/ 554293 w 554293"/>
                <a:gd name="connsiteY2" fmla="*/ 102634 h 494060"/>
                <a:gd name="connsiteX3" fmla="*/ 420719 w 554293"/>
                <a:gd name="connsiteY3" fmla="*/ 494060 h 494060"/>
                <a:gd name="connsiteX4" fmla="*/ 0 w 554293"/>
                <a:gd name="connsiteY4" fmla="*/ 490737 h 494060"/>
                <a:gd name="connsiteX0" fmla="*/ 0 w 547648"/>
                <a:gd name="connsiteY0" fmla="*/ 500705 h 500705"/>
                <a:gd name="connsiteX1" fmla="*/ 309752 w 547648"/>
                <a:gd name="connsiteY1" fmla="*/ 0 h 500705"/>
                <a:gd name="connsiteX2" fmla="*/ 547648 w 547648"/>
                <a:gd name="connsiteY2" fmla="*/ 102634 h 500705"/>
                <a:gd name="connsiteX3" fmla="*/ 414074 w 547648"/>
                <a:gd name="connsiteY3" fmla="*/ 494060 h 500705"/>
                <a:gd name="connsiteX4" fmla="*/ 0 w 547648"/>
                <a:gd name="connsiteY4" fmla="*/ 500705 h 500705"/>
                <a:gd name="connsiteX0" fmla="*/ 0 w 550971"/>
                <a:gd name="connsiteY0" fmla="*/ 494060 h 494060"/>
                <a:gd name="connsiteX1" fmla="*/ 313075 w 550971"/>
                <a:gd name="connsiteY1" fmla="*/ 0 h 494060"/>
                <a:gd name="connsiteX2" fmla="*/ 550971 w 550971"/>
                <a:gd name="connsiteY2" fmla="*/ 102634 h 494060"/>
                <a:gd name="connsiteX3" fmla="*/ 417397 w 550971"/>
                <a:gd name="connsiteY3" fmla="*/ 494060 h 494060"/>
                <a:gd name="connsiteX4" fmla="*/ 0 w 550971"/>
                <a:gd name="connsiteY4" fmla="*/ 494060 h 494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50971" h="494060">
                  <a:moveTo>
                    <a:pt x="0" y="494060"/>
                  </a:moveTo>
                  <a:lnTo>
                    <a:pt x="313075" y="0"/>
                  </a:lnTo>
                  <a:lnTo>
                    <a:pt x="550971" y="102634"/>
                  </a:lnTo>
                  <a:lnTo>
                    <a:pt x="417397" y="494060"/>
                  </a:lnTo>
                  <a:lnTo>
                    <a:pt x="0" y="494060"/>
                  </a:ln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9" name="四角形: 上の 2 つの角を丸める 187">
              <a:extLst>
                <a:ext uri="{FF2B5EF4-FFF2-40B4-BE49-F238E27FC236}">
                  <a16:creationId xmlns:a16="http://schemas.microsoft.com/office/drawing/2014/main" id="{49920A55-95FA-4B2E-F4CA-B1C17755C133}"/>
                </a:ext>
              </a:extLst>
            </p:cNvPr>
            <p:cNvSpPr/>
            <p:nvPr/>
          </p:nvSpPr>
          <p:spPr bwMode="auto">
            <a:xfrm>
              <a:off x="620681" y="5031941"/>
              <a:ext cx="1969454" cy="1197718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477786" h="898711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477786" y="898711"/>
                  </a:lnTo>
                  <a:lnTo>
                    <a:pt x="1477786" y="898711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0" name="平行四辺形 185">
              <a:extLst>
                <a:ext uri="{FF2B5EF4-FFF2-40B4-BE49-F238E27FC236}">
                  <a16:creationId xmlns:a16="http://schemas.microsoft.com/office/drawing/2014/main" id="{A3CAB0B0-CD03-E248-662C-B448F45CE587}"/>
                </a:ext>
              </a:extLst>
            </p:cNvPr>
            <p:cNvSpPr/>
            <p:nvPr/>
          </p:nvSpPr>
          <p:spPr bwMode="auto">
            <a:xfrm flipH="1">
              <a:off x="2067560" y="5272479"/>
              <a:ext cx="827382" cy="957181"/>
            </a:xfrm>
            <a:custGeom>
              <a:avLst/>
              <a:gdLst>
                <a:gd name="connsiteX0" fmla="*/ 0 w 668855"/>
                <a:gd name="connsiteY0" fmla="*/ 719179 h 719179"/>
                <a:gd name="connsiteX1" fmla="*/ 261716 w 668855"/>
                <a:gd name="connsiteY1" fmla="*/ 0 h 719179"/>
                <a:gd name="connsiteX2" fmla="*/ 668855 w 668855"/>
                <a:gd name="connsiteY2" fmla="*/ 0 h 719179"/>
                <a:gd name="connsiteX3" fmla="*/ 407139 w 668855"/>
                <a:gd name="connsiteY3" fmla="*/ 719179 h 719179"/>
                <a:gd name="connsiteX4" fmla="*/ 0 w 668855"/>
                <a:gd name="connsiteY4" fmla="*/ 719179 h 719179"/>
                <a:gd name="connsiteX0" fmla="*/ 0 w 668855"/>
                <a:gd name="connsiteY0" fmla="*/ 927142 h 927142"/>
                <a:gd name="connsiteX1" fmla="*/ 261716 w 668855"/>
                <a:gd name="connsiteY1" fmla="*/ 207963 h 927142"/>
                <a:gd name="connsiteX2" fmla="*/ 445016 w 668855"/>
                <a:gd name="connsiteY2" fmla="*/ 1 h 927142"/>
                <a:gd name="connsiteX3" fmla="*/ 668855 w 668855"/>
                <a:gd name="connsiteY3" fmla="*/ 207963 h 927142"/>
                <a:gd name="connsiteX4" fmla="*/ 407139 w 668855"/>
                <a:gd name="connsiteY4" fmla="*/ 927142 h 927142"/>
                <a:gd name="connsiteX5" fmla="*/ 0 w 668855"/>
                <a:gd name="connsiteY5" fmla="*/ 927142 h 927142"/>
                <a:gd name="connsiteX0" fmla="*/ 445016 w 668855"/>
                <a:gd name="connsiteY0" fmla="*/ 0 h 927141"/>
                <a:gd name="connsiteX1" fmla="*/ 668855 w 668855"/>
                <a:gd name="connsiteY1" fmla="*/ 207962 h 927141"/>
                <a:gd name="connsiteX2" fmla="*/ 407139 w 668855"/>
                <a:gd name="connsiteY2" fmla="*/ 927141 h 927141"/>
                <a:gd name="connsiteX3" fmla="*/ 0 w 668855"/>
                <a:gd name="connsiteY3" fmla="*/ 927141 h 927141"/>
                <a:gd name="connsiteX4" fmla="*/ 261716 w 668855"/>
                <a:gd name="connsiteY4" fmla="*/ 207962 h 927141"/>
                <a:gd name="connsiteX5" fmla="*/ 536456 w 668855"/>
                <a:gd name="connsiteY5" fmla="*/ 91440 h 927141"/>
                <a:gd name="connsiteX0" fmla="*/ 668855 w 668855"/>
                <a:gd name="connsiteY0" fmla="*/ 139907 h 859086"/>
                <a:gd name="connsiteX1" fmla="*/ 407139 w 668855"/>
                <a:gd name="connsiteY1" fmla="*/ 859086 h 859086"/>
                <a:gd name="connsiteX2" fmla="*/ 0 w 668855"/>
                <a:gd name="connsiteY2" fmla="*/ 859086 h 859086"/>
                <a:gd name="connsiteX3" fmla="*/ 261716 w 668855"/>
                <a:gd name="connsiteY3" fmla="*/ 139907 h 859086"/>
                <a:gd name="connsiteX4" fmla="*/ 536456 w 668855"/>
                <a:gd name="connsiteY4" fmla="*/ 23385 h 859086"/>
                <a:gd name="connsiteX0" fmla="*/ 668855 w 668855"/>
                <a:gd name="connsiteY0" fmla="*/ 0 h 719179"/>
                <a:gd name="connsiteX1" fmla="*/ 407139 w 668855"/>
                <a:gd name="connsiteY1" fmla="*/ 719179 h 719179"/>
                <a:gd name="connsiteX2" fmla="*/ 0 w 668855"/>
                <a:gd name="connsiteY2" fmla="*/ 719179 h 719179"/>
                <a:gd name="connsiteX3" fmla="*/ 261716 w 668855"/>
                <a:gd name="connsiteY3" fmla="*/ 0 h 719179"/>
                <a:gd name="connsiteX0" fmla="*/ 625993 w 625993"/>
                <a:gd name="connsiteY0" fmla="*/ 138113 h 719179"/>
                <a:gd name="connsiteX1" fmla="*/ 407139 w 625993"/>
                <a:gd name="connsiteY1" fmla="*/ 719179 h 719179"/>
                <a:gd name="connsiteX2" fmla="*/ 0 w 625993"/>
                <a:gd name="connsiteY2" fmla="*/ 719179 h 719179"/>
                <a:gd name="connsiteX3" fmla="*/ 261716 w 625993"/>
                <a:gd name="connsiteY3" fmla="*/ 0 h 7191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25993" h="719179">
                  <a:moveTo>
                    <a:pt x="625993" y="138113"/>
                  </a:moveTo>
                  <a:lnTo>
                    <a:pt x="407139" y="719179"/>
                  </a:lnTo>
                  <a:lnTo>
                    <a:pt x="0" y="719179"/>
                  </a:lnTo>
                  <a:lnTo>
                    <a:pt x="261716" y="0"/>
                  </a:lnTo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1" name="四角形: 上の 2 つの角を丸める 187">
              <a:extLst>
                <a:ext uri="{FF2B5EF4-FFF2-40B4-BE49-F238E27FC236}">
                  <a16:creationId xmlns:a16="http://schemas.microsoft.com/office/drawing/2014/main" id="{CB997609-72B9-C57D-1B44-9AA4BB20A35D}"/>
                </a:ext>
              </a:extLst>
            </p:cNvPr>
            <p:cNvSpPr/>
            <p:nvPr/>
          </p:nvSpPr>
          <p:spPr bwMode="auto">
            <a:xfrm>
              <a:off x="562496" y="5152028"/>
              <a:ext cx="1990849" cy="1085382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477786 w 1661406"/>
                <a:gd name="connsiteY3" fmla="*/ 898711 h 905773"/>
                <a:gd name="connsiteX4" fmla="*/ 1661406 w 1661406"/>
                <a:gd name="connsiteY4" fmla="*/ 905773 h 905773"/>
                <a:gd name="connsiteX5" fmla="*/ 52387 w 1661406"/>
                <a:gd name="connsiteY5" fmla="*/ 893949 h 905773"/>
                <a:gd name="connsiteX6" fmla="*/ 0 w 1661406"/>
                <a:gd name="connsiteY6" fmla="*/ 312113 h 905773"/>
                <a:gd name="connsiteX7" fmla="*/ 312113 w 1661406"/>
                <a:gd name="connsiteY7" fmla="*/ 0 h 905773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661406 w 1661406"/>
                <a:gd name="connsiteY3" fmla="*/ 905773 h 905773"/>
                <a:gd name="connsiteX4" fmla="*/ 52387 w 1661406"/>
                <a:gd name="connsiteY4" fmla="*/ 893949 h 905773"/>
                <a:gd name="connsiteX5" fmla="*/ 0 w 1661406"/>
                <a:gd name="connsiteY5" fmla="*/ 312113 h 905773"/>
                <a:gd name="connsiteX6" fmla="*/ 312113 w 1661406"/>
                <a:gd name="connsiteY6" fmla="*/ 0 h 905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61406" h="905773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661406" y="905773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2" name="四角形: 上の 2 つの角を丸める 187">
              <a:extLst>
                <a:ext uri="{FF2B5EF4-FFF2-40B4-BE49-F238E27FC236}">
                  <a16:creationId xmlns:a16="http://schemas.microsoft.com/office/drawing/2014/main" id="{0EA647C8-A2FE-AEDA-086B-5C01F17FB945}"/>
                </a:ext>
              </a:extLst>
            </p:cNvPr>
            <p:cNvSpPr/>
            <p:nvPr/>
          </p:nvSpPr>
          <p:spPr bwMode="auto">
            <a:xfrm>
              <a:off x="281538" y="5152028"/>
              <a:ext cx="1990849" cy="1085382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477786 w 1661406"/>
                <a:gd name="connsiteY3" fmla="*/ 898711 h 905773"/>
                <a:gd name="connsiteX4" fmla="*/ 1661406 w 1661406"/>
                <a:gd name="connsiteY4" fmla="*/ 905773 h 905773"/>
                <a:gd name="connsiteX5" fmla="*/ 52387 w 1661406"/>
                <a:gd name="connsiteY5" fmla="*/ 893949 h 905773"/>
                <a:gd name="connsiteX6" fmla="*/ 0 w 1661406"/>
                <a:gd name="connsiteY6" fmla="*/ 312113 h 905773"/>
                <a:gd name="connsiteX7" fmla="*/ 312113 w 1661406"/>
                <a:gd name="connsiteY7" fmla="*/ 0 h 905773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661406 w 1661406"/>
                <a:gd name="connsiteY3" fmla="*/ 905773 h 905773"/>
                <a:gd name="connsiteX4" fmla="*/ 52387 w 1661406"/>
                <a:gd name="connsiteY4" fmla="*/ 893949 h 905773"/>
                <a:gd name="connsiteX5" fmla="*/ 0 w 1661406"/>
                <a:gd name="connsiteY5" fmla="*/ 312113 h 905773"/>
                <a:gd name="connsiteX6" fmla="*/ 312113 w 1661406"/>
                <a:gd name="connsiteY6" fmla="*/ 0 h 905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61406" h="905773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661406" y="905773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13" name="グループ化 112">
              <a:extLst>
                <a:ext uri="{FF2B5EF4-FFF2-40B4-BE49-F238E27FC236}">
                  <a16:creationId xmlns:a16="http://schemas.microsoft.com/office/drawing/2014/main" id="{F73C94A2-8005-C39C-D0EA-0C5DC5F34D23}"/>
                </a:ext>
              </a:extLst>
            </p:cNvPr>
            <p:cNvGrpSpPr/>
            <p:nvPr/>
          </p:nvGrpSpPr>
          <p:grpSpPr>
            <a:xfrm>
              <a:off x="478353" y="4156877"/>
              <a:ext cx="1457353" cy="1130232"/>
              <a:chOff x="542585" y="4349750"/>
              <a:chExt cx="1165565" cy="828759"/>
            </a:xfrm>
          </p:grpSpPr>
          <p:sp>
            <p:nvSpPr>
              <p:cNvPr id="114" name="フリーフォーム: 図形 113">
                <a:extLst>
                  <a:ext uri="{FF2B5EF4-FFF2-40B4-BE49-F238E27FC236}">
                    <a16:creationId xmlns:a16="http://schemas.microsoft.com/office/drawing/2014/main" id="{C82AEFDA-4970-03BE-6A69-D8AE7A6291B7}"/>
                  </a:ext>
                </a:extLst>
              </p:cNvPr>
              <p:cNvSpPr/>
              <p:nvPr/>
            </p:nvSpPr>
            <p:spPr bwMode="auto">
              <a:xfrm>
                <a:off x="542585" y="4349750"/>
                <a:ext cx="1165565" cy="828759"/>
              </a:xfrm>
              <a:custGeom>
                <a:avLst/>
                <a:gdLst>
                  <a:gd name="connsiteX0" fmla="*/ 301477 w 1165565"/>
                  <a:gd name="connsiteY0" fmla="*/ 0 h 828759"/>
                  <a:gd name="connsiteX1" fmla="*/ 848098 w 1165565"/>
                  <a:gd name="connsiteY1" fmla="*/ 0 h 828759"/>
                  <a:gd name="connsiteX2" fmla="*/ 1047975 w 1165565"/>
                  <a:gd name="connsiteY2" fmla="*/ 248378 h 828759"/>
                  <a:gd name="connsiteX3" fmla="*/ 1165565 w 1165565"/>
                  <a:gd name="connsiteY3" fmla="*/ 720809 h 828759"/>
                  <a:gd name="connsiteX4" fmla="*/ 1036803 w 1165565"/>
                  <a:gd name="connsiteY4" fmla="*/ 719633 h 828759"/>
                  <a:gd name="connsiteX5" fmla="*/ 1063965 w 1165565"/>
                  <a:gd name="connsiteY5" fmla="*/ 828759 h 828759"/>
                  <a:gd name="connsiteX6" fmla="*/ 33549 w 1165565"/>
                  <a:gd name="connsiteY6" fmla="*/ 819350 h 828759"/>
                  <a:gd name="connsiteX7" fmla="*/ 0 w 1165565"/>
                  <a:gd name="connsiteY7" fmla="*/ 356328 h 828759"/>
                  <a:gd name="connsiteX8" fmla="*/ 122076 w 1165565"/>
                  <a:gd name="connsiteY8" fmla="*/ 127469 h 828759"/>
                  <a:gd name="connsiteX9" fmla="*/ 132671 w 1165565"/>
                  <a:gd name="connsiteY9" fmla="*/ 123382 h 828759"/>
                  <a:gd name="connsiteX10" fmla="*/ 160143 w 1165565"/>
                  <a:gd name="connsiteY10" fmla="*/ 72748 h 828759"/>
                  <a:gd name="connsiteX11" fmla="*/ 301477 w 1165565"/>
                  <a:gd name="connsiteY11" fmla="*/ 0 h 828759"/>
                  <a:gd name="connsiteX0" fmla="*/ 301477 w 1165565"/>
                  <a:gd name="connsiteY0" fmla="*/ 0 h 828759"/>
                  <a:gd name="connsiteX1" fmla="*/ 848098 w 1165565"/>
                  <a:gd name="connsiteY1" fmla="*/ 0 h 828759"/>
                  <a:gd name="connsiteX2" fmla="*/ 1047975 w 1165565"/>
                  <a:gd name="connsiteY2" fmla="*/ 248378 h 828759"/>
                  <a:gd name="connsiteX3" fmla="*/ 1165565 w 1165565"/>
                  <a:gd name="connsiteY3" fmla="*/ 720809 h 828759"/>
                  <a:gd name="connsiteX4" fmla="*/ 1063965 w 1165565"/>
                  <a:gd name="connsiteY4" fmla="*/ 828759 h 828759"/>
                  <a:gd name="connsiteX5" fmla="*/ 33549 w 1165565"/>
                  <a:gd name="connsiteY5" fmla="*/ 819350 h 828759"/>
                  <a:gd name="connsiteX6" fmla="*/ 0 w 1165565"/>
                  <a:gd name="connsiteY6" fmla="*/ 356328 h 828759"/>
                  <a:gd name="connsiteX7" fmla="*/ 122076 w 1165565"/>
                  <a:gd name="connsiteY7" fmla="*/ 127469 h 828759"/>
                  <a:gd name="connsiteX8" fmla="*/ 132671 w 1165565"/>
                  <a:gd name="connsiteY8" fmla="*/ 123382 h 828759"/>
                  <a:gd name="connsiteX9" fmla="*/ 160143 w 1165565"/>
                  <a:gd name="connsiteY9" fmla="*/ 72748 h 828759"/>
                  <a:gd name="connsiteX10" fmla="*/ 301477 w 1165565"/>
                  <a:gd name="connsiteY10" fmla="*/ 0 h 8287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165565" h="828759">
                    <a:moveTo>
                      <a:pt x="301477" y="0"/>
                    </a:moveTo>
                    <a:lnTo>
                      <a:pt x="848098" y="0"/>
                    </a:lnTo>
                    <a:cubicBezTo>
                      <a:pt x="958487" y="0"/>
                      <a:pt x="1047975" y="111203"/>
                      <a:pt x="1047975" y="248378"/>
                    </a:cubicBezTo>
                    <a:lnTo>
                      <a:pt x="1165565" y="720809"/>
                    </a:lnTo>
                    <a:lnTo>
                      <a:pt x="1063965" y="828759"/>
                    </a:lnTo>
                    <a:lnTo>
                      <a:pt x="33549" y="819350"/>
                    </a:lnTo>
                    <a:lnTo>
                      <a:pt x="0" y="356328"/>
                    </a:lnTo>
                    <a:cubicBezTo>
                      <a:pt x="0" y="253447"/>
                      <a:pt x="50337" y="165175"/>
                      <a:pt x="122076" y="127469"/>
                    </a:cubicBezTo>
                    <a:lnTo>
                      <a:pt x="132671" y="123382"/>
                    </a:lnTo>
                    <a:lnTo>
                      <a:pt x="160143" y="72748"/>
                    </a:lnTo>
                    <a:cubicBezTo>
                      <a:pt x="196313" y="27801"/>
                      <a:pt x="246283" y="0"/>
                      <a:pt x="301477" y="0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5" name="四角形: 上の 2 つの角を丸める 187">
                <a:extLst>
                  <a:ext uri="{FF2B5EF4-FFF2-40B4-BE49-F238E27FC236}">
                    <a16:creationId xmlns:a16="http://schemas.microsoft.com/office/drawing/2014/main" id="{70480A7C-4514-63D1-4F63-DB4F243961D8}"/>
                  </a:ext>
                </a:extLst>
              </p:cNvPr>
              <p:cNvSpPr/>
              <p:nvPr/>
            </p:nvSpPr>
            <p:spPr bwMode="auto">
              <a:xfrm>
                <a:off x="550186" y="4457700"/>
                <a:ext cx="1063965" cy="720809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6727158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" grpId="0" animBg="1"/>
    </p:bld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12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1DBFF3A1-61AD-4F67-AEE9-505FC409C37F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この標識は何でしょう？</a:t>
            </a: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B5DF51C8-4108-4694-8E8B-E35B9DB6CE1F}"/>
              </a:ext>
            </a:extLst>
          </p:cNvPr>
          <p:cNvSpPr txBox="1"/>
          <p:nvPr/>
        </p:nvSpPr>
        <p:spPr>
          <a:xfrm>
            <a:off x="1958494" y="196241"/>
            <a:ext cx="198002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隠れた標識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D69F488E-C885-6325-222E-B27A0619A1BF}"/>
              </a:ext>
            </a:extLst>
          </p:cNvPr>
          <p:cNvGrpSpPr/>
          <p:nvPr/>
        </p:nvGrpSpPr>
        <p:grpSpPr>
          <a:xfrm>
            <a:off x="3573091" y="1590929"/>
            <a:ext cx="2610819" cy="4655517"/>
            <a:chOff x="5199098" y="1653541"/>
            <a:chExt cx="2610819" cy="4655517"/>
          </a:xfrm>
        </p:grpSpPr>
        <p:sp>
          <p:nvSpPr>
            <p:cNvPr id="3" name="フリーフォーム: 図形 2">
              <a:extLst>
                <a:ext uri="{FF2B5EF4-FFF2-40B4-BE49-F238E27FC236}">
                  <a16:creationId xmlns:a16="http://schemas.microsoft.com/office/drawing/2014/main" id="{6DADCA24-C824-BA31-F708-36D446EAE1DD}"/>
                </a:ext>
              </a:extLst>
            </p:cNvPr>
            <p:cNvSpPr/>
            <p:nvPr/>
          </p:nvSpPr>
          <p:spPr>
            <a:xfrm>
              <a:off x="5210354" y="2641296"/>
              <a:ext cx="1752879" cy="1099710"/>
            </a:xfrm>
            <a:custGeom>
              <a:avLst/>
              <a:gdLst>
                <a:gd name="connsiteX0" fmla="*/ 0 w 2133015"/>
                <a:gd name="connsiteY0" fmla="*/ 0 h 1322256"/>
                <a:gd name="connsiteX1" fmla="*/ 1963723 w 2133015"/>
                <a:gd name="connsiteY1" fmla="*/ 0 h 1322256"/>
                <a:gd name="connsiteX2" fmla="*/ 1967667 w 2133015"/>
                <a:gd name="connsiteY2" fmla="*/ 33182 h 1322256"/>
                <a:gd name="connsiteX3" fmla="*/ 1953925 w 2133015"/>
                <a:gd name="connsiteY3" fmla="*/ 103470 h 1322256"/>
                <a:gd name="connsiteX4" fmla="*/ 2092980 w 2133015"/>
                <a:gd name="connsiteY4" fmla="*/ 395845 h 1322256"/>
                <a:gd name="connsiteX5" fmla="*/ 2102517 w 2133015"/>
                <a:gd name="connsiteY5" fmla="*/ 575998 h 1322256"/>
                <a:gd name="connsiteX6" fmla="*/ 1967099 w 2133015"/>
                <a:gd name="connsiteY6" fmla="*/ 670883 h 1322256"/>
                <a:gd name="connsiteX7" fmla="*/ 1891753 w 2133015"/>
                <a:gd name="connsiteY7" fmla="*/ 831821 h 1322256"/>
                <a:gd name="connsiteX8" fmla="*/ 1708589 w 2133015"/>
                <a:gd name="connsiteY8" fmla="*/ 858674 h 1322256"/>
                <a:gd name="connsiteX9" fmla="*/ 1705074 w 2133015"/>
                <a:gd name="connsiteY9" fmla="*/ 860695 h 1322256"/>
                <a:gd name="connsiteX10" fmla="*/ 1519465 w 2133015"/>
                <a:gd name="connsiteY10" fmla="*/ 976674 h 1322256"/>
                <a:gd name="connsiteX11" fmla="*/ 1443739 w 2133015"/>
                <a:gd name="connsiteY11" fmla="*/ 978362 h 1322256"/>
                <a:gd name="connsiteX12" fmla="*/ 1395341 w 2133015"/>
                <a:gd name="connsiteY12" fmla="*/ 959724 h 1322256"/>
                <a:gd name="connsiteX13" fmla="*/ 1392429 w 2133015"/>
                <a:gd name="connsiteY13" fmla="*/ 994025 h 1322256"/>
                <a:gd name="connsiteX14" fmla="*/ 1339073 w 2133015"/>
                <a:gd name="connsiteY14" fmla="*/ 1114820 h 1322256"/>
                <a:gd name="connsiteX15" fmla="*/ 1143620 w 2133015"/>
                <a:gd name="connsiteY15" fmla="*/ 1135223 h 1322256"/>
                <a:gd name="connsiteX16" fmla="*/ 1003946 w 2133015"/>
                <a:gd name="connsiteY16" fmla="*/ 1314989 h 1322256"/>
                <a:gd name="connsiteX17" fmla="*/ 798577 w 2133015"/>
                <a:gd name="connsiteY17" fmla="*/ 1205261 h 1322256"/>
                <a:gd name="connsiteX18" fmla="*/ 493510 w 2133015"/>
                <a:gd name="connsiteY18" fmla="*/ 1096847 h 1322256"/>
                <a:gd name="connsiteX19" fmla="*/ 449459 w 2133015"/>
                <a:gd name="connsiteY19" fmla="*/ 1093206 h 1322256"/>
                <a:gd name="connsiteX20" fmla="*/ 427166 w 2133015"/>
                <a:gd name="connsiteY20" fmla="*/ 1079961 h 1322256"/>
                <a:gd name="connsiteX21" fmla="*/ 404446 w 2133015"/>
                <a:gd name="connsiteY21" fmla="*/ 1091597 h 1322256"/>
                <a:gd name="connsiteX22" fmla="*/ 353606 w 2133015"/>
                <a:gd name="connsiteY22" fmla="*/ 1106799 h 1322256"/>
                <a:gd name="connsiteX23" fmla="*/ 149793 w 2133015"/>
                <a:gd name="connsiteY23" fmla="*/ 971886 h 1322256"/>
                <a:gd name="connsiteX24" fmla="*/ 149696 w 2133015"/>
                <a:gd name="connsiteY24" fmla="*/ 971917 h 1322256"/>
                <a:gd name="connsiteX25" fmla="*/ 105589 w 2133015"/>
                <a:gd name="connsiteY25" fmla="*/ 986217 h 1322256"/>
                <a:gd name="connsiteX26" fmla="*/ 35742 w 2133015"/>
                <a:gd name="connsiteY26" fmla="*/ 986487 h 1322256"/>
                <a:gd name="connsiteX27" fmla="*/ 0 w 2133015"/>
                <a:gd name="connsiteY27" fmla="*/ 968420 h 1322256"/>
                <a:gd name="connsiteX28" fmla="*/ 0 w 2133015"/>
                <a:gd name="connsiteY28" fmla="*/ 0 h 1322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2133015" h="1322256">
                  <a:moveTo>
                    <a:pt x="0" y="0"/>
                  </a:moveTo>
                  <a:lnTo>
                    <a:pt x="1963723" y="0"/>
                  </a:lnTo>
                  <a:lnTo>
                    <a:pt x="1967667" y="33182"/>
                  </a:lnTo>
                  <a:cubicBezTo>
                    <a:pt x="1966700" y="55677"/>
                    <a:pt x="1962189" y="79335"/>
                    <a:pt x="1953925" y="103470"/>
                  </a:cubicBezTo>
                  <a:cubicBezTo>
                    <a:pt x="2090353" y="116887"/>
                    <a:pt x="2153091" y="248769"/>
                    <a:pt x="2092980" y="395845"/>
                  </a:cubicBezTo>
                  <a:cubicBezTo>
                    <a:pt x="2142504" y="431750"/>
                    <a:pt x="2146545" y="507925"/>
                    <a:pt x="2102517" y="575998"/>
                  </a:cubicBezTo>
                  <a:cubicBezTo>
                    <a:pt x="2070673" y="625258"/>
                    <a:pt x="2019209" y="661326"/>
                    <a:pt x="1967099" y="670883"/>
                  </a:cubicBezTo>
                  <a:cubicBezTo>
                    <a:pt x="1973101" y="725256"/>
                    <a:pt x="1943499" y="788479"/>
                    <a:pt x="1891753" y="831821"/>
                  </a:cubicBezTo>
                  <a:cubicBezTo>
                    <a:pt x="1831156" y="882556"/>
                    <a:pt x="1755102" y="893710"/>
                    <a:pt x="1708589" y="858674"/>
                  </a:cubicBezTo>
                  <a:cubicBezTo>
                    <a:pt x="1707417" y="859361"/>
                    <a:pt x="1706246" y="860008"/>
                    <a:pt x="1705074" y="860695"/>
                  </a:cubicBezTo>
                  <a:cubicBezTo>
                    <a:pt x="1655731" y="920987"/>
                    <a:pt x="1587679" y="963500"/>
                    <a:pt x="1519465" y="976674"/>
                  </a:cubicBezTo>
                  <a:cubicBezTo>
                    <a:pt x="1492526" y="981873"/>
                    <a:pt x="1467020" y="982260"/>
                    <a:pt x="1443739" y="978362"/>
                  </a:cubicBezTo>
                  <a:lnTo>
                    <a:pt x="1395341" y="959724"/>
                  </a:lnTo>
                  <a:lnTo>
                    <a:pt x="1392429" y="994025"/>
                  </a:lnTo>
                  <a:cubicBezTo>
                    <a:pt x="1384690" y="1040615"/>
                    <a:pt x="1366141" y="1083102"/>
                    <a:pt x="1339073" y="1114820"/>
                  </a:cubicBezTo>
                  <a:cubicBezTo>
                    <a:pt x="1284237" y="1179086"/>
                    <a:pt x="1205028" y="1187344"/>
                    <a:pt x="1143620" y="1135223"/>
                  </a:cubicBezTo>
                  <a:cubicBezTo>
                    <a:pt x="1123760" y="1224749"/>
                    <a:pt x="1070583" y="1293185"/>
                    <a:pt x="1003946" y="1314989"/>
                  </a:cubicBezTo>
                  <a:cubicBezTo>
                    <a:pt x="925422" y="1340678"/>
                    <a:pt x="843469" y="1296900"/>
                    <a:pt x="798577" y="1205261"/>
                  </a:cubicBezTo>
                  <a:cubicBezTo>
                    <a:pt x="692621" y="1292243"/>
                    <a:pt x="555004" y="1243351"/>
                    <a:pt x="493510" y="1096847"/>
                  </a:cubicBezTo>
                  <a:cubicBezTo>
                    <a:pt x="478408" y="1099255"/>
                    <a:pt x="463537" y="1097872"/>
                    <a:pt x="449459" y="1093206"/>
                  </a:cubicBezTo>
                  <a:lnTo>
                    <a:pt x="427166" y="1079961"/>
                  </a:lnTo>
                  <a:lnTo>
                    <a:pt x="404446" y="1091597"/>
                  </a:lnTo>
                  <a:cubicBezTo>
                    <a:pt x="387703" y="1098377"/>
                    <a:pt x="370659" y="1103504"/>
                    <a:pt x="353606" y="1106799"/>
                  </a:cubicBezTo>
                  <a:cubicBezTo>
                    <a:pt x="245849" y="1127590"/>
                    <a:pt x="161026" y="1071419"/>
                    <a:pt x="149793" y="971886"/>
                  </a:cubicBezTo>
                  <a:lnTo>
                    <a:pt x="149696" y="971917"/>
                  </a:lnTo>
                  <a:lnTo>
                    <a:pt x="105589" y="986217"/>
                  </a:lnTo>
                  <a:cubicBezTo>
                    <a:pt x="80507" y="991434"/>
                    <a:pt x="56861" y="991287"/>
                    <a:pt x="35742" y="986487"/>
                  </a:cubicBezTo>
                  <a:lnTo>
                    <a:pt x="0" y="9684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70AD47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4" name="正方形/長方形 38">
              <a:extLst>
                <a:ext uri="{FF2B5EF4-FFF2-40B4-BE49-F238E27FC236}">
                  <a16:creationId xmlns:a16="http://schemas.microsoft.com/office/drawing/2014/main" id="{124F4E0C-2C8A-C5FF-C4B4-A1B6B9107707}"/>
                </a:ext>
              </a:extLst>
            </p:cNvPr>
            <p:cNvSpPr/>
            <p:nvPr/>
          </p:nvSpPr>
          <p:spPr>
            <a:xfrm rot="1800000">
              <a:off x="5969202" y="2444736"/>
              <a:ext cx="237249" cy="1532317"/>
            </a:xfrm>
            <a:custGeom>
              <a:avLst/>
              <a:gdLst>
                <a:gd name="connsiteX0" fmla="*/ 0 w 212244"/>
                <a:gd name="connsiteY0" fmla="*/ 0 h 1935466"/>
                <a:gd name="connsiteX1" fmla="*/ 212244 w 212244"/>
                <a:gd name="connsiteY1" fmla="*/ 0 h 1935466"/>
                <a:gd name="connsiteX2" fmla="*/ 212244 w 212244"/>
                <a:gd name="connsiteY2" fmla="*/ 1935466 h 1935466"/>
                <a:gd name="connsiteX3" fmla="*/ 0 w 212244"/>
                <a:gd name="connsiteY3" fmla="*/ 1935466 h 1935466"/>
                <a:gd name="connsiteX4" fmla="*/ 0 w 212244"/>
                <a:gd name="connsiteY4" fmla="*/ 0 h 1935466"/>
                <a:gd name="connsiteX0" fmla="*/ 0 w 212244"/>
                <a:gd name="connsiteY0" fmla="*/ 0 h 1935466"/>
                <a:gd name="connsiteX1" fmla="*/ 93331 w 212244"/>
                <a:gd name="connsiteY1" fmla="*/ 208106 h 1935466"/>
                <a:gd name="connsiteX2" fmla="*/ 212244 w 212244"/>
                <a:gd name="connsiteY2" fmla="*/ 1935466 h 1935466"/>
                <a:gd name="connsiteX3" fmla="*/ 0 w 212244"/>
                <a:gd name="connsiteY3" fmla="*/ 1935466 h 1935466"/>
                <a:gd name="connsiteX4" fmla="*/ 0 w 212244"/>
                <a:gd name="connsiteY4" fmla="*/ 0 h 1935466"/>
                <a:gd name="connsiteX0" fmla="*/ 0 w 242890"/>
                <a:gd name="connsiteY0" fmla="*/ 118376 h 1727360"/>
                <a:gd name="connsiteX1" fmla="*/ 123977 w 242890"/>
                <a:gd name="connsiteY1" fmla="*/ 0 h 1727360"/>
                <a:gd name="connsiteX2" fmla="*/ 242890 w 242890"/>
                <a:gd name="connsiteY2" fmla="*/ 1727360 h 1727360"/>
                <a:gd name="connsiteX3" fmla="*/ 30646 w 242890"/>
                <a:gd name="connsiteY3" fmla="*/ 1727360 h 1727360"/>
                <a:gd name="connsiteX4" fmla="*/ 0 w 242890"/>
                <a:gd name="connsiteY4" fmla="*/ 118376 h 1727360"/>
                <a:gd name="connsiteX0" fmla="*/ 100917 w 343807"/>
                <a:gd name="connsiteY0" fmla="*/ 118376 h 1727360"/>
                <a:gd name="connsiteX1" fmla="*/ 224894 w 343807"/>
                <a:gd name="connsiteY1" fmla="*/ 0 h 1727360"/>
                <a:gd name="connsiteX2" fmla="*/ 343807 w 343807"/>
                <a:gd name="connsiteY2" fmla="*/ 1727360 h 1727360"/>
                <a:gd name="connsiteX3" fmla="*/ 0 w 343807"/>
                <a:gd name="connsiteY3" fmla="*/ 1016405 h 1727360"/>
                <a:gd name="connsiteX4" fmla="*/ 100917 w 343807"/>
                <a:gd name="connsiteY4" fmla="*/ 118376 h 1727360"/>
                <a:gd name="connsiteX0" fmla="*/ 71141 w 314031"/>
                <a:gd name="connsiteY0" fmla="*/ 118376 h 1727360"/>
                <a:gd name="connsiteX1" fmla="*/ 195118 w 314031"/>
                <a:gd name="connsiteY1" fmla="*/ 0 h 1727360"/>
                <a:gd name="connsiteX2" fmla="*/ 314031 w 314031"/>
                <a:gd name="connsiteY2" fmla="*/ 1727360 h 1727360"/>
                <a:gd name="connsiteX3" fmla="*/ 0 w 314031"/>
                <a:gd name="connsiteY3" fmla="*/ 1276815 h 1727360"/>
                <a:gd name="connsiteX4" fmla="*/ 71141 w 314031"/>
                <a:gd name="connsiteY4" fmla="*/ 118376 h 1727360"/>
                <a:gd name="connsiteX0" fmla="*/ 71141 w 314031"/>
                <a:gd name="connsiteY0" fmla="*/ 13119 h 1622103"/>
                <a:gd name="connsiteX1" fmla="*/ 218364 w 314031"/>
                <a:gd name="connsiteY1" fmla="*/ 0 h 1622103"/>
                <a:gd name="connsiteX2" fmla="*/ 314031 w 314031"/>
                <a:gd name="connsiteY2" fmla="*/ 1622103 h 1622103"/>
                <a:gd name="connsiteX3" fmla="*/ 0 w 314031"/>
                <a:gd name="connsiteY3" fmla="*/ 1171558 h 1622103"/>
                <a:gd name="connsiteX4" fmla="*/ 71141 w 314031"/>
                <a:gd name="connsiteY4" fmla="*/ 13119 h 1622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4031" h="1622103">
                  <a:moveTo>
                    <a:pt x="71141" y="13119"/>
                  </a:moveTo>
                  <a:lnTo>
                    <a:pt x="218364" y="0"/>
                  </a:lnTo>
                  <a:lnTo>
                    <a:pt x="314031" y="1622103"/>
                  </a:lnTo>
                  <a:lnTo>
                    <a:pt x="0" y="1171558"/>
                  </a:lnTo>
                  <a:lnTo>
                    <a:pt x="71141" y="13119"/>
                  </a:lnTo>
                  <a:close/>
                </a:path>
              </a:pathLst>
            </a:custGeom>
            <a:solidFill>
              <a:srgbClr val="993300"/>
            </a:solidFill>
            <a:ln w="28575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79EDD894-6562-F882-D37A-5CA329B09A02}"/>
                </a:ext>
              </a:extLst>
            </p:cNvPr>
            <p:cNvSpPr/>
            <p:nvPr/>
          </p:nvSpPr>
          <p:spPr>
            <a:xfrm>
              <a:off x="5486401" y="1653541"/>
              <a:ext cx="2323516" cy="1440348"/>
            </a:xfrm>
            <a:custGeom>
              <a:avLst/>
              <a:gdLst>
                <a:gd name="connsiteX0" fmla="*/ 0 w 2133015"/>
                <a:gd name="connsiteY0" fmla="*/ 0 h 1322256"/>
                <a:gd name="connsiteX1" fmla="*/ 1963723 w 2133015"/>
                <a:gd name="connsiteY1" fmla="*/ 0 h 1322256"/>
                <a:gd name="connsiteX2" fmla="*/ 1967667 w 2133015"/>
                <a:gd name="connsiteY2" fmla="*/ 33182 h 1322256"/>
                <a:gd name="connsiteX3" fmla="*/ 1953925 w 2133015"/>
                <a:gd name="connsiteY3" fmla="*/ 103470 h 1322256"/>
                <a:gd name="connsiteX4" fmla="*/ 2092980 w 2133015"/>
                <a:gd name="connsiteY4" fmla="*/ 395845 h 1322256"/>
                <a:gd name="connsiteX5" fmla="*/ 2102517 w 2133015"/>
                <a:gd name="connsiteY5" fmla="*/ 575998 h 1322256"/>
                <a:gd name="connsiteX6" fmla="*/ 1967099 w 2133015"/>
                <a:gd name="connsiteY6" fmla="*/ 670883 h 1322256"/>
                <a:gd name="connsiteX7" fmla="*/ 1891753 w 2133015"/>
                <a:gd name="connsiteY7" fmla="*/ 831821 h 1322256"/>
                <a:gd name="connsiteX8" fmla="*/ 1708589 w 2133015"/>
                <a:gd name="connsiteY8" fmla="*/ 858674 h 1322256"/>
                <a:gd name="connsiteX9" fmla="*/ 1705074 w 2133015"/>
                <a:gd name="connsiteY9" fmla="*/ 860695 h 1322256"/>
                <a:gd name="connsiteX10" fmla="*/ 1519465 w 2133015"/>
                <a:gd name="connsiteY10" fmla="*/ 976674 h 1322256"/>
                <a:gd name="connsiteX11" fmla="*/ 1443739 w 2133015"/>
                <a:gd name="connsiteY11" fmla="*/ 978362 h 1322256"/>
                <a:gd name="connsiteX12" fmla="*/ 1395341 w 2133015"/>
                <a:gd name="connsiteY12" fmla="*/ 959724 h 1322256"/>
                <a:gd name="connsiteX13" fmla="*/ 1392429 w 2133015"/>
                <a:gd name="connsiteY13" fmla="*/ 994025 h 1322256"/>
                <a:gd name="connsiteX14" fmla="*/ 1339073 w 2133015"/>
                <a:gd name="connsiteY14" fmla="*/ 1114820 h 1322256"/>
                <a:gd name="connsiteX15" fmla="*/ 1143620 w 2133015"/>
                <a:gd name="connsiteY15" fmla="*/ 1135223 h 1322256"/>
                <a:gd name="connsiteX16" fmla="*/ 1003946 w 2133015"/>
                <a:gd name="connsiteY16" fmla="*/ 1314989 h 1322256"/>
                <a:gd name="connsiteX17" fmla="*/ 798577 w 2133015"/>
                <a:gd name="connsiteY17" fmla="*/ 1205261 h 1322256"/>
                <a:gd name="connsiteX18" fmla="*/ 493510 w 2133015"/>
                <a:gd name="connsiteY18" fmla="*/ 1096847 h 1322256"/>
                <a:gd name="connsiteX19" fmla="*/ 449459 w 2133015"/>
                <a:gd name="connsiteY19" fmla="*/ 1093206 h 1322256"/>
                <a:gd name="connsiteX20" fmla="*/ 427166 w 2133015"/>
                <a:gd name="connsiteY20" fmla="*/ 1079961 h 1322256"/>
                <a:gd name="connsiteX21" fmla="*/ 404446 w 2133015"/>
                <a:gd name="connsiteY21" fmla="*/ 1091597 h 1322256"/>
                <a:gd name="connsiteX22" fmla="*/ 353606 w 2133015"/>
                <a:gd name="connsiteY22" fmla="*/ 1106799 h 1322256"/>
                <a:gd name="connsiteX23" fmla="*/ 149793 w 2133015"/>
                <a:gd name="connsiteY23" fmla="*/ 971886 h 1322256"/>
                <a:gd name="connsiteX24" fmla="*/ 149696 w 2133015"/>
                <a:gd name="connsiteY24" fmla="*/ 971917 h 1322256"/>
                <a:gd name="connsiteX25" fmla="*/ 105589 w 2133015"/>
                <a:gd name="connsiteY25" fmla="*/ 986217 h 1322256"/>
                <a:gd name="connsiteX26" fmla="*/ 35742 w 2133015"/>
                <a:gd name="connsiteY26" fmla="*/ 986487 h 1322256"/>
                <a:gd name="connsiteX27" fmla="*/ 0 w 2133015"/>
                <a:gd name="connsiteY27" fmla="*/ 968420 h 1322256"/>
                <a:gd name="connsiteX28" fmla="*/ 0 w 2133015"/>
                <a:gd name="connsiteY28" fmla="*/ 0 h 1322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2133015" h="1322256">
                  <a:moveTo>
                    <a:pt x="0" y="0"/>
                  </a:moveTo>
                  <a:lnTo>
                    <a:pt x="1963723" y="0"/>
                  </a:lnTo>
                  <a:lnTo>
                    <a:pt x="1967667" y="33182"/>
                  </a:lnTo>
                  <a:cubicBezTo>
                    <a:pt x="1966700" y="55677"/>
                    <a:pt x="1962189" y="79335"/>
                    <a:pt x="1953925" y="103470"/>
                  </a:cubicBezTo>
                  <a:cubicBezTo>
                    <a:pt x="2090353" y="116887"/>
                    <a:pt x="2153091" y="248769"/>
                    <a:pt x="2092980" y="395845"/>
                  </a:cubicBezTo>
                  <a:cubicBezTo>
                    <a:pt x="2142504" y="431750"/>
                    <a:pt x="2146545" y="507925"/>
                    <a:pt x="2102517" y="575998"/>
                  </a:cubicBezTo>
                  <a:cubicBezTo>
                    <a:pt x="2070673" y="625258"/>
                    <a:pt x="2019209" y="661326"/>
                    <a:pt x="1967099" y="670883"/>
                  </a:cubicBezTo>
                  <a:cubicBezTo>
                    <a:pt x="1973101" y="725256"/>
                    <a:pt x="1943499" y="788479"/>
                    <a:pt x="1891753" y="831821"/>
                  </a:cubicBezTo>
                  <a:cubicBezTo>
                    <a:pt x="1831156" y="882556"/>
                    <a:pt x="1755102" y="893710"/>
                    <a:pt x="1708589" y="858674"/>
                  </a:cubicBezTo>
                  <a:cubicBezTo>
                    <a:pt x="1707417" y="859361"/>
                    <a:pt x="1706246" y="860008"/>
                    <a:pt x="1705074" y="860695"/>
                  </a:cubicBezTo>
                  <a:cubicBezTo>
                    <a:pt x="1655731" y="920987"/>
                    <a:pt x="1587679" y="963500"/>
                    <a:pt x="1519465" y="976674"/>
                  </a:cubicBezTo>
                  <a:cubicBezTo>
                    <a:pt x="1492526" y="981873"/>
                    <a:pt x="1467020" y="982260"/>
                    <a:pt x="1443739" y="978362"/>
                  </a:cubicBezTo>
                  <a:lnTo>
                    <a:pt x="1395341" y="959724"/>
                  </a:lnTo>
                  <a:lnTo>
                    <a:pt x="1392429" y="994025"/>
                  </a:lnTo>
                  <a:cubicBezTo>
                    <a:pt x="1384690" y="1040615"/>
                    <a:pt x="1366141" y="1083102"/>
                    <a:pt x="1339073" y="1114820"/>
                  </a:cubicBezTo>
                  <a:cubicBezTo>
                    <a:pt x="1284237" y="1179086"/>
                    <a:pt x="1205028" y="1187344"/>
                    <a:pt x="1143620" y="1135223"/>
                  </a:cubicBezTo>
                  <a:cubicBezTo>
                    <a:pt x="1123760" y="1224749"/>
                    <a:pt x="1070583" y="1293185"/>
                    <a:pt x="1003946" y="1314989"/>
                  </a:cubicBezTo>
                  <a:cubicBezTo>
                    <a:pt x="925422" y="1340678"/>
                    <a:pt x="843469" y="1296900"/>
                    <a:pt x="798577" y="1205261"/>
                  </a:cubicBezTo>
                  <a:cubicBezTo>
                    <a:pt x="692621" y="1292243"/>
                    <a:pt x="555004" y="1243351"/>
                    <a:pt x="493510" y="1096847"/>
                  </a:cubicBezTo>
                  <a:cubicBezTo>
                    <a:pt x="478408" y="1099255"/>
                    <a:pt x="463537" y="1097872"/>
                    <a:pt x="449459" y="1093206"/>
                  </a:cubicBezTo>
                  <a:lnTo>
                    <a:pt x="427166" y="1079961"/>
                  </a:lnTo>
                  <a:lnTo>
                    <a:pt x="404446" y="1091597"/>
                  </a:lnTo>
                  <a:cubicBezTo>
                    <a:pt x="387703" y="1098377"/>
                    <a:pt x="370659" y="1103504"/>
                    <a:pt x="353606" y="1106799"/>
                  </a:cubicBezTo>
                  <a:cubicBezTo>
                    <a:pt x="245849" y="1127590"/>
                    <a:pt x="161026" y="1071419"/>
                    <a:pt x="149793" y="971886"/>
                  </a:cubicBezTo>
                  <a:lnTo>
                    <a:pt x="149696" y="971917"/>
                  </a:lnTo>
                  <a:lnTo>
                    <a:pt x="105589" y="986217"/>
                  </a:lnTo>
                  <a:cubicBezTo>
                    <a:pt x="80507" y="991434"/>
                    <a:pt x="56861" y="991287"/>
                    <a:pt x="35742" y="986487"/>
                  </a:cubicBezTo>
                  <a:lnTo>
                    <a:pt x="0" y="9684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6600"/>
            </a:solidFill>
            <a:ln w="28575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" name="正方形/長方形 5">
              <a:extLst>
                <a:ext uri="{FF2B5EF4-FFF2-40B4-BE49-F238E27FC236}">
                  <a16:creationId xmlns:a16="http://schemas.microsoft.com/office/drawing/2014/main" id="{32702FCA-8798-DC56-2D24-6AAD51A391B7}"/>
                </a:ext>
              </a:extLst>
            </p:cNvPr>
            <p:cNvSpPr/>
            <p:nvPr/>
          </p:nvSpPr>
          <p:spPr>
            <a:xfrm>
              <a:off x="5199098" y="1944382"/>
              <a:ext cx="669498" cy="4364676"/>
            </a:xfrm>
            <a:prstGeom prst="rect">
              <a:avLst/>
            </a:prstGeom>
            <a:solidFill>
              <a:srgbClr val="993300"/>
            </a:solidFill>
            <a:ln w="28575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43ECC91B-9A7D-AEFD-9044-AF787D32EA88}"/>
              </a:ext>
            </a:extLst>
          </p:cNvPr>
          <p:cNvSpPr/>
          <p:nvPr/>
        </p:nvSpPr>
        <p:spPr>
          <a:xfrm>
            <a:off x="3575720" y="1588955"/>
            <a:ext cx="2734576" cy="1514328"/>
          </a:xfrm>
          <a:custGeom>
            <a:avLst/>
            <a:gdLst>
              <a:gd name="connsiteX0" fmla="*/ 0 w 2133015"/>
              <a:gd name="connsiteY0" fmla="*/ 0 h 1322256"/>
              <a:gd name="connsiteX1" fmla="*/ 1963723 w 2133015"/>
              <a:gd name="connsiteY1" fmla="*/ 0 h 1322256"/>
              <a:gd name="connsiteX2" fmla="*/ 1967667 w 2133015"/>
              <a:gd name="connsiteY2" fmla="*/ 33182 h 1322256"/>
              <a:gd name="connsiteX3" fmla="*/ 1953925 w 2133015"/>
              <a:gd name="connsiteY3" fmla="*/ 103470 h 1322256"/>
              <a:gd name="connsiteX4" fmla="*/ 2092980 w 2133015"/>
              <a:gd name="connsiteY4" fmla="*/ 395845 h 1322256"/>
              <a:gd name="connsiteX5" fmla="*/ 2102517 w 2133015"/>
              <a:gd name="connsiteY5" fmla="*/ 575998 h 1322256"/>
              <a:gd name="connsiteX6" fmla="*/ 1967099 w 2133015"/>
              <a:gd name="connsiteY6" fmla="*/ 670883 h 1322256"/>
              <a:gd name="connsiteX7" fmla="*/ 1891753 w 2133015"/>
              <a:gd name="connsiteY7" fmla="*/ 831821 h 1322256"/>
              <a:gd name="connsiteX8" fmla="*/ 1708589 w 2133015"/>
              <a:gd name="connsiteY8" fmla="*/ 858674 h 1322256"/>
              <a:gd name="connsiteX9" fmla="*/ 1705074 w 2133015"/>
              <a:gd name="connsiteY9" fmla="*/ 860695 h 1322256"/>
              <a:gd name="connsiteX10" fmla="*/ 1519465 w 2133015"/>
              <a:gd name="connsiteY10" fmla="*/ 976674 h 1322256"/>
              <a:gd name="connsiteX11" fmla="*/ 1443739 w 2133015"/>
              <a:gd name="connsiteY11" fmla="*/ 978362 h 1322256"/>
              <a:gd name="connsiteX12" fmla="*/ 1395341 w 2133015"/>
              <a:gd name="connsiteY12" fmla="*/ 959724 h 1322256"/>
              <a:gd name="connsiteX13" fmla="*/ 1392429 w 2133015"/>
              <a:gd name="connsiteY13" fmla="*/ 994025 h 1322256"/>
              <a:gd name="connsiteX14" fmla="*/ 1339073 w 2133015"/>
              <a:gd name="connsiteY14" fmla="*/ 1114820 h 1322256"/>
              <a:gd name="connsiteX15" fmla="*/ 1143620 w 2133015"/>
              <a:gd name="connsiteY15" fmla="*/ 1135223 h 1322256"/>
              <a:gd name="connsiteX16" fmla="*/ 1003946 w 2133015"/>
              <a:gd name="connsiteY16" fmla="*/ 1314989 h 1322256"/>
              <a:gd name="connsiteX17" fmla="*/ 798577 w 2133015"/>
              <a:gd name="connsiteY17" fmla="*/ 1205261 h 1322256"/>
              <a:gd name="connsiteX18" fmla="*/ 493510 w 2133015"/>
              <a:gd name="connsiteY18" fmla="*/ 1096847 h 1322256"/>
              <a:gd name="connsiteX19" fmla="*/ 449459 w 2133015"/>
              <a:gd name="connsiteY19" fmla="*/ 1093206 h 1322256"/>
              <a:gd name="connsiteX20" fmla="*/ 427166 w 2133015"/>
              <a:gd name="connsiteY20" fmla="*/ 1079961 h 1322256"/>
              <a:gd name="connsiteX21" fmla="*/ 404446 w 2133015"/>
              <a:gd name="connsiteY21" fmla="*/ 1091597 h 1322256"/>
              <a:gd name="connsiteX22" fmla="*/ 353606 w 2133015"/>
              <a:gd name="connsiteY22" fmla="*/ 1106799 h 1322256"/>
              <a:gd name="connsiteX23" fmla="*/ 149793 w 2133015"/>
              <a:gd name="connsiteY23" fmla="*/ 971886 h 1322256"/>
              <a:gd name="connsiteX24" fmla="*/ 149696 w 2133015"/>
              <a:gd name="connsiteY24" fmla="*/ 971917 h 1322256"/>
              <a:gd name="connsiteX25" fmla="*/ 105589 w 2133015"/>
              <a:gd name="connsiteY25" fmla="*/ 986217 h 1322256"/>
              <a:gd name="connsiteX26" fmla="*/ 35742 w 2133015"/>
              <a:gd name="connsiteY26" fmla="*/ 986487 h 1322256"/>
              <a:gd name="connsiteX27" fmla="*/ 0 w 2133015"/>
              <a:gd name="connsiteY27" fmla="*/ 968420 h 1322256"/>
              <a:gd name="connsiteX28" fmla="*/ 0 w 2133015"/>
              <a:gd name="connsiteY28" fmla="*/ 0 h 13222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</a:cxnLst>
            <a:rect l="l" t="t" r="r" b="b"/>
            <a:pathLst>
              <a:path w="2133015" h="1322256">
                <a:moveTo>
                  <a:pt x="0" y="0"/>
                </a:moveTo>
                <a:lnTo>
                  <a:pt x="1963723" y="0"/>
                </a:lnTo>
                <a:lnTo>
                  <a:pt x="1967667" y="33182"/>
                </a:lnTo>
                <a:cubicBezTo>
                  <a:pt x="1966700" y="55677"/>
                  <a:pt x="1962189" y="79335"/>
                  <a:pt x="1953925" y="103470"/>
                </a:cubicBezTo>
                <a:cubicBezTo>
                  <a:pt x="2090353" y="116887"/>
                  <a:pt x="2153091" y="248769"/>
                  <a:pt x="2092980" y="395845"/>
                </a:cubicBezTo>
                <a:cubicBezTo>
                  <a:pt x="2142504" y="431750"/>
                  <a:pt x="2146545" y="507925"/>
                  <a:pt x="2102517" y="575998"/>
                </a:cubicBezTo>
                <a:cubicBezTo>
                  <a:pt x="2070673" y="625258"/>
                  <a:pt x="2019209" y="661326"/>
                  <a:pt x="1967099" y="670883"/>
                </a:cubicBezTo>
                <a:cubicBezTo>
                  <a:pt x="1973101" y="725256"/>
                  <a:pt x="1943499" y="788479"/>
                  <a:pt x="1891753" y="831821"/>
                </a:cubicBezTo>
                <a:cubicBezTo>
                  <a:pt x="1831156" y="882556"/>
                  <a:pt x="1755102" y="893710"/>
                  <a:pt x="1708589" y="858674"/>
                </a:cubicBezTo>
                <a:cubicBezTo>
                  <a:pt x="1707417" y="859361"/>
                  <a:pt x="1706246" y="860008"/>
                  <a:pt x="1705074" y="860695"/>
                </a:cubicBezTo>
                <a:cubicBezTo>
                  <a:pt x="1655731" y="920987"/>
                  <a:pt x="1587679" y="963500"/>
                  <a:pt x="1519465" y="976674"/>
                </a:cubicBezTo>
                <a:cubicBezTo>
                  <a:pt x="1492526" y="981873"/>
                  <a:pt x="1467020" y="982260"/>
                  <a:pt x="1443739" y="978362"/>
                </a:cubicBezTo>
                <a:lnTo>
                  <a:pt x="1395341" y="959724"/>
                </a:lnTo>
                <a:lnTo>
                  <a:pt x="1392429" y="994025"/>
                </a:lnTo>
                <a:cubicBezTo>
                  <a:pt x="1384690" y="1040615"/>
                  <a:pt x="1366141" y="1083102"/>
                  <a:pt x="1339073" y="1114820"/>
                </a:cubicBezTo>
                <a:cubicBezTo>
                  <a:pt x="1284237" y="1179086"/>
                  <a:pt x="1205028" y="1187344"/>
                  <a:pt x="1143620" y="1135223"/>
                </a:cubicBezTo>
                <a:cubicBezTo>
                  <a:pt x="1123760" y="1224749"/>
                  <a:pt x="1070583" y="1293185"/>
                  <a:pt x="1003946" y="1314989"/>
                </a:cubicBezTo>
                <a:cubicBezTo>
                  <a:pt x="925422" y="1340678"/>
                  <a:pt x="843469" y="1296900"/>
                  <a:pt x="798577" y="1205261"/>
                </a:cubicBezTo>
                <a:cubicBezTo>
                  <a:pt x="692621" y="1292243"/>
                  <a:pt x="555004" y="1243351"/>
                  <a:pt x="493510" y="1096847"/>
                </a:cubicBezTo>
                <a:cubicBezTo>
                  <a:pt x="478408" y="1099255"/>
                  <a:pt x="463537" y="1097872"/>
                  <a:pt x="449459" y="1093206"/>
                </a:cubicBezTo>
                <a:lnTo>
                  <a:pt x="427166" y="1079961"/>
                </a:lnTo>
                <a:lnTo>
                  <a:pt x="404446" y="1091597"/>
                </a:lnTo>
                <a:cubicBezTo>
                  <a:pt x="387703" y="1098377"/>
                  <a:pt x="370659" y="1103504"/>
                  <a:pt x="353606" y="1106799"/>
                </a:cubicBezTo>
                <a:cubicBezTo>
                  <a:pt x="245849" y="1127590"/>
                  <a:pt x="161026" y="1071419"/>
                  <a:pt x="149793" y="971886"/>
                </a:cubicBezTo>
                <a:lnTo>
                  <a:pt x="149696" y="971917"/>
                </a:lnTo>
                <a:lnTo>
                  <a:pt x="105589" y="986217"/>
                </a:lnTo>
                <a:cubicBezTo>
                  <a:pt x="80507" y="991434"/>
                  <a:pt x="56861" y="991287"/>
                  <a:pt x="35742" y="986487"/>
                </a:cubicBezTo>
                <a:lnTo>
                  <a:pt x="0" y="968420"/>
                </a:lnTo>
                <a:lnTo>
                  <a:pt x="0" y="0"/>
                </a:lnTo>
                <a:close/>
              </a:path>
            </a:pathLst>
          </a:custGeom>
          <a:solidFill>
            <a:srgbClr val="339933"/>
          </a:solidFill>
          <a:ln w="28575" cap="flat" cmpd="sng" algn="ctr">
            <a:solidFill>
              <a:sysClr val="windowText" lastClr="000000"/>
            </a:solidFill>
            <a:prstDash val="solid"/>
            <a:bevel/>
          </a:ln>
          <a:effectLst/>
        </p:spPr>
        <p:txBody>
          <a:bodyPr wrap="square" rtlCol="0" anchor="ctr">
            <a:noAutofit/>
          </a:bodyPr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1800" b="0" i="0" u="none" strike="noStrike" kern="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游ゴシック" panose="020B0400000000000000" pitchFamily="50" charset="-128"/>
              <a:cs typeface="+mn-cs"/>
            </a:endParaRPr>
          </a:p>
        </p:txBody>
      </p:sp>
      <p:sp>
        <p:nvSpPr>
          <p:cNvPr id="8" name="正方形/長方形 120">
            <a:extLst>
              <a:ext uri="{FF2B5EF4-FFF2-40B4-BE49-F238E27FC236}">
                <a16:creationId xmlns:a16="http://schemas.microsoft.com/office/drawing/2014/main" id="{E2DEE3F6-C0B0-18B3-7DC4-EFF861B5C5DD}"/>
              </a:ext>
            </a:extLst>
          </p:cNvPr>
          <p:cNvSpPr/>
          <p:nvPr/>
        </p:nvSpPr>
        <p:spPr>
          <a:xfrm>
            <a:off x="1505490" y="1588955"/>
            <a:ext cx="2114799" cy="4657491"/>
          </a:xfrm>
          <a:custGeom>
            <a:avLst/>
            <a:gdLst>
              <a:gd name="connsiteX0" fmla="*/ 0 w 2114799"/>
              <a:gd name="connsiteY0" fmla="*/ 0 h 4657491"/>
              <a:gd name="connsiteX1" fmla="*/ 2114799 w 2114799"/>
              <a:gd name="connsiteY1" fmla="*/ 0 h 4657491"/>
              <a:gd name="connsiteX2" fmla="*/ 2114799 w 2114799"/>
              <a:gd name="connsiteY2" fmla="*/ 4657491 h 4657491"/>
              <a:gd name="connsiteX3" fmla="*/ 0 w 2114799"/>
              <a:gd name="connsiteY3" fmla="*/ 4657491 h 4657491"/>
              <a:gd name="connsiteX4" fmla="*/ 0 w 2114799"/>
              <a:gd name="connsiteY4" fmla="*/ 0 h 4657491"/>
              <a:gd name="connsiteX0" fmla="*/ 400596 w 2515395"/>
              <a:gd name="connsiteY0" fmla="*/ 0 h 4657491"/>
              <a:gd name="connsiteX1" fmla="*/ 2515395 w 2515395"/>
              <a:gd name="connsiteY1" fmla="*/ 0 h 4657491"/>
              <a:gd name="connsiteX2" fmla="*/ 2515395 w 2515395"/>
              <a:gd name="connsiteY2" fmla="*/ 4657491 h 4657491"/>
              <a:gd name="connsiteX3" fmla="*/ 400596 w 2515395"/>
              <a:gd name="connsiteY3" fmla="*/ 4657491 h 4657491"/>
              <a:gd name="connsiteX4" fmla="*/ 6 w 2515395"/>
              <a:gd name="connsiteY4" fmla="*/ 2043245 h 4657491"/>
              <a:gd name="connsiteX5" fmla="*/ 400596 w 2515395"/>
              <a:gd name="connsiteY5" fmla="*/ 0 h 4657491"/>
              <a:gd name="connsiteX0" fmla="*/ 0 w 2515389"/>
              <a:gd name="connsiteY0" fmla="*/ 2043245 h 4657491"/>
              <a:gd name="connsiteX1" fmla="*/ 400590 w 2515389"/>
              <a:gd name="connsiteY1" fmla="*/ 0 h 4657491"/>
              <a:gd name="connsiteX2" fmla="*/ 2515389 w 2515389"/>
              <a:gd name="connsiteY2" fmla="*/ 0 h 4657491"/>
              <a:gd name="connsiteX3" fmla="*/ 2515389 w 2515389"/>
              <a:gd name="connsiteY3" fmla="*/ 4657491 h 4657491"/>
              <a:gd name="connsiteX4" fmla="*/ 400590 w 2515389"/>
              <a:gd name="connsiteY4" fmla="*/ 4657491 h 4657491"/>
              <a:gd name="connsiteX5" fmla="*/ 91440 w 2515389"/>
              <a:gd name="connsiteY5" fmla="*/ 2134685 h 4657491"/>
              <a:gd name="connsiteX0" fmla="*/ 0 w 2515389"/>
              <a:gd name="connsiteY0" fmla="*/ 2043245 h 4657491"/>
              <a:gd name="connsiteX1" fmla="*/ 400590 w 2515389"/>
              <a:gd name="connsiteY1" fmla="*/ 0 h 4657491"/>
              <a:gd name="connsiteX2" fmla="*/ 2515389 w 2515389"/>
              <a:gd name="connsiteY2" fmla="*/ 0 h 4657491"/>
              <a:gd name="connsiteX3" fmla="*/ 2515389 w 2515389"/>
              <a:gd name="connsiteY3" fmla="*/ 4657491 h 4657491"/>
              <a:gd name="connsiteX4" fmla="*/ 400590 w 2515389"/>
              <a:gd name="connsiteY4" fmla="*/ 4657491 h 4657491"/>
              <a:gd name="connsiteX0" fmla="*/ 0 w 2114799"/>
              <a:gd name="connsiteY0" fmla="*/ 0 h 4657491"/>
              <a:gd name="connsiteX1" fmla="*/ 2114799 w 2114799"/>
              <a:gd name="connsiteY1" fmla="*/ 0 h 4657491"/>
              <a:gd name="connsiteX2" fmla="*/ 2114799 w 2114799"/>
              <a:gd name="connsiteY2" fmla="*/ 4657491 h 4657491"/>
              <a:gd name="connsiteX3" fmla="*/ 0 w 2114799"/>
              <a:gd name="connsiteY3" fmla="*/ 4657491 h 46574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14799" h="4657491">
                <a:moveTo>
                  <a:pt x="0" y="0"/>
                </a:moveTo>
                <a:lnTo>
                  <a:pt x="2114799" y="0"/>
                </a:lnTo>
                <a:lnTo>
                  <a:pt x="2114799" y="4657491"/>
                </a:lnTo>
                <a:lnTo>
                  <a:pt x="0" y="4657491"/>
                </a:lnTo>
              </a:path>
            </a:pathLst>
          </a:custGeom>
          <a:pattFill prst="wdUpDiag">
            <a:fgClr>
              <a:schemeClr val="bg1">
                <a:lumMod val="85000"/>
              </a:schemeClr>
            </a:fgClr>
            <a:bgClr>
              <a:schemeClr val="bg1">
                <a:lumMod val="65000"/>
              </a:schemeClr>
            </a:bgClr>
          </a:pattFill>
          <a:ln w="28575" cap="flat" cmpd="sng" algn="ctr">
            <a:solidFill>
              <a:sysClr val="windowText" lastClr="000000"/>
            </a:solidFill>
            <a:prstDash val="solid"/>
            <a:bevel/>
          </a:ln>
          <a:effectLst/>
        </p:spPr>
        <p:txBody>
          <a:bodyPr wrap="square" rtlCol="0" anchor="ctr">
            <a:noAutofit/>
          </a:bodyPr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18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游ゴシック" panose="020B0400000000000000" pitchFamily="50" charset="-128"/>
              <a:cs typeface="+mn-cs"/>
            </a:endParaRPr>
          </a:p>
        </p:txBody>
      </p: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E77C91DB-57A9-5F61-FC06-7C869F21A9CA}"/>
              </a:ext>
            </a:extLst>
          </p:cNvPr>
          <p:cNvGrpSpPr/>
          <p:nvPr/>
        </p:nvGrpSpPr>
        <p:grpSpPr>
          <a:xfrm>
            <a:off x="1729193" y="2937363"/>
            <a:ext cx="3333518" cy="3300047"/>
            <a:chOff x="281538" y="3207516"/>
            <a:chExt cx="3333518" cy="3300047"/>
          </a:xfrm>
        </p:grpSpPr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A3B132C6-13F8-5BA0-C2DC-460E0E8A00BA}"/>
                </a:ext>
              </a:extLst>
            </p:cNvPr>
            <p:cNvGrpSpPr/>
            <p:nvPr/>
          </p:nvGrpSpPr>
          <p:grpSpPr>
            <a:xfrm>
              <a:off x="281538" y="3207516"/>
              <a:ext cx="3333518" cy="3300047"/>
              <a:chOff x="281538" y="3612965"/>
              <a:chExt cx="2923957" cy="2894598"/>
            </a:xfrm>
          </p:grpSpPr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2B5CBD45-EA72-4A95-C2FF-D7CF37D92E6A}"/>
                  </a:ext>
                </a:extLst>
              </p:cNvPr>
              <p:cNvSpPr/>
              <p:nvPr/>
            </p:nvSpPr>
            <p:spPr bwMode="auto">
              <a:xfrm>
                <a:off x="1460485" y="5544696"/>
                <a:ext cx="1745010" cy="956068"/>
              </a:xfrm>
              <a:custGeom>
                <a:avLst/>
                <a:gdLst>
                  <a:gd name="connsiteX0" fmla="*/ 746389 w 1492778"/>
                  <a:gd name="connsiteY0" fmla="*/ 0 h 817874"/>
                  <a:gd name="connsiteX1" fmla="*/ 1492778 w 1492778"/>
                  <a:gd name="connsiteY1" fmla="*/ 746389 h 817874"/>
                  <a:gd name="connsiteX2" fmla="*/ 1485572 w 1492778"/>
                  <a:gd name="connsiteY2" fmla="*/ 817874 h 817874"/>
                  <a:gd name="connsiteX3" fmla="*/ 1360731 w 1492778"/>
                  <a:gd name="connsiteY3" fmla="*/ 817874 h 817874"/>
                  <a:gd name="connsiteX4" fmla="*/ 1367937 w 1492778"/>
                  <a:gd name="connsiteY4" fmla="*/ 746389 h 817874"/>
                  <a:gd name="connsiteX5" fmla="*/ 746389 w 1492778"/>
                  <a:gd name="connsiteY5" fmla="*/ 124841 h 817874"/>
                  <a:gd name="connsiteX6" fmla="*/ 124841 w 1492778"/>
                  <a:gd name="connsiteY6" fmla="*/ 746389 h 817874"/>
                  <a:gd name="connsiteX7" fmla="*/ 132047 w 1492778"/>
                  <a:gd name="connsiteY7" fmla="*/ 817874 h 817874"/>
                  <a:gd name="connsiteX8" fmla="*/ 7206 w 1492778"/>
                  <a:gd name="connsiteY8" fmla="*/ 817874 h 817874"/>
                  <a:gd name="connsiteX9" fmla="*/ 0 w 1492778"/>
                  <a:gd name="connsiteY9" fmla="*/ 746389 h 817874"/>
                  <a:gd name="connsiteX10" fmla="*/ 746389 w 1492778"/>
                  <a:gd name="connsiteY10" fmla="*/ 0 h 817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492778" h="817874">
                    <a:moveTo>
                      <a:pt x="746389" y="0"/>
                    </a:moveTo>
                    <a:cubicBezTo>
                      <a:pt x="1158608" y="0"/>
                      <a:pt x="1492778" y="334170"/>
                      <a:pt x="1492778" y="746389"/>
                    </a:cubicBezTo>
                    <a:lnTo>
                      <a:pt x="1485572" y="817874"/>
                    </a:lnTo>
                    <a:lnTo>
                      <a:pt x="1360731" y="817874"/>
                    </a:lnTo>
                    <a:lnTo>
                      <a:pt x="1367937" y="746389"/>
                    </a:lnTo>
                    <a:cubicBezTo>
                      <a:pt x="1367937" y="403118"/>
                      <a:pt x="1089660" y="124841"/>
                      <a:pt x="746389" y="124841"/>
                    </a:cubicBezTo>
                    <a:cubicBezTo>
                      <a:pt x="403118" y="124841"/>
                      <a:pt x="124841" y="403118"/>
                      <a:pt x="124841" y="746389"/>
                    </a:cubicBezTo>
                    <a:lnTo>
                      <a:pt x="132047" y="817874"/>
                    </a:lnTo>
                    <a:lnTo>
                      <a:pt x="7206" y="817874"/>
                    </a:lnTo>
                    <a:lnTo>
                      <a:pt x="0" y="746389"/>
                    </a:lnTo>
                    <a:cubicBezTo>
                      <a:pt x="0" y="334170"/>
                      <a:pt x="334170" y="0"/>
                      <a:pt x="746389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23" name="グループ化 22">
                <a:extLst>
                  <a:ext uri="{FF2B5EF4-FFF2-40B4-BE49-F238E27FC236}">
                    <a16:creationId xmlns:a16="http://schemas.microsoft.com/office/drawing/2014/main" id="{7BF9E1B9-ABB9-D631-5B49-6A0346519B5D}"/>
                  </a:ext>
                </a:extLst>
              </p:cNvPr>
              <p:cNvGrpSpPr/>
              <p:nvPr/>
            </p:nvGrpSpPr>
            <p:grpSpPr>
              <a:xfrm rot="21125282">
                <a:off x="539772" y="3612965"/>
                <a:ext cx="1689467" cy="1934349"/>
                <a:chOff x="687303" y="2927463"/>
                <a:chExt cx="1689467" cy="1934349"/>
              </a:xfrm>
            </p:grpSpPr>
            <p:sp>
              <p:nvSpPr>
                <p:cNvPr id="97" name="二等辺三角形 8">
                  <a:extLst>
                    <a:ext uri="{FF2B5EF4-FFF2-40B4-BE49-F238E27FC236}">
                      <a16:creationId xmlns:a16="http://schemas.microsoft.com/office/drawing/2014/main" id="{E1A4FE02-4E61-E5B3-0DDB-8091632B9CD9}"/>
                    </a:ext>
                  </a:extLst>
                </p:cNvPr>
                <p:cNvSpPr/>
                <p:nvPr/>
              </p:nvSpPr>
              <p:spPr bwMode="auto">
                <a:xfrm>
                  <a:off x="2177301" y="3844425"/>
                  <a:ext cx="199469" cy="288513"/>
                </a:xfrm>
                <a:custGeom>
                  <a:avLst/>
                  <a:gdLst>
                    <a:gd name="connsiteX0" fmla="*/ 0 w 183898"/>
                    <a:gd name="connsiteY0" fmla="*/ 225025 h 225025"/>
                    <a:gd name="connsiteX1" fmla="*/ 91949 w 183898"/>
                    <a:gd name="connsiteY1" fmla="*/ 0 h 225025"/>
                    <a:gd name="connsiteX2" fmla="*/ 183898 w 183898"/>
                    <a:gd name="connsiteY2" fmla="*/ 225025 h 225025"/>
                    <a:gd name="connsiteX3" fmla="*/ 0 w 183898"/>
                    <a:gd name="connsiteY3" fmla="*/ 225025 h 225025"/>
                    <a:gd name="connsiteX0" fmla="*/ 0 w 191011"/>
                    <a:gd name="connsiteY0" fmla="*/ 225025 h 225025"/>
                    <a:gd name="connsiteX1" fmla="*/ 91949 w 191011"/>
                    <a:gd name="connsiteY1" fmla="*/ 0 h 225025"/>
                    <a:gd name="connsiteX2" fmla="*/ 183898 w 191011"/>
                    <a:gd name="connsiteY2" fmla="*/ 225025 h 225025"/>
                    <a:gd name="connsiteX3" fmla="*/ 0 w 191011"/>
                    <a:gd name="connsiteY3" fmla="*/ 225025 h 225025"/>
                    <a:gd name="connsiteX0" fmla="*/ 0 w 192784"/>
                    <a:gd name="connsiteY0" fmla="*/ 225025 h 240341"/>
                    <a:gd name="connsiteX1" fmla="*/ 91949 w 192784"/>
                    <a:gd name="connsiteY1" fmla="*/ 0 h 240341"/>
                    <a:gd name="connsiteX2" fmla="*/ 183898 w 192784"/>
                    <a:gd name="connsiteY2" fmla="*/ 225025 h 240341"/>
                    <a:gd name="connsiteX3" fmla="*/ 0 w 192784"/>
                    <a:gd name="connsiteY3" fmla="*/ 225025 h 240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92784" h="240341">
                      <a:moveTo>
                        <a:pt x="0" y="225025"/>
                      </a:moveTo>
                      <a:lnTo>
                        <a:pt x="91949" y="0"/>
                      </a:lnTo>
                      <a:cubicBezTo>
                        <a:pt x="122599" y="75008"/>
                        <a:pt x="222923" y="190562"/>
                        <a:pt x="183898" y="225025"/>
                      </a:cubicBezTo>
                      <a:cubicBezTo>
                        <a:pt x="144873" y="259488"/>
                        <a:pt x="61299" y="225025"/>
                        <a:pt x="0" y="225025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8" name="フリーフォーム: 図形 97">
                  <a:extLst>
                    <a:ext uri="{FF2B5EF4-FFF2-40B4-BE49-F238E27FC236}">
                      <a16:creationId xmlns:a16="http://schemas.microsoft.com/office/drawing/2014/main" id="{CF9784DE-EDA0-0010-488F-CB321EB51C27}"/>
                    </a:ext>
                  </a:extLst>
                </p:cNvPr>
                <p:cNvSpPr/>
                <p:nvPr/>
              </p:nvSpPr>
              <p:spPr bwMode="auto">
                <a:xfrm>
                  <a:off x="773157" y="2996105"/>
                  <a:ext cx="1525674" cy="1865707"/>
                </a:xfrm>
                <a:custGeom>
                  <a:avLst/>
                  <a:gdLst>
                    <a:gd name="connsiteX0" fmla="*/ 652573 w 1305146"/>
                    <a:gd name="connsiteY0" fmla="*/ 0 h 1596030"/>
                    <a:gd name="connsiteX1" fmla="*/ 1305146 w 1305146"/>
                    <a:gd name="connsiteY1" fmla="*/ 741535 h 1596030"/>
                    <a:gd name="connsiteX2" fmla="*/ 906584 w 1305146"/>
                    <a:gd name="connsiteY2" fmla="*/ 1424797 h 1596030"/>
                    <a:gd name="connsiteX3" fmla="*/ 889162 w 1305146"/>
                    <a:gd name="connsiteY3" fmla="*/ 1430942 h 1596030"/>
                    <a:gd name="connsiteX4" fmla="*/ 903310 w 1305146"/>
                    <a:gd name="connsiteY4" fmla="*/ 1596030 h 1596030"/>
                    <a:gd name="connsiteX5" fmla="*/ 490734 w 1305146"/>
                    <a:gd name="connsiteY5" fmla="*/ 1596030 h 1596030"/>
                    <a:gd name="connsiteX6" fmla="*/ 502274 w 1305146"/>
                    <a:gd name="connsiteY6" fmla="*/ 1461379 h 1596030"/>
                    <a:gd name="connsiteX7" fmla="*/ 398562 w 1305146"/>
                    <a:gd name="connsiteY7" fmla="*/ 1424797 h 1596030"/>
                    <a:gd name="connsiteX8" fmla="*/ 0 w 1305146"/>
                    <a:gd name="connsiteY8" fmla="*/ 741535 h 1596030"/>
                    <a:gd name="connsiteX9" fmla="*/ 652573 w 1305146"/>
                    <a:gd name="connsiteY9" fmla="*/ 0 h 1596030"/>
                    <a:gd name="connsiteX0" fmla="*/ 652573 w 1305146"/>
                    <a:gd name="connsiteY0" fmla="*/ 0 h 1596030"/>
                    <a:gd name="connsiteX1" fmla="*/ 1305146 w 1305146"/>
                    <a:gd name="connsiteY1" fmla="*/ 741535 h 1596030"/>
                    <a:gd name="connsiteX2" fmla="*/ 906584 w 1305146"/>
                    <a:gd name="connsiteY2" fmla="*/ 1424797 h 1596030"/>
                    <a:gd name="connsiteX3" fmla="*/ 889162 w 1305146"/>
                    <a:gd name="connsiteY3" fmla="*/ 1430942 h 1596030"/>
                    <a:gd name="connsiteX4" fmla="*/ 903310 w 1305146"/>
                    <a:gd name="connsiteY4" fmla="*/ 1596030 h 1596030"/>
                    <a:gd name="connsiteX5" fmla="*/ 490734 w 1305146"/>
                    <a:gd name="connsiteY5" fmla="*/ 1596030 h 1596030"/>
                    <a:gd name="connsiteX6" fmla="*/ 502274 w 1305146"/>
                    <a:gd name="connsiteY6" fmla="*/ 1461379 h 1596030"/>
                    <a:gd name="connsiteX7" fmla="*/ 398562 w 1305146"/>
                    <a:gd name="connsiteY7" fmla="*/ 1424797 h 1596030"/>
                    <a:gd name="connsiteX8" fmla="*/ 0 w 1305146"/>
                    <a:gd name="connsiteY8" fmla="*/ 741535 h 1596030"/>
                    <a:gd name="connsiteX9" fmla="*/ 652573 w 1305146"/>
                    <a:gd name="connsiteY9" fmla="*/ 0 h 15960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305146" h="1596030">
                      <a:moveTo>
                        <a:pt x="652573" y="0"/>
                      </a:moveTo>
                      <a:cubicBezTo>
                        <a:pt x="1012979" y="0"/>
                        <a:pt x="1305146" y="331997"/>
                        <a:pt x="1305146" y="741535"/>
                      </a:cubicBezTo>
                      <a:cubicBezTo>
                        <a:pt x="1305146" y="1048689"/>
                        <a:pt x="1236052" y="1455100"/>
                        <a:pt x="906584" y="1424797"/>
                      </a:cubicBezTo>
                      <a:lnTo>
                        <a:pt x="889162" y="1430942"/>
                      </a:lnTo>
                      <a:lnTo>
                        <a:pt x="903310" y="1596030"/>
                      </a:lnTo>
                      <a:lnTo>
                        <a:pt x="490734" y="1596030"/>
                      </a:lnTo>
                      <a:lnTo>
                        <a:pt x="502274" y="1461379"/>
                      </a:lnTo>
                      <a:lnTo>
                        <a:pt x="398562" y="1424797"/>
                      </a:lnTo>
                      <a:cubicBezTo>
                        <a:pt x="164344" y="1312225"/>
                        <a:pt x="0" y="1048689"/>
                        <a:pt x="0" y="741535"/>
                      </a:cubicBezTo>
                      <a:cubicBezTo>
                        <a:pt x="0" y="331997"/>
                        <a:pt x="292167" y="0"/>
                        <a:pt x="652573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9" name="月 98">
                  <a:extLst>
                    <a:ext uri="{FF2B5EF4-FFF2-40B4-BE49-F238E27FC236}">
                      <a16:creationId xmlns:a16="http://schemas.microsoft.com/office/drawing/2014/main" id="{D859D776-36D9-2565-3B19-4515D0960CD1}"/>
                    </a:ext>
                  </a:extLst>
                </p:cNvPr>
                <p:cNvSpPr/>
                <p:nvPr/>
              </p:nvSpPr>
              <p:spPr bwMode="auto">
                <a:xfrm rot="5400000">
                  <a:off x="1865463" y="2847294"/>
                  <a:ext cx="270212" cy="69255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0" name="月 99">
                  <a:extLst>
                    <a:ext uri="{FF2B5EF4-FFF2-40B4-BE49-F238E27FC236}">
                      <a16:creationId xmlns:a16="http://schemas.microsoft.com/office/drawing/2014/main" id="{F4AA6525-FA04-E3D5-F8FB-8D41FD8BD5E5}"/>
                    </a:ext>
                  </a:extLst>
                </p:cNvPr>
                <p:cNvSpPr/>
                <p:nvPr/>
              </p:nvSpPr>
              <p:spPr bwMode="auto">
                <a:xfrm rot="4351354">
                  <a:off x="1783491" y="2719353"/>
                  <a:ext cx="270212" cy="69255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1" name="フリーフォーム: 図形 100">
                  <a:extLst>
                    <a:ext uri="{FF2B5EF4-FFF2-40B4-BE49-F238E27FC236}">
                      <a16:creationId xmlns:a16="http://schemas.microsoft.com/office/drawing/2014/main" id="{D40CA238-2A9E-CEF0-76AE-1B37131A8BA2}"/>
                    </a:ext>
                  </a:extLst>
                </p:cNvPr>
                <p:cNvSpPr/>
                <p:nvPr/>
              </p:nvSpPr>
              <p:spPr bwMode="auto">
                <a:xfrm>
                  <a:off x="687303" y="2927463"/>
                  <a:ext cx="1250355" cy="1654092"/>
                </a:xfrm>
                <a:custGeom>
                  <a:avLst/>
                  <a:gdLst>
                    <a:gd name="connsiteX0" fmla="*/ 725917 w 1069623"/>
                    <a:gd name="connsiteY0" fmla="*/ 0 h 1415002"/>
                    <a:gd name="connsiteX1" fmla="*/ 1008476 w 1069623"/>
                    <a:gd name="connsiteY1" fmla="*/ 59791 h 1415002"/>
                    <a:gd name="connsiteX2" fmla="*/ 1069623 w 1069623"/>
                    <a:gd name="connsiteY2" fmla="*/ 94578 h 1415002"/>
                    <a:gd name="connsiteX3" fmla="*/ 1048377 w 1069623"/>
                    <a:gd name="connsiteY3" fmla="*/ 104623 h 1415002"/>
                    <a:gd name="connsiteX4" fmla="*/ 747070 w 1069623"/>
                    <a:gd name="connsiteY4" fmla="*/ 796998 h 1415002"/>
                    <a:gd name="connsiteX5" fmla="*/ 757093 w 1069623"/>
                    <a:gd name="connsiteY5" fmla="*/ 948437 h 1415002"/>
                    <a:gd name="connsiteX6" fmla="*/ 764292 w 1069623"/>
                    <a:gd name="connsiteY6" fmla="*/ 983760 h 1415002"/>
                    <a:gd name="connsiteX7" fmla="*/ 751972 w 1069623"/>
                    <a:gd name="connsiteY7" fmla="*/ 1064182 h 1415002"/>
                    <a:gd name="connsiteX8" fmla="*/ 743579 w 1069623"/>
                    <a:gd name="connsiteY8" fmla="*/ 1232876 h 1415002"/>
                    <a:gd name="connsiteX9" fmla="*/ 751972 w 1069623"/>
                    <a:gd name="connsiteY9" fmla="*/ 1401571 h 1415002"/>
                    <a:gd name="connsiteX10" fmla="*/ 752998 w 1069623"/>
                    <a:gd name="connsiteY10" fmla="*/ 1408269 h 1415002"/>
                    <a:gd name="connsiteX11" fmla="*/ 650132 w 1069623"/>
                    <a:gd name="connsiteY11" fmla="*/ 1415002 h 1415002"/>
                    <a:gd name="connsiteX12" fmla="*/ 414006 w 1069623"/>
                    <a:gd name="connsiteY12" fmla="*/ 1399545 h 1415002"/>
                    <a:gd name="connsiteX13" fmla="*/ 303230 w 1069623"/>
                    <a:gd name="connsiteY13" fmla="*/ 1377214 h 1415002"/>
                    <a:gd name="connsiteX14" fmla="*/ 212616 w 1069623"/>
                    <a:gd name="connsiteY14" fmla="*/ 1298854 h 1415002"/>
                    <a:gd name="connsiteX15" fmla="*/ 0 w 1069623"/>
                    <a:gd name="connsiteY15" fmla="*/ 760850 h 1415002"/>
                    <a:gd name="connsiteX16" fmla="*/ 725917 w 1069623"/>
                    <a:gd name="connsiteY16" fmla="*/ 0 h 14150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1069623" h="1415002">
                      <a:moveTo>
                        <a:pt x="725917" y="0"/>
                      </a:moveTo>
                      <a:cubicBezTo>
                        <a:pt x="826145" y="0"/>
                        <a:pt x="921629" y="21290"/>
                        <a:pt x="1008476" y="59791"/>
                      </a:cubicBezTo>
                      <a:lnTo>
                        <a:pt x="1069623" y="94578"/>
                      </a:lnTo>
                      <a:lnTo>
                        <a:pt x="1048377" y="104623"/>
                      </a:lnTo>
                      <a:cubicBezTo>
                        <a:pt x="871312" y="218696"/>
                        <a:pt x="747070" y="485747"/>
                        <a:pt x="747070" y="796998"/>
                      </a:cubicBezTo>
                      <a:cubicBezTo>
                        <a:pt x="747070" y="848874"/>
                        <a:pt x="750521" y="899521"/>
                        <a:pt x="757093" y="948437"/>
                      </a:cubicBezTo>
                      <a:lnTo>
                        <a:pt x="764292" y="983760"/>
                      </a:lnTo>
                      <a:lnTo>
                        <a:pt x="751972" y="1064182"/>
                      </a:lnTo>
                      <a:cubicBezTo>
                        <a:pt x="746469" y="1118672"/>
                        <a:pt x="743579" y="1175090"/>
                        <a:pt x="743579" y="1232876"/>
                      </a:cubicBezTo>
                      <a:cubicBezTo>
                        <a:pt x="743579" y="1290662"/>
                        <a:pt x="746469" y="1347081"/>
                        <a:pt x="751972" y="1401571"/>
                      </a:cubicBezTo>
                      <a:lnTo>
                        <a:pt x="752998" y="1408269"/>
                      </a:lnTo>
                      <a:lnTo>
                        <a:pt x="650132" y="1415002"/>
                      </a:lnTo>
                      <a:cubicBezTo>
                        <a:pt x="569248" y="1415002"/>
                        <a:pt x="490277" y="1409680"/>
                        <a:pt x="414006" y="1399545"/>
                      </a:cubicBezTo>
                      <a:lnTo>
                        <a:pt x="303230" y="1377214"/>
                      </a:lnTo>
                      <a:lnTo>
                        <a:pt x="212616" y="1298854"/>
                      </a:lnTo>
                      <a:cubicBezTo>
                        <a:pt x="81251" y="1161166"/>
                        <a:pt x="0" y="970954"/>
                        <a:pt x="0" y="760850"/>
                      </a:cubicBezTo>
                      <a:cubicBezTo>
                        <a:pt x="0" y="340644"/>
                        <a:pt x="325005" y="0"/>
                        <a:pt x="725917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" name="月 101">
                  <a:extLst>
                    <a:ext uri="{FF2B5EF4-FFF2-40B4-BE49-F238E27FC236}">
                      <a16:creationId xmlns:a16="http://schemas.microsoft.com/office/drawing/2014/main" id="{2D3F020D-D205-C6EA-C762-669BACB40F53}"/>
                    </a:ext>
                  </a:extLst>
                </p:cNvPr>
                <p:cNvSpPr/>
                <p:nvPr/>
              </p:nvSpPr>
              <p:spPr bwMode="auto">
                <a:xfrm rot="3600000">
                  <a:off x="1604536" y="3014581"/>
                  <a:ext cx="270212" cy="692557"/>
                </a:xfrm>
                <a:prstGeom prst="moon">
                  <a:avLst>
                    <a:gd name="adj" fmla="val 632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3" name="月 102">
                  <a:extLst>
                    <a:ext uri="{FF2B5EF4-FFF2-40B4-BE49-F238E27FC236}">
                      <a16:creationId xmlns:a16="http://schemas.microsoft.com/office/drawing/2014/main" id="{2B229A46-23B7-0185-7E58-3A713303AA66}"/>
                    </a:ext>
                  </a:extLst>
                </p:cNvPr>
                <p:cNvSpPr/>
                <p:nvPr/>
              </p:nvSpPr>
              <p:spPr bwMode="auto">
                <a:xfrm rot="4500000">
                  <a:off x="1999950" y="3336976"/>
                  <a:ext cx="91067" cy="262229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4" name="フリーフォーム: 図形 103">
                  <a:extLst>
                    <a:ext uri="{FF2B5EF4-FFF2-40B4-BE49-F238E27FC236}">
                      <a16:creationId xmlns:a16="http://schemas.microsoft.com/office/drawing/2014/main" id="{97FAB2B7-8904-E8D2-E715-5CFA775C90A6}"/>
                    </a:ext>
                  </a:extLst>
                </p:cNvPr>
                <p:cNvSpPr/>
                <p:nvPr/>
              </p:nvSpPr>
              <p:spPr bwMode="auto">
                <a:xfrm rot="20700000">
                  <a:off x="1384620" y="3611254"/>
                  <a:ext cx="370146" cy="550419"/>
                </a:xfrm>
                <a:custGeom>
                  <a:avLst/>
                  <a:gdLst>
                    <a:gd name="connsiteX0" fmla="*/ 211552 w 294948"/>
                    <a:gd name="connsiteY0" fmla="*/ 4744 h 467042"/>
                    <a:gd name="connsiteX1" fmla="*/ 274509 w 294948"/>
                    <a:gd name="connsiteY1" fmla="*/ 39882 h 467042"/>
                    <a:gd name="connsiteX2" fmla="*/ 294948 w 294948"/>
                    <a:gd name="connsiteY2" fmla="*/ 62248 h 467042"/>
                    <a:gd name="connsiteX3" fmla="*/ 248818 w 294948"/>
                    <a:gd name="connsiteY3" fmla="*/ 126437 h 467042"/>
                    <a:gd name="connsiteX4" fmla="*/ 203809 w 294948"/>
                    <a:gd name="connsiteY4" fmla="*/ 240954 h 467042"/>
                    <a:gd name="connsiteX5" fmla="*/ 185530 w 294948"/>
                    <a:gd name="connsiteY5" fmla="*/ 362633 h 467042"/>
                    <a:gd name="connsiteX6" fmla="*/ 195694 w 294948"/>
                    <a:gd name="connsiteY6" fmla="*/ 464418 h 467042"/>
                    <a:gd name="connsiteX7" fmla="*/ 176068 w 294948"/>
                    <a:gd name="connsiteY7" fmla="*/ 467042 h 467042"/>
                    <a:gd name="connsiteX8" fmla="*/ 0 w 294948"/>
                    <a:gd name="connsiteY8" fmla="*/ 233521 h 467042"/>
                    <a:gd name="connsiteX9" fmla="*/ 176068 w 294948"/>
                    <a:gd name="connsiteY9" fmla="*/ 0 h 467042"/>
                    <a:gd name="connsiteX10" fmla="*/ 211552 w 294948"/>
                    <a:gd name="connsiteY10" fmla="*/ 4744 h 4670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94948" h="467042">
                      <a:moveTo>
                        <a:pt x="211552" y="4744"/>
                      </a:moveTo>
                      <a:cubicBezTo>
                        <a:pt x="234475" y="10966"/>
                        <a:pt x="255776" y="23096"/>
                        <a:pt x="274509" y="39882"/>
                      </a:cubicBezTo>
                      <a:lnTo>
                        <a:pt x="294948" y="62248"/>
                      </a:lnTo>
                      <a:lnTo>
                        <a:pt x="248818" y="126437"/>
                      </a:lnTo>
                      <a:cubicBezTo>
                        <a:pt x="230486" y="160430"/>
                        <a:pt x="215034" y="199063"/>
                        <a:pt x="203809" y="240954"/>
                      </a:cubicBezTo>
                      <a:cubicBezTo>
                        <a:pt x="192585" y="282846"/>
                        <a:pt x="186650" y="324029"/>
                        <a:pt x="185530" y="362633"/>
                      </a:cubicBezTo>
                      <a:lnTo>
                        <a:pt x="195694" y="464418"/>
                      </a:lnTo>
                      <a:lnTo>
                        <a:pt x="176068" y="467042"/>
                      </a:lnTo>
                      <a:cubicBezTo>
                        <a:pt x="78828" y="467042"/>
                        <a:pt x="0" y="362491"/>
                        <a:pt x="0" y="233521"/>
                      </a:cubicBezTo>
                      <a:cubicBezTo>
                        <a:pt x="0" y="104551"/>
                        <a:pt x="78828" y="0"/>
                        <a:pt x="176068" y="0"/>
                      </a:cubicBezTo>
                      <a:cubicBezTo>
                        <a:pt x="188223" y="0"/>
                        <a:pt x="200090" y="1634"/>
                        <a:pt x="211552" y="4744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" name="月 104">
                  <a:extLst>
                    <a:ext uri="{FF2B5EF4-FFF2-40B4-BE49-F238E27FC236}">
                      <a16:creationId xmlns:a16="http://schemas.microsoft.com/office/drawing/2014/main" id="{941AAB85-610D-4EA1-12DC-C0ABC66F34AD}"/>
                    </a:ext>
                  </a:extLst>
                </p:cNvPr>
                <p:cNvSpPr/>
                <p:nvPr/>
              </p:nvSpPr>
              <p:spPr bwMode="auto">
                <a:xfrm>
                  <a:off x="1597894" y="3250956"/>
                  <a:ext cx="226028" cy="1109040"/>
                </a:xfrm>
                <a:prstGeom prst="moon">
                  <a:avLst>
                    <a:gd name="adj" fmla="val 70457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C7ED4D7D-D60A-B3EE-2076-7750B8A8FE68}"/>
                  </a:ext>
                </a:extLst>
              </p:cNvPr>
              <p:cNvSpPr/>
              <p:nvPr/>
            </p:nvSpPr>
            <p:spPr bwMode="auto">
              <a:xfrm rot="1800000">
                <a:off x="2569068" y="5627093"/>
                <a:ext cx="420875" cy="552144"/>
              </a:xfrm>
              <a:custGeom>
                <a:avLst/>
                <a:gdLst>
                  <a:gd name="connsiteX0" fmla="*/ 79537 w 360040"/>
                  <a:gd name="connsiteY0" fmla="*/ 0 h 472335"/>
                  <a:gd name="connsiteX1" fmla="*/ 280503 w 360040"/>
                  <a:gd name="connsiteY1" fmla="*/ 0 h 472335"/>
                  <a:gd name="connsiteX2" fmla="*/ 360040 w 360040"/>
                  <a:gd name="connsiteY2" fmla="*/ 79537 h 472335"/>
                  <a:gd name="connsiteX3" fmla="*/ 360040 w 360040"/>
                  <a:gd name="connsiteY3" fmla="*/ 191471 h 472335"/>
                  <a:gd name="connsiteX4" fmla="*/ 290231 w 360040"/>
                  <a:gd name="connsiteY4" fmla="*/ 296789 h 472335"/>
                  <a:gd name="connsiteX5" fmla="*/ 282279 w 360040"/>
                  <a:gd name="connsiteY5" fmla="*/ 298394 h 472335"/>
                  <a:gd name="connsiteX6" fmla="*/ 298267 w 360040"/>
                  <a:gd name="connsiteY6" fmla="*/ 472335 h 472335"/>
                  <a:gd name="connsiteX7" fmla="*/ 70375 w 360040"/>
                  <a:gd name="connsiteY7" fmla="*/ 472335 h 472335"/>
                  <a:gd name="connsiteX8" fmla="*/ 86206 w 360040"/>
                  <a:gd name="connsiteY8" fmla="*/ 300099 h 472335"/>
                  <a:gd name="connsiteX9" fmla="*/ 69809 w 360040"/>
                  <a:gd name="connsiteY9" fmla="*/ 296789 h 472335"/>
                  <a:gd name="connsiteX10" fmla="*/ 0 w 360040"/>
                  <a:gd name="connsiteY10" fmla="*/ 191471 h 472335"/>
                  <a:gd name="connsiteX11" fmla="*/ 0 w 360040"/>
                  <a:gd name="connsiteY11" fmla="*/ 79537 h 472335"/>
                  <a:gd name="connsiteX12" fmla="*/ 79537 w 360040"/>
                  <a:gd name="connsiteY12" fmla="*/ 0 h 472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60040" h="472335">
                    <a:moveTo>
                      <a:pt x="79537" y="0"/>
                    </a:moveTo>
                    <a:lnTo>
                      <a:pt x="280503" y="0"/>
                    </a:lnTo>
                    <a:cubicBezTo>
                      <a:pt x="324430" y="0"/>
                      <a:pt x="360040" y="35610"/>
                      <a:pt x="360040" y="79537"/>
                    </a:cubicBezTo>
                    <a:lnTo>
                      <a:pt x="360040" y="191471"/>
                    </a:lnTo>
                    <a:cubicBezTo>
                      <a:pt x="360040" y="238816"/>
                      <a:pt x="331255" y="279437"/>
                      <a:pt x="290231" y="296789"/>
                    </a:cubicBezTo>
                    <a:lnTo>
                      <a:pt x="282279" y="298394"/>
                    </a:lnTo>
                    <a:lnTo>
                      <a:pt x="298267" y="472335"/>
                    </a:lnTo>
                    <a:lnTo>
                      <a:pt x="70375" y="472335"/>
                    </a:lnTo>
                    <a:lnTo>
                      <a:pt x="86206" y="300099"/>
                    </a:lnTo>
                    <a:lnTo>
                      <a:pt x="69809" y="296789"/>
                    </a:lnTo>
                    <a:cubicBezTo>
                      <a:pt x="28786" y="279437"/>
                      <a:pt x="0" y="238816"/>
                      <a:pt x="0" y="191471"/>
                    </a:cubicBezTo>
                    <a:lnTo>
                      <a:pt x="0" y="79537"/>
                    </a:lnTo>
                    <a:cubicBezTo>
                      <a:pt x="0" y="35610"/>
                      <a:pt x="35610" y="0"/>
                      <a:pt x="79537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5" name="平行四辺形 18">
                <a:extLst>
                  <a:ext uri="{FF2B5EF4-FFF2-40B4-BE49-F238E27FC236}">
                    <a16:creationId xmlns:a16="http://schemas.microsoft.com/office/drawing/2014/main" id="{970CB0FC-4C3A-24EC-53E2-F287DED0F952}"/>
                  </a:ext>
                </a:extLst>
              </p:cNvPr>
              <p:cNvSpPr/>
              <p:nvPr/>
            </p:nvSpPr>
            <p:spPr bwMode="auto">
              <a:xfrm>
                <a:off x="2235979" y="5948902"/>
                <a:ext cx="615430" cy="551861"/>
              </a:xfrm>
              <a:custGeom>
                <a:avLst/>
                <a:gdLst>
                  <a:gd name="connsiteX0" fmla="*/ 0 w 557688"/>
                  <a:gd name="connsiteY0" fmla="*/ 470801 h 470801"/>
                  <a:gd name="connsiteX1" fmla="*/ 203424 w 557688"/>
                  <a:gd name="connsiteY1" fmla="*/ 0 h 470801"/>
                  <a:gd name="connsiteX2" fmla="*/ 557688 w 557688"/>
                  <a:gd name="connsiteY2" fmla="*/ 0 h 470801"/>
                  <a:gd name="connsiteX3" fmla="*/ 354264 w 557688"/>
                  <a:gd name="connsiteY3" fmla="*/ 470801 h 470801"/>
                  <a:gd name="connsiteX4" fmla="*/ 0 w 557688"/>
                  <a:gd name="connsiteY4" fmla="*/ 470801 h 470801"/>
                  <a:gd name="connsiteX0" fmla="*/ 0 w 475138"/>
                  <a:gd name="connsiteY0" fmla="*/ 470801 h 470801"/>
                  <a:gd name="connsiteX1" fmla="*/ 203424 w 475138"/>
                  <a:gd name="connsiteY1" fmla="*/ 0 h 470801"/>
                  <a:gd name="connsiteX2" fmla="*/ 475138 w 475138"/>
                  <a:gd name="connsiteY2" fmla="*/ 98425 h 470801"/>
                  <a:gd name="connsiteX3" fmla="*/ 354264 w 475138"/>
                  <a:gd name="connsiteY3" fmla="*/ 470801 h 470801"/>
                  <a:gd name="connsiteX4" fmla="*/ 0 w 475138"/>
                  <a:gd name="connsiteY4" fmla="*/ 470801 h 470801"/>
                  <a:gd name="connsiteX0" fmla="*/ 0 w 487838"/>
                  <a:gd name="connsiteY0" fmla="*/ 470801 h 470801"/>
                  <a:gd name="connsiteX1" fmla="*/ 203424 w 487838"/>
                  <a:gd name="connsiteY1" fmla="*/ 0 h 470801"/>
                  <a:gd name="connsiteX2" fmla="*/ 487838 w 487838"/>
                  <a:gd name="connsiteY2" fmla="*/ 79375 h 470801"/>
                  <a:gd name="connsiteX3" fmla="*/ 354264 w 487838"/>
                  <a:gd name="connsiteY3" fmla="*/ 470801 h 470801"/>
                  <a:gd name="connsiteX4" fmla="*/ 0 w 487838"/>
                  <a:gd name="connsiteY4" fmla="*/ 470801 h 470801"/>
                  <a:gd name="connsiteX0" fmla="*/ 0 w 487838"/>
                  <a:gd name="connsiteY0" fmla="*/ 494060 h 494060"/>
                  <a:gd name="connsiteX1" fmla="*/ 249942 w 487838"/>
                  <a:gd name="connsiteY1" fmla="*/ 0 h 494060"/>
                  <a:gd name="connsiteX2" fmla="*/ 487838 w 487838"/>
                  <a:gd name="connsiteY2" fmla="*/ 102634 h 494060"/>
                  <a:gd name="connsiteX3" fmla="*/ 354264 w 487838"/>
                  <a:gd name="connsiteY3" fmla="*/ 494060 h 494060"/>
                  <a:gd name="connsiteX4" fmla="*/ 0 w 487838"/>
                  <a:gd name="connsiteY4" fmla="*/ 494060 h 494060"/>
                  <a:gd name="connsiteX0" fmla="*/ 0 w 554293"/>
                  <a:gd name="connsiteY0" fmla="*/ 490737 h 494060"/>
                  <a:gd name="connsiteX1" fmla="*/ 316397 w 554293"/>
                  <a:gd name="connsiteY1" fmla="*/ 0 h 494060"/>
                  <a:gd name="connsiteX2" fmla="*/ 554293 w 554293"/>
                  <a:gd name="connsiteY2" fmla="*/ 102634 h 494060"/>
                  <a:gd name="connsiteX3" fmla="*/ 420719 w 554293"/>
                  <a:gd name="connsiteY3" fmla="*/ 494060 h 494060"/>
                  <a:gd name="connsiteX4" fmla="*/ 0 w 554293"/>
                  <a:gd name="connsiteY4" fmla="*/ 490737 h 494060"/>
                  <a:gd name="connsiteX0" fmla="*/ 0 w 547648"/>
                  <a:gd name="connsiteY0" fmla="*/ 500705 h 500705"/>
                  <a:gd name="connsiteX1" fmla="*/ 309752 w 547648"/>
                  <a:gd name="connsiteY1" fmla="*/ 0 h 500705"/>
                  <a:gd name="connsiteX2" fmla="*/ 547648 w 547648"/>
                  <a:gd name="connsiteY2" fmla="*/ 102634 h 500705"/>
                  <a:gd name="connsiteX3" fmla="*/ 414074 w 547648"/>
                  <a:gd name="connsiteY3" fmla="*/ 494060 h 500705"/>
                  <a:gd name="connsiteX4" fmla="*/ 0 w 547648"/>
                  <a:gd name="connsiteY4" fmla="*/ 500705 h 500705"/>
                  <a:gd name="connsiteX0" fmla="*/ 0 w 550971"/>
                  <a:gd name="connsiteY0" fmla="*/ 494060 h 494060"/>
                  <a:gd name="connsiteX1" fmla="*/ 313075 w 550971"/>
                  <a:gd name="connsiteY1" fmla="*/ 0 h 494060"/>
                  <a:gd name="connsiteX2" fmla="*/ 550971 w 550971"/>
                  <a:gd name="connsiteY2" fmla="*/ 102634 h 494060"/>
                  <a:gd name="connsiteX3" fmla="*/ 417397 w 550971"/>
                  <a:gd name="connsiteY3" fmla="*/ 494060 h 494060"/>
                  <a:gd name="connsiteX4" fmla="*/ 0 w 550971"/>
                  <a:gd name="connsiteY4" fmla="*/ 494060 h 4940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50971" h="494060">
                    <a:moveTo>
                      <a:pt x="0" y="494060"/>
                    </a:moveTo>
                    <a:lnTo>
                      <a:pt x="313075" y="0"/>
                    </a:lnTo>
                    <a:lnTo>
                      <a:pt x="550971" y="102634"/>
                    </a:lnTo>
                    <a:lnTo>
                      <a:pt x="417397" y="494060"/>
                    </a:lnTo>
                    <a:lnTo>
                      <a:pt x="0" y="494060"/>
                    </a:ln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6" name="四角形: 上の 2 つの角を丸める 187">
                <a:extLst>
                  <a:ext uri="{FF2B5EF4-FFF2-40B4-BE49-F238E27FC236}">
                    <a16:creationId xmlns:a16="http://schemas.microsoft.com/office/drawing/2014/main" id="{5FD755D4-D136-B985-84E7-9C897E73E4CB}"/>
                  </a:ext>
                </a:extLst>
              </p:cNvPr>
              <p:cNvSpPr/>
              <p:nvPr/>
            </p:nvSpPr>
            <p:spPr bwMode="auto">
              <a:xfrm>
                <a:off x="579013" y="5450200"/>
                <a:ext cx="1727484" cy="1050564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477786" h="898711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477786" y="898711"/>
                    </a:lnTo>
                    <a:lnTo>
                      <a:pt x="1477786" y="898711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平行四辺形 185">
                <a:extLst>
                  <a:ext uri="{FF2B5EF4-FFF2-40B4-BE49-F238E27FC236}">
                    <a16:creationId xmlns:a16="http://schemas.microsoft.com/office/drawing/2014/main" id="{5A09DEE6-CBB0-BA2B-46F7-21414CD9DDA2}"/>
                  </a:ext>
                </a:extLst>
              </p:cNvPr>
              <p:cNvSpPr/>
              <p:nvPr/>
            </p:nvSpPr>
            <p:spPr bwMode="auto">
              <a:xfrm flipH="1">
                <a:off x="1848127" y="5661185"/>
                <a:ext cx="725729" cy="839580"/>
              </a:xfrm>
              <a:custGeom>
                <a:avLst/>
                <a:gdLst>
                  <a:gd name="connsiteX0" fmla="*/ 0 w 668855"/>
                  <a:gd name="connsiteY0" fmla="*/ 719179 h 719179"/>
                  <a:gd name="connsiteX1" fmla="*/ 261716 w 668855"/>
                  <a:gd name="connsiteY1" fmla="*/ 0 h 719179"/>
                  <a:gd name="connsiteX2" fmla="*/ 668855 w 668855"/>
                  <a:gd name="connsiteY2" fmla="*/ 0 h 719179"/>
                  <a:gd name="connsiteX3" fmla="*/ 407139 w 668855"/>
                  <a:gd name="connsiteY3" fmla="*/ 719179 h 719179"/>
                  <a:gd name="connsiteX4" fmla="*/ 0 w 668855"/>
                  <a:gd name="connsiteY4" fmla="*/ 719179 h 719179"/>
                  <a:gd name="connsiteX0" fmla="*/ 0 w 668855"/>
                  <a:gd name="connsiteY0" fmla="*/ 927142 h 927142"/>
                  <a:gd name="connsiteX1" fmla="*/ 261716 w 668855"/>
                  <a:gd name="connsiteY1" fmla="*/ 207963 h 927142"/>
                  <a:gd name="connsiteX2" fmla="*/ 445016 w 668855"/>
                  <a:gd name="connsiteY2" fmla="*/ 1 h 927142"/>
                  <a:gd name="connsiteX3" fmla="*/ 668855 w 668855"/>
                  <a:gd name="connsiteY3" fmla="*/ 207963 h 927142"/>
                  <a:gd name="connsiteX4" fmla="*/ 407139 w 668855"/>
                  <a:gd name="connsiteY4" fmla="*/ 927142 h 927142"/>
                  <a:gd name="connsiteX5" fmla="*/ 0 w 668855"/>
                  <a:gd name="connsiteY5" fmla="*/ 927142 h 927142"/>
                  <a:gd name="connsiteX0" fmla="*/ 445016 w 668855"/>
                  <a:gd name="connsiteY0" fmla="*/ 0 h 927141"/>
                  <a:gd name="connsiteX1" fmla="*/ 668855 w 668855"/>
                  <a:gd name="connsiteY1" fmla="*/ 207962 h 927141"/>
                  <a:gd name="connsiteX2" fmla="*/ 407139 w 668855"/>
                  <a:gd name="connsiteY2" fmla="*/ 927141 h 927141"/>
                  <a:gd name="connsiteX3" fmla="*/ 0 w 668855"/>
                  <a:gd name="connsiteY3" fmla="*/ 927141 h 927141"/>
                  <a:gd name="connsiteX4" fmla="*/ 261716 w 668855"/>
                  <a:gd name="connsiteY4" fmla="*/ 207962 h 927141"/>
                  <a:gd name="connsiteX5" fmla="*/ 536456 w 668855"/>
                  <a:gd name="connsiteY5" fmla="*/ 91440 h 927141"/>
                  <a:gd name="connsiteX0" fmla="*/ 668855 w 668855"/>
                  <a:gd name="connsiteY0" fmla="*/ 139907 h 859086"/>
                  <a:gd name="connsiteX1" fmla="*/ 407139 w 668855"/>
                  <a:gd name="connsiteY1" fmla="*/ 859086 h 859086"/>
                  <a:gd name="connsiteX2" fmla="*/ 0 w 668855"/>
                  <a:gd name="connsiteY2" fmla="*/ 859086 h 859086"/>
                  <a:gd name="connsiteX3" fmla="*/ 261716 w 668855"/>
                  <a:gd name="connsiteY3" fmla="*/ 139907 h 859086"/>
                  <a:gd name="connsiteX4" fmla="*/ 536456 w 668855"/>
                  <a:gd name="connsiteY4" fmla="*/ 23385 h 859086"/>
                  <a:gd name="connsiteX0" fmla="*/ 668855 w 668855"/>
                  <a:gd name="connsiteY0" fmla="*/ 0 h 719179"/>
                  <a:gd name="connsiteX1" fmla="*/ 407139 w 668855"/>
                  <a:gd name="connsiteY1" fmla="*/ 719179 h 719179"/>
                  <a:gd name="connsiteX2" fmla="*/ 0 w 668855"/>
                  <a:gd name="connsiteY2" fmla="*/ 719179 h 719179"/>
                  <a:gd name="connsiteX3" fmla="*/ 261716 w 668855"/>
                  <a:gd name="connsiteY3" fmla="*/ 0 h 719179"/>
                  <a:gd name="connsiteX0" fmla="*/ 625993 w 625993"/>
                  <a:gd name="connsiteY0" fmla="*/ 138113 h 719179"/>
                  <a:gd name="connsiteX1" fmla="*/ 407139 w 625993"/>
                  <a:gd name="connsiteY1" fmla="*/ 719179 h 719179"/>
                  <a:gd name="connsiteX2" fmla="*/ 0 w 625993"/>
                  <a:gd name="connsiteY2" fmla="*/ 719179 h 719179"/>
                  <a:gd name="connsiteX3" fmla="*/ 261716 w 625993"/>
                  <a:gd name="connsiteY3" fmla="*/ 0 h 7191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25993" h="719179">
                    <a:moveTo>
                      <a:pt x="625993" y="138113"/>
                    </a:moveTo>
                    <a:lnTo>
                      <a:pt x="407139" y="719179"/>
                    </a:lnTo>
                    <a:lnTo>
                      <a:pt x="0" y="719179"/>
                    </a:lnTo>
                    <a:lnTo>
                      <a:pt x="261716" y="0"/>
                    </a:lnTo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四角形: 上の 2 つの角を丸める 187">
                <a:extLst>
                  <a:ext uri="{FF2B5EF4-FFF2-40B4-BE49-F238E27FC236}">
                    <a16:creationId xmlns:a16="http://schemas.microsoft.com/office/drawing/2014/main" id="{870F0EBF-3A62-8408-21E3-09871E05BE51}"/>
                  </a:ext>
                </a:extLst>
              </p:cNvPr>
              <p:cNvSpPr/>
              <p:nvPr/>
            </p:nvSpPr>
            <p:spPr bwMode="auto">
              <a:xfrm>
                <a:off x="527977" y="5555533"/>
                <a:ext cx="1746250" cy="952030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四角形: 上の 2 つの角を丸める 187">
                <a:extLst>
                  <a:ext uri="{FF2B5EF4-FFF2-40B4-BE49-F238E27FC236}">
                    <a16:creationId xmlns:a16="http://schemas.microsoft.com/office/drawing/2014/main" id="{C825669E-79D1-EC21-13CF-FC628E361179}"/>
                  </a:ext>
                </a:extLst>
              </p:cNvPr>
              <p:cNvSpPr/>
              <p:nvPr/>
            </p:nvSpPr>
            <p:spPr bwMode="auto">
              <a:xfrm>
                <a:off x="281538" y="5555533"/>
                <a:ext cx="1746250" cy="952030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0" name="グループ化 29">
                <a:extLst>
                  <a:ext uri="{FF2B5EF4-FFF2-40B4-BE49-F238E27FC236}">
                    <a16:creationId xmlns:a16="http://schemas.microsoft.com/office/drawing/2014/main" id="{187D6D3A-E977-0FE7-FAE5-04313BE8E4C3}"/>
                  </a:ext>
                </a:extLst>
              </p:cNvPr>
              <p:cNvGrpSpPr/>
              <p:nvPr/>
            </p:nvGrpSpPr>
            <p:grpSpPr>
              <a:xfrm>
                <a:off x="454172" y="4682648"/>
                <a:ext cx="1278300" cy="991370"/>
                <a:chOff x="542585" y="4349750"/>
                <a:chExt cx="1165565" cy="828759"/>
              </a:xfrm>
            </p:grpSpPr>
            <p:sp>
              <p:nvSpPr>
                <p:cNvPr id="31" name="フリーフォーム: 図形 30">
                  <a:extLst>
                    <a:ext uri="{FF2B5EF4-FFF2-40B4-BE49-F238E27FC236}">
                      <a16:creationId xmlns:a16="http://schemas.microsoft.com/office/drawing/2014/main" id="{3B8AB262-9FA8-5DB8-A1B3-7D2B13678E6A}"/>
                    </a:ext>
                  </a:extLst>
                </p:cNvPr>
                <p:cNvSpPr/>
                <p:nvPr/>
              </p:nvSpPr>
              <p:spPr bwMode="auto">
                <a:xfrm>
                  <a:off x="542585" y="4349750"/>
                  <a:ext cx="1165565" cy="828759"/>
                </a:xfrm>
                <a:custGeom>
                  <a:avLst/>
                  <a:gdLst>
                    <a:gd name="connsiteX0" fmla="*/ 301477 w 1165565"/>
                    <a:gd name="connsiteY0" fmla="*/ 0 h 828759"/>
                    <a:gd name="connsiteX1" fmla="*/ 848098 w 1165565"/>
                    <a:gd name="connsiteY1" fmla="*/ 0 h 828759"/>
                    <a:gd name="connsiteX2" fmla="*/ 1047975 w 1165565"/>
                    <a:gd name="connsiteY2" fmla="*/ 248378 h 828759"/>
                    <a:gd name="connsiteX3" fmla="*/ 1165565 w 1165565"/>
                    <a:gd name="connsiteY3" fmla="*/ 720809 h 828759"/>
                    <a:gd name="connsiteX4" fmla="*/ 1036803 w 1165565"/>
                    <a:gd name="connsiteY4" fmla="*/ 719633 h 828759"/>
                    <a:gd name="connsiteX5" fmla="*/ 1063965 w 1165565"/>
                    <a:gd name="connsiteY5" fmla="*/ 828759 h 828759"/>
                    <a:gd name="connsiteX6" fmla="*/ 33549 w 1165565"/>
                    <a:gd name="connsiteY6" fmla="*/ 819350 h 828759"/>
                    <a:gd name="connsiteX7" fmla="*/ 0 w 1165565"/>
                    <a:gd name="connsiteY7" fmla="*/ 356328 h 828759"/>
                    <a:gd name="connsiteX8" fmla="*/ 122076 w 1165565"/>
                    <a:gd name="connsiteY8" fmla="*/ 127469 h 828759"/>
                    <a:gd name="connsiteX9" fmla="*/ 132671 w 1165565"/>
                    <a:gd name="connsiteY9" fmla="*/ 123382 h 828759"/>
                    <a:gd name="connsiteX10" fmla="*/ 160143 w 1165565"/>
                    <a:gd name="connsiteY10" fmla="*/ 72748 h 828759"/>
                    <a:gd name="connsiteX11" fmla="*/ 301477 w 1165565"/>
                    <a:gd name="connsiteY11" fmla="*/ 0 h 828759"/>
                    <a:gd name="connsiteX0" fmla="*/ 301477 w 1165565"/>
                    <a:gd name="connsiteY0" fmla="*/ 0 h 828759"/>
                    <a:gd name="connsiteX1" fmla="*/ 848098 w 1165565"/>
                    <a:gd name="connsiteY1" fmla="*/ 0 h 828759"/>
                    <a:gd name="connsiteX2" fmla="*/ 1047975 w 1165565"/>
                    <a:gd name="connsiteY2" fmla="*/ 248378 h 828759"/>
                    <a:gd name="connsiteX3" fmla="*/ 1165565 w 1165565"/>
                    <a:gd name="connsiteY3" fmla="*/ 720809 h 828759"/>
                    <a:gd name="connsiteX4" fmla="*/ 1063965 w 1165565"/>
                    <a:gd name="connsiteY4" fmla="*/ 828759 h 828759"/>
                    <a:gd name="connsiteX5" fmla="*/ 33549 w 1165565"/>
                    <a:gd name="connsiteY5" fmla="*/ 819350 h 828759"/>
                    <a:gd name="connsiteX6" fmla="*/ 0 w 1165565"/>
                    <a:gd name="connsiteY6" fmla="*/ 356328 h 828759"/>
                    <a:gd name="connsiteX7" fmla="*/ 122076 w 1165565"/>
                    <a:gd name="connsiteY7" fmla="*/ 127469 h 828759"/>
                    <a:gd name="connsiteX8" fmla="*/ 132671 w 1165565"/>
                    <a:gd name="connsiteY8" fmla="*/ 123382 h 828759"/>
                    <a:gd name="connsiteX9" fmla="*/ 160143 w 1165565"/>
                    <a:gd name="connsiteY9" fmla="*/ 72748 h 828759"/>
                    <a:gd name="connsiteX10" fmla="*/ 301477 w 1165565"/>
                    <a:gd name="connsiteY10" fmla="*/ 0 h 82875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165565" h="828759">
                      <a:moveTo>
                        <a:pt x="301477" y="0"/>
                      </a:moveTo>
                      <a:lnTo>
                        <a:pt x="848098" y="0"/>
                      </a:lnTo>
                      <a:cubicBezTo>
                        <a:pt x="958487" y="0"/>
                        <a:pt x="1047975" y="111203"/>
                        <a:pt x="1047975" y="248378"/>
                      </a:cubicBezTo>
                      <a:lnTo>
                        <a:pt x="1165565" y="720809"/>
                      </a:lnTo>
                      <a:lnTo>
                        <a:pt x="1063965" y="828759"/>
                      </a:lnTo>
                      <a:lnTo>
                        <a:pt x="33549" y="819350"/>
                      </a:lnTo>
                      <a:lnTo>
                        <a:pt x="0" y="356328"/>
                      </a:lnTo>
                      <a:cubicBezTo>
                        <a:pt x="0" y="253447"/>
                        <a:pt x="50337" y="165175"/>
                        <a:pt x="122076" y="127469"/>
                      </a:cubicBezTo>
                      <a:lnTo>
                        <a:pt x="132671" y="123382"/>
                      </a:lnTo>
                      <a:lnTo>
                        <a:pt x="160143" y="72748"/>
                      </a:lnTo>
                      <a:cubicBezTo>
                        <a:pt x="196313" y="27801"/>
                        <a:pt x="246283" y="0"/>
                        <a:pt x="301477" y="0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6" name="四角形: 上の 2 つの角を丸める 187">
                  <a:extLst>
                    <a:ext uri="{FF2B5EF4-FFF2-40B4-BE49-F238E27FC236}">
                      <a16:creationId xmlns:a16="http://schemas.microsoft.com/office/drawing/2014/main" id="{0AD241B1-7144-B62B-CEFC-8F1BA598DA87}"/>
                    </a:ext>
                  </a:extLst>
                </p:cNvPr>
                <p:cNvSpPr/>
                <p:nvPr/>
              </p:nvSpPr>
              <p:spPr bwMode="auto">
                <a:xfrm>
                  <a:off x="550186" y="4457700"/>
                  <a:ext cx="1063965" cy="720809"/>
                </a:xfrm>
                <a:custGeom>
                  <a:avLst/>
                  <a:gdLst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0 w 1477786"/>
                    <a:gd name="connsiteY6" fmla="*/ 898711 h 898711"/>
                    <a:gd name="connsiteX7" fmla="*/ 0 w 1477786"/>
                    <a:gd name="connsiteY7" fmla="*/ 312113 h 898711"/>
                    <a:gd name="connsiteX8" fmla="*/ 312113 w 1477786"/>
                    <a:gd name="connsiteY8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142875 w 1477786"/>
                    <a:gd name="connsiteY6" fmla="*/ 884424 h 898711"/>
                    <a:gd name="connsiteX7" fmla="*/ 0 w 1477786"/>
                    <a:gd name="connsiteY7" fmla="*/ 312113 h 898711"/>
                    <a:gd name="connsiteX8" fmla="*/ 312113 w 1477786"/>
                    <a:gd name="connsiteY8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219075 w 1477786"/>
                    <a:gd name="connsiteY5" fmla="*/ 898711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477786"/>
                    <a:gd name="connsiteY0" fmla="*/ 0 h 903474"/>
                    <a:gd name="connsiteX1" fmla="*/ 1165673 w 1477786"/>
                    <a:gd name="connsiteY1" fmla="*/ 0 h 903474"/>
                    <a:gd name="connsiteX2" fmla="*/ 1477786 w 1477786"/>
                    <a:gd name="connsiteY2" fmla="*/ 312113 h 903474"/>
                    <a:gd name="connsiteX3" fmla="*/ 1477786 w 1477786"/>
                    <a:gd name="connsiteY3" fmla="*/ 898711 h 903474"/>
                    <a:gd name="connsiteX4" fmla="*/ 1477786 w 1477786"/>
                    <a:gd name="connsiteY4" fmla="*/ 898711 h 903474"/>
                    <a:gd name="connsiteX5" fmla="*/ 47625 w 1477786"/>
                    <a:gd name="connsiteY5" fmla="*/ 903474 h 903474"/>
                    <a:gd name="connsiteX6" fmla="*/ 0 w 1477786"/>
                    <a:gd name="connsiteY6" fmla="*/ 312113 h 903474"/>
                    <a:gd name="connsiteX7" fmla="*/ 312113 w 1477786"/>
                    <a:gd name="connsiteY7" fmla="*/ 0 h 903474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52387 w 1477786"/>
                    <a:gd name="connsiteY5" fmla="*/ 893949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661406"/>
                    <a:gd name="connsiteY0" fmla="*/ 0 h 905773"/>
                    <a:gd name="connsiteX1" fmla="*/ 1165673 w 1661406"/>
                    <a:gd name="connsiteY1" fmla="*/ 0 h 905773"/>
                    <a:gd name="connsiteX2" fmla="*/ 1477786 w 1661406"/>
                    <a:gd name="connsiteY2" fmla="*/ 312113 h 905773"/>
                    <a:gd name="connsiteX3" fmla="*/ 1477786 w 1661406"/>
                    <a:gd name="connsiteY3" fmla="*/ 898711 h 905773"/>
                    <a:gd name="connsiteX4" fmla="*/ 1661406 w 1661406"/>
                    <a:gd name="connsiteY4" fmla="*/ 905773 h 905773"/>
                    <a:gd name="connsiteX5" fmla="*/ 52387 w 1661406"/>
                    <a:gd name="connsiteY5" fmla="*/ 893949 h 905773"/>
                    <a:gd name="connsiteX6" fmla="*/ 0 w 1661406"/>
                    <a:gd name="connsiteY6" fmla="*/ 312113 h 905773"/>
                    <a:gd name="connsiteX7" fmla="*/ 312113 w 1661406"/>
                    <a:gd name="connsiteY7" fmla="*/ 0 h 905773"/>
                    <a:gd name="connsiteX0" fmla="*/ 312113 w 1661406"/>
                    <a:gd name="connsiteY0" fmla="*/ 0 h 905773"/>
                    <a:gd name="connsiteX1" fmla="*/ 1165673 w 1661406"/>
                    <a:gd name="connsiteY1" fmla="*/ 0 h 905773"/>
                    <a:gd name="connsiteX2" fmla="*/ 1477786 w 1661406"/>
                    <a:gd name="connsiteY2" fmla="*/ 312113 h 905773"/>
                    <a:gd name="connsiteX3" fmla="*/ 1661406 w 1661406"/>
                    <a:gd name="connsiteY3" fmla="*/ 905773 h 905773"/>
                    <a:gd name="connsiteX4" fmla="*/ 52387 w 1661406"/>
                    <a:gd name="connsiteY4" fmla="*/ 893949 h 905773"/>
                    <a:gd name="connsiteX5" fmla="*/ 0 w 1661406"/>
                    <a:gd name="connsiteY5" fmla="*/ 312113 h 905773"/>
                    <a:gd name="connsiteX6" fmla="*/ 312113 w 1661406"/>
                    <a:gd name="connsiteY6" fmla="*/ 0 h 9057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661406" h="905773">
                      <a:moveTo>
                        <a:pt x="312113" y="0"/>
                      </a:moveTo>
                      <a:lnTo>
                        <a:pt x="1165673" y="0"/>
                      </a:lnTo>
                      <a:cubicBezTo>
                        <a:pt x="1338048" y="0"/>
                        <a:pt x="1477786" y="139738"/>
                        <a:pt x="1477786" y="312113"/>
                      </a:cubicBezTo>
                      <a:lnTo>
                        <a:pt x="1661406" y="905773"/>
                      </a:lnTo>
                      <a:lnTo>
                        <a:pt x="52387" y="893949"/>
                      </a:lnTo>
                      <a:lnTo>
                        <a:pt x="0" y="312113"/>
                      </a:lnTo>
                      <a:cubicBezTo>
                        <a:pt x="0" y="139738"/>
                        <a:pt x="139738" y="0"/>
                        <a:pt x="312113" y="0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6A3E327A-16A2-B270-1692-47058067231E}"/>
                </a:ext>
              </a:extLst>
            </p:cNvPr>
            <p:cNvSpPr/>
            <p:nvPr/>
          </p:nvSpPr>
          <p:spPr bwMode="auto">
            <a:xfrm rot="20700000">
              <a:off x="2026259" y="3962326"/>
              <a:ext cx="260746" cy="149636"/>
            </a:xfrm>
            <a:custGeom>
              <a:avLst/>
              <a:gdLst>
                <a:gd name="connsiteX0" fmla="*/ 229235 w 458470"/>
                <a:gd name="connsiteY0" fmla="*/ 0 h 315618"/>
                <a:gd name="connsiteX1" fmla="*/ 458470 w 458470"/>
                <a:gd name="connsiteY1" fmla="*/ 315618 h 315618"/>
                <a:gd name="connsiteX2" fmla="*/ 343853 w 458470"/>
                <a:gd name="connsiteY2" fmla="*/ 315618 h 315618"/>
                <a:gd name="connsiteX3" fmla="*/ 229235 w 458470"/>
                <a:gd name="connsiteY3" fmla="*/ 114618 h 315618"/>
                <a:gd name="connsiteX4" fmla="*/ 114617 w 458470"/>
                <a:gd name="connsiteY4" fmla="*/ 315618 h 315618"/>
                <a:gd name="connsiteX5" fmla="*/ 0 w 458470"/>
                <a:gd name="connsiteY5" fmla="*/ 315618 h 315618"/>
                <a:gd name="connsiteX6" fmla="*/ 229235 w 458470"/>
                <a:gd name="connsiteY6" fmla="*/ 0 h 315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58470" h="315618">
                  <a:moveTo>
                    <a:pt x="229235" y="0"/>
                  </a:moveTo>
                  <a:cubicBezTo>
                    <a:pt x="355838" y="0"/>
                    <a:pt x="458470" y="141307"/>
                    <a:pt x="458470" y="315618"/>
                  </a:cubicBezTo>
                  <a:lnTo>
                    <a:pt x="343853" y="315618"/>
                  </a:lnTo>
                  <a:cubicBezTo>
                    <a:pt x="343853" y="204609"/>
                    <a:pt x="292537" y="114618"/>
                    <a:pt x="229235" y="114618"/>
                  </a:cubicBezTo>
                  <a:cubicBezTo>
                    <a:pt x="165933" y="114618"/>
                    <a:pt x="114617" y="204609"/>
                    <a:pt x="114617" y="315618"/>
                  </a:cubicBezTo>
                  <a:lnTo>
                    <a:pt x="0" y="315618"/>
                  </a:lnTo>
                  <a:cubicBezTo>
                    <a:pt x="0" y="141307"/>
                    <a:pt x="102632" y="0"/>
                    <a:pt x="229235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125" name="グループ化 124">
            <a:extLst>
              <a:ext uri="{FF2B5EF4-FFF2-40B4-BE49-F238E27FC236}">
                <a16:creationId xmlns:a16="http://schemas.microsoft.com/office/drawing/2014/main" id="{53DF3342-D934-2054-3592-BE6E50D3FA78}"/>
              </a:ext>
            </a:extLst>
          </p:cNvPr>
          <p:cNvGrpSpPr/>
          <p:nvPr/>
        </p:nvGrpSpPr>
        <p:grpSpPr>
          <a:xfrm>
            <a:off x="4687066" y="2017022"/>
            <a:ext cx="1504125" cy="4229424"/>
            <a:chOff x="5459342" y="1639687"/>
            <a:chExt cx="1504125" cy="4229424"/>
          </a:xfrm>
        </p:grpSpPr>
        <p:sp>
          <p:nvSpPr>
            <p:cNvPr id="126" name="正方形/長方形 125">
              <a:extLst>
                <a:ext uri="{FF2B5EF4-FFF2-40B4-BE49-F238E27FC236}">
                  <a16:creationId xmlns:a16="http://schemas.microsoft.com/office/drawing/2014/main" id="{A5855508-28B1-C326-C722-319C52C352A4}"/>
                </a:ext>
              </a:extLst>
            </p:cNvPr>
            <p:cNvSpPr/>
            <p:nvPr/>
          </p:nvSpPr>
          <p:spPr>
            <a:xfrm>
              <a:off x="6119132" y="2699191"/>
              <a:ext cx="184547" cy="3169920"/>
            </a:xfrm>
            <a:prstGeom prst="rect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grpSp>
          <p:nvGrpSpPr>
            <p:cNvPr id="127" name="グループ化 126">
              <a:extLst>
                <a:ext uri="{FF2B5EF4-FFF2-40B4-BE49-F238E27FC236}">
                  <a16:creationId xmlns:a16="http://schemas.microsoft.com/office/drawing/2014/main" id="{40BC5F41-F7E0-F256-26A9-258E41791086}"/>
                </a:ext>
              </a:extLst>
            </p:cNvPr>
            <p:cNvGrpSpPr/>
            <p:nvPr/>
          </p:nvGrpSpPr>
          <p:grpSpPr>
            <a:xfrm>
              <a:off x="5459342" y="1639687"/>
              <a:ext cx="1504125" cy="1335354"/>
              <a:chOff x="2324291" y="2907702"/>
              <a:chExt cx="1504125" cy="1335354"/>
            </a:xfrm>
          </p:grpSpPr>
          <p:sp>
            <p:nvSpPr>
              <p:cNvPr id="128" name="Text Box 168">
                <a:extLst>
                  <a:ext uri="{FF2B5EF4-FFF2-40B4-BE49-F238E27FC236}">
                    <a16:creationId xmlns:a16="http://schemas.microsoft.com/office/drawing/2014/main" id="{E280CD1F-7C8D-A4F2-9997-58EE1B4987A6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2611438" y="3106738"/>
                <a:ext cx="869950" cy="36671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algn="ctr"/>
                <a:r>
                  <a:rPr lang="ja-JP" altLang="en-US" b="1">
                    <a:solidFill>
                      <a:schemeClr val="bg1"/>
                    </a:solidFill>
                    <a:ea typeface="メイリオ" panose="020B0604030504040204" pitchFamily="50" charset="-128"/>
                  </a:rPr>
                  <a:t>止まれ</a:t>
                </a:r>
              </a:p>
            </p:txBody>
          </p:sp>
          <p:grpSp>
            <p:nvGrpSpPr>
              <p:cNvPr id="129" name="グループ化 128">
                <a:extLst>
                  <a:ext uri="{FF2B5EF4-FFF2-40B4-BE49-F238E27FC236}">
                    <a16:creationId xmlns:a16="http://schemas.microsoft.com/office/drawing/2014/main" id="{8105FAF0-9C1A-9FC1-E9A6-5B19B53F6E43}"/>
                  </a:ext>
                </a:extLst>
              </p:cNvPr>
              <p:cNvGrpSpPr/>
              <p:nvPr/>
            </p:nvGrpSpPr>
            <p:grpSpPr>
              <a:xfrm>
                <a:off x="2324291" y="2907702"/>
                <a:ext cx="1504125" cy="1335354"/>
                <a:chOff x="4591849" y="1092440"/>
                <a:chExt cx="5704902" cy="5064780"/>
              </a:xfrm>
            </p:grpSpPr>
            <p:sp>
              <p:nvSpPr>
                <p:cNvPr id="130" name="フリーフォーム: 図形 129">
                  <a:extLst>
                    <a:ext uri="{FF2B5EF4-FFF2-40B4-BE49-F238E27FC236}">
                      <a16:creationId xmlns:a16="http://schemas.microsoft.com/office/drawing/2014/main" id="{619C0906-DF6A-B917-98C7-67940FFC64D6}"/>
                    </a:ext>
                  </a:extLst>
                </p:cNvPr>
                <p:cNvSpPr/>
                <p:nvPr/>
              </p:nvSpPr>
              <p:spPr bwMode="auto">
                <a:xfrm>
                  <a:off x="4591849" y="1092440"/>
                  <a:ext cx="5704902" cy="5064780"/>
                </a:xfrm>
                <a:custGeom>
                  <a:avLst/>
                  <a:gdLst>
                    <a:gd name="connsiteX0" fmla="*/ 1474572 w 5704902"/>
                    <a:gd name="connsiteY0" fmla="*/ 1081546 h 5064780"/>
                    <a:gd name="connsiteX1" fmla="*/ 2852450 w 5704902"/>
                    <a:gd name="connsiteY1" fmla="*/ 3468101 h 5064780"/>
                    <a:gd name="connsiteX2" fmla="*/ 4230328 w 5704902"/>
                    <a:gd name="connsiteY2" fmla="*/ 1081547 h 5064780"/>
                    <a:gd name="connsiteX3" fmla="*/ 5128359 w 5704902"/>
                    <a:gd name="connsiteY3" fmla="*/ 1342 h 5064780"/>
                    <a:gd name="connsiteX4" fmla="*/ 5435340 w 5704902"/>
                    <a:gd name="connsiteY4" fmla="*/ 72295 h 5064780"/>
                    <a:gd name="connsiteX5" fmla="*/ 5632607 w 5704902"/>
                    <a:gd name="connsiteY5" fmla="*/ 808507 h 5064780"/>
                    <a:gd name="connsiteX6" fmla="*/ 3330105 w 5704902"/>
                    <a:gd name="connsiteY6" fmla="*/ 4796558 h 5064780"/>
                    <a:gd name="connsiteX7" fmla="*/ 2900873 w 5704902"/>
                    <a:gd name="connsiteY7" fmla="*/ 5064778 h 5064780"/>
                    <a:gd name="connsiteX8" fmla="*/ 2852488 w 5704902"/>
                    <a:gd name="connsiteY8" fmla="*/ 5063505 h 5064780"/>
                    <a:gd name="connsiteX9" fmla="*/ 2804028 w 5704902"/>
                    <a:gd name="connsiteY9" fmla="*/ 5064780 h 5064780"/>
                    <a:gd name="connsiteX10" fmla="*/ 2374796 w 5704902"/>
                    <a:gd name="connsiteY10" fmla="*/ 4796560 h 5064780"/>
                    <a:gd name="connsiteX11" fmla="*/ 72294 w 5704902"/>
                    <a:gd name="connsiteY11" fmla="*/ 808509 h 5064780"/>
                    <a:gd name="connsiteX12" fmla="*/ 269562 w 5704902"/>
                    <a:gd name="connsiteY12" fmla="*/ 72297 h 5064780"/>
                    <a:gd name="connsiteX13" fmla="*/ 576542 w 5704902"/>
                    <a:gd name="connsiteY13" fmla="*/ 1344 h 5064780"/>
                    <a:gd name="connsiteX14" fmla="*/ 590315 w 5704902"/>
                    <a:gd name="connsiteY14" fmla="*/ 3655 h 5064780"/>
                    <a:gd name="connsiteX15" fmla="*/ 5114574 w 5704902"/>
                    <a:gd name="connsiteY15" fmla="*/ 3655 h 50647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5704902" h="5064780">
                      <a:moveTo>
                        <a:pt x="1474572" y="1081546"/>
                      </a:moveTo>
                      <a:lnTo>
                        <a:pt x="2852450" y="3468101"/>
                      </a:lnTo>
                      <a:lnTo>
                        <a:pt x="4230328" y="1081547"/>
                      </a:lnTo>
                      <a:close/>
                      <a:moveTo>
                        <a:pt x="5128359" y="1342"/>
                      </a:moveTo>
                      <a:cubicBezTo>
                        <a:pt x="5231907" y="-5976"/>
                        <a:pt x="5338675" y="16485"/>
                        <a:pt x="5435340" y="72295"/>
                      </a:cubicBezTo>
                      <a:cubicBezTo>
                        <a:pt x="5693113" y="221120"/>
                        <a:pt x="5781433" y="550734"/>
                        <a:pt x="5632607" y="808507"/>
                      </a:cubicBezTo>
                      <a:lnTo>
                        <a:pt x="3330105" y="4796558"/>
                      </a:lnTo>
                      <a:cubicBezTo>
                        <a:pt x="3237089" y="4957666"/>
                        <a:pt x="3073453" y="5052582"/>
                        <a:pt x="2900873" y="5064778"/>
                      </a:cubicBezTo>
                      <a:lnTo>
                        <a:pt x="2852488" y="5063505"/>
                      </a:lnTo>
                      <a:lnTo>
                        <a:pt x="2804028" y="5064780"/>
                      </a:lnTo>
                      <a:cubicBezTo>
                        <a:pt x="2631448" y="5052584"/>
                        <a:pt x="2467812" y="4957668"/>
                        <a:pt x="2374796" y="4796560"/>
                      </a:cubicBezTo>
                      <a:lnTo>
                        <a:pt x="72294" y="808509"/>
                      </a:lnTo>
                      <a:cubicBezTo>
                        <a:pt x="-76531" y="550736"/>
                        <a:pt x="11788" y="221123"/>
                        <a:pt x="269562" y="72297"/>
                      </a:cubicBezTo>
                      <a:cubicBezTo>
                        <a:pt x="366227" y="16487"/>
                        <a:pt x="472994" y="-5974"/>
                        <a:pt x="576542" y="1344"/>
                      </a:cubicBezTo>
                      <a:lnTo>
                        <a:pt x="590315" y="3655"/>
                      </a:lnTo>
                      <a:lnTo>
                        <a:pt x="5114574" y="3655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1" name="フリーフォーム: 図形 130">
                  <a:extLst>
                    <a:ext uri="{FF2B5EF4-FFF2-40B4-BE49-F238E27FC236}">
                      <a16:creationId xmlns:a16="http://schemas.microsoft.com/office/drawing/2014/main" id="{AD8889BB-E8E8-F179-020A-18286970359A}"/>
                    </a:ext>
                  </a:extLst>
                </p:cNvPr>
                <p:cNvSpPr/>
                <p:nvPr/>
              </p:nvSpPr>
              <p:spPr bwMode="auto">
                <a:xfrm flipH="1">
                  <a:off x="4692096" y="1186962"/>
                  <a:ext cx="5513910" cy="4879968"/>
                </a:xfrm>
                <a:custGeom>
                  <a:avLst/>
                  <a:gdLst>
                    <a:gd name="connsiteX0" fmla="*/ 5028196 w 5513910"/>
                    <a:gd name="connsiteY0" fmla="*/ 0 h 4896697"/>
                    <a:gd name="connsiteX1" fmla="*/ 481713 w 5513910"/>
                    <a:gd name="connsiteY1" fmla="*/ 0 h 4896697"/>
                    <a:gd name="connsiteX2" fmla="*/ 222848 w 5513910"/>
                    <a:gd name="connsiteY2" fmla="*/ 79072 h 4896697"/>
                    <a:gd name="connsiteX3" fmla="*/ 205929 w 5513910"/>
                    <a:gd name="connsiteY3" fmla="*/ 93032 h 4896697"/>
                    <a:gd name="connsiteX4" fmla="*/ 155469 w 5513910"/>
                    <a:gd name="connsiteY4" fmla="*/ 129366 h 4896697"/>
                    <a:gd name="connsiteX5" fmla="*/ 62107 w 5513910"/>
                    <a:gd name="connsiteY5" fmla="*/ 707028 h 4896697"/>
                    <a:gd name="connsiteX6" fmla="*/ 2347979 w 5513910"/>
                    <a:gd name="connsiteY6" fmla="*/ 4666275 h 4896697"/>
                    <a:gd name="connsiteX7" fmla="*/ 2716722 w 5513910"/>
                    <a:gd name="connsiteY7" fmla="*/ 4896697 h 4896697"/>
                    <a:gd name="connsiteX8" fmla="*/ 2756974 w 5513910"/>
                    <a:gd name="connsiteY8" fmla="*/ 4895637 h 4896697"/>
                    <a:gd name="connsiteX9" fmla="*/ 2797188 w 5513910"/>
                    <a:gd name="connsiteY9" fmla="*/ 4896696 h 4896697"/>
                    <a:gd name="connsiteX10" fmla="*/ 3165931 w 5513910"/>
                    <a:gd name="connsiteY10" fmla="*/ 4666274 h 4896697"/>
                    <a:gd name="connsiteX11" fmla="*/ 5451803 w 5513910"/>
                    <a:gd name="connsiteY11" fmla="*/ 707027 h 4896697"/>
                    <a:gd name="connsiteX12" fmla="*/ 5282335 w 5513910"/>
                    <a:gd name="connsiteY12" fmla="*/ 74565 h 4896697"/>
                    <a:gd name="connsiteX13" fmla="*/ 5261318 w 5513910"/>
                    <a:gd name="connsiteY13" fmla="*/ 65100 h 4896697"/>
                    <a:gd name="connsiteX14" fmla="*/ 5208414 w 5513910"/>
                    <a:gd name="connsiteY14" fmla="*/ 36385 h 4896697"/>
                    <a:gd name="connsiteX15" fmla="*/ 5028196 w 5513910"/>
                    <a:gd name="connsiteY15" fmla="*/ 0 h 48966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5513910" h="4896697">
                      <a:moveTo>
                        <a:pt x="5028196" y="0"/>
                      </a:moveTo>
                      <a:lnTo>
                        <a:pt x="481713" y="0"/>
                      </a:lnTo>
                      <a:cubicBezTo>
                        <a:pt x="385824" y="0"/>
                        <a:pt x="296743" y="29150"/>
                        <a:pt x="222848" y="79072"/>
                      </a:cubicBezTo>
                      <a:lnTo>
                        <a:pt x="205929" y="93032"/>
                      </a:lnTo>
                      <a:lnTo>
                        <a:pt x="155469" y="129366"/>
                      </a:lnTo>
                      <a:cubicBezTo>
                        <a:pt x="-5658" y="272245"/>
                        <a:pt x="-49765" y="513262"/>
                        <a:pt x="62107" y="707028"/>
                      </a:cubicBezTo>
                      <a:lnTo>
                        <a:pt x="2347979" y="4666275"/>
                      </a:lnTo>
                      <a:cubicBezTo>
                        <a:pt x="2427886" y="4804679"/>
                        <a:pt x="2568463" y="4886219"/>
                        <a:pt x="2716722" y="4896697"/>
                      </a:cubicBezTo>
                      <a:lnTo>
                        <a:pt x="2756974" y="4895637"/>
                      </a:lnTo>
                      <a:lnTo>
                        <a:pt x="2797188" y="4896696"/>
                      </a:lnTo>
                      <a:cubicBezTo>
                        <a:pt x="2945447" y="4886218"/>
                        <a:pt x="3086023" y="4804678"/>
                        <a:pt x="3165931" y="4666274"/>
                      </a:cubicBezTo>
                      <a:lnTo>
                        <a:pt x="5451803" y="707027"/>
                      </a:lnTo>
                      <a:cubicBezTo>
                        <a:pt x="5579656" y="485581"/>
                        <a:pt x="5503782" y="202417"/>
                        <a:pt x="5282335" y="74565"/>
                      </a:cubicBezTo>
                      <a:lnTo>
                        <a:pt x="5261318" y="65100"/>
                      </a:lnTo>
                      <a:lnTo>
                        <a:pt x="5208414" y="36385"/>
                      </a:lnTo>
                      <a:cubicBezTo>
                        <a:pt x="5153022" y="12956"/>
                        <a:pt x="5092122" y="0"/>
                        <a:pt x="5028196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2" name="フリーフォーム: 図形 131">
                  <a:extLst>
                    <a:ext uri="{FF2B5EF4-FFF2-40B4-BE49-F238E27FC236}">
                      <a16:creationId xmlns:a16="http://schemas.microsoft.com/office/drawing/2014/main" id="{825E3C3F-7F06-5861-234D-973DE1185C32}"/>
                    </a:ext>
                  </a:extLst>
                </p:cNvPr>
                <p:cNvSpPr/>
                <p:nvPr/>
              </p:nvSpPr>
              <p:spPr bwMode="auto">
                <a:xfrm>
                  <a:off x="4773210" y="1266092"/>
                  <a:ext cx="5347714" cy="4703038"/>
                </a:xfrm>
                <a:custGeom>
                  <a:avLst/>
                  <a:gdLst>
                    <a:gd name="connsiteX0" fmla="*/ 406551 w 5358273"/>
                    <a:gd name="connsiteY0" fmla="*/ 0 h 4732016"/>
                    <a:gd name="connsiteX1" fmla="*/ 4941977 w 5358273"/>
                    <a:gd name="connsiteY1" fmla="*/ 0 h 4732016"/>
                    <a:gd name="connsiteX2" fmla="*/ 5096868 w 5358273"/>
                    <a:gd name="connsiteY2" fmla="*/ 31271 h 4732016"/>
                    <a:gd name="connsiteX3" fmla="*/ 5131951 w 5358273"/>
                    <a:gd name="connsiteY3" fmla="*/ 50314 h 4732016"/>
                    <a:gd name="connsiteX4" fmla="*/ 5159243 w 5358273"/>
                    <a:gd name="connsiteY4" fmla="*/ 62604 h 4732016"/>
                    <a:gd name="connsiteX5" fmla="*/ 5304895 w 5358273"/>
                    <a:gd name="connsiteY5" fmla="*/ 606182 h 4732016"/>
                    <a:gd name="connsiteX6" fmla="*/ 3037182 w 5358273"/>
                    <a:gd name="connsiteY6" fmla="*/ 4533977 h 4732016"/>
                    <a:gd name="connsiteX7" fmla="*/ 2720260 w 5358273"/>
                    <a:gd name="connsiteY7" fmla="*/ 4732016 h 4732016"/>
                    <a:gd name="connsiteX8" fmla="*/ 2679136 w 5358273"/>
                    <a:gd name="connsiteY8" fmla="*/ 4730933 h 4732016"/>
                    <a:gd name="connsiteX9" fmla="*/ 2638012 w 5358273"/>
                    <a:gd name="connsiteY9" fmla="*/ 4732016 h 4732016"/>
                    <a:gd name="connsiteX10" fmla="*/ 2321091 w 5358273"/>
                    <a:gd name="connsiteY10" fmla="*/ 4533977 h 4732016"/>
                    <a:gd name="connsiteX11" fmla="*/ 53378 w 5358273"/>
                    <a:gd name="connsiteY11" fmla="*/ 606183 h 4732016"/>
                    <a:gd name="connsiteX12" fmla="*/ 80525 w 5358273"/>
                    <a:gd name="connsiteY12" fmla="*/ 167131 h 4732016"/>
                    <a:gd name="connsiteX13" fmla="*/ 107630 w 5358273"/>
                    <a:gd name="connsiteY13" fmla="*/ 137814 h 4732016"/>
                    <a:gd name="connsiteX14" fmla="*/ 125174 w 5358273"/>
                    <a:gd name="connsiteY14" fmla="*/ 116550 h 4732016"/>
                    <a:gd name="connsiteX15" fmla="*/ 406551 w 5358273"/>
                    <a:gd name="connsiteY15" fmla="*/ 0 h 47320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5358273" h="4732016">
                      <a:moveTo>
                        <a:pt x="406551" y="0"/>
                      </a:moveTo>
                      <a:lnTo>
                        <a:pt x="4941977" y="0"/>
                      </a:lnTo>
                      <a:cubicBezTo>
                        <a:pt x="4996919" y="0"/>
                        <a:pt x="5049261" y="11135"/>
                        <a:pt x="5096868" y="31271"/>
                      </a:cubicBezTo>
                      <a:lnTo>
                        <a:pt x="5131951" y="50314"/>
                      </a:lnTo>
                      <a:lnTo>
                        <a:pt x="5159243" y="62604"/>
                      </a:lnTo>
                      <a:cubicBezTo>
                        <a:pt x="5349569" y="172489"/>
                        <a:pt x="5414779" y="415857"/>
                        <a:pt x="5304895" y="606182"/>
                      </a:cubicBezTo>
                      <a:lnTo>
                        <a:pt x="3037182" y="4533977"/>
                      </a:lnTo>
                      <a:cubicBezTo>
                        <a:pt x="2968504" y="4652930"/>
                        <a:pt x="2847684" y="4723011"/>
                        <a:pt x="2720260" y="4732016"/>
                      </a:cubicBezTo>
                      <a:lnTo>
                        <a:pt x="2679136" y="4730933"/>
                      </a:lnTo>
                      <a:lnTo>
                        <a:pt x="2638012" y="4732016"/>
                      </a:lnTo>
                      <a:cubicBezTo>
                        <a:pt x="2510589" y="4723011"/>
                        <a:pt x="2389769" y="4652930"/>
                        <a:pt x="2321091" y="4533977"/>
                      </a:cubicBezTo>
                      <a:lnTo>
                        <a:pt x="53378" y="606183"/>
                      </a:lnTo>
                      <a:cubicBezTo>
                        <a:pt x="-29036" y="463438"/>
                        <a:pt x="-12958" y="290858"/>
                        <a:pt x="80525" y="167131"/>
                      </a:cubicBezTo>
                      <a:lnTo>
                        <a:pt x="107630" y="137814"/>
                      </a:lnTo>
                      <a:lnTo>
                        <a:pt x="125174" y="116550"/>
                      </a:lnTo>
                      <a:cubicBezTo>
                        <a:pt x="197185" y="44540"/>
                        <a:pt x="296667" y="0"/>
                        <a:pt x="406551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3" name="Text Box 167">
                  <a:extLst>
                    <a:ext uri="{FF2B5EF4-FFF2-40B4-BE49-F238E27FC236}">
                      <a16:creationId xmlns:a16="http://schemas.microsoft.com/office/drawing/2014/main" id="{6F96CD1A-73EB-1200-6165-F12131CFC83D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5846988" y="2061029"/>
                  <a:ext cx="3209926" cy="1141578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chemeClr val="accent1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lang="ja-JP" altLang="en-US" b="1" dirty="0">
                      <a:solidFill>
                        <a:schemeClr val="bg1"/>
                      </a:solidFill>
                      <a:ea typeface="メイリオ" panose="020B0604030504040204" pitchFamily="50" charset="-128"/>
                    </a:rPr>
                    <a:t>止まれ</a:t>
                  </a:r>
                </a:p>
              </p:txBody>
            </p:sp>
          </p:grpSp>
        </p:grpSp>
      </p:grpSp>
      <p:sp>
        <p:nvSpPr>
          <p:cNvPr id="134" name="テキスト ボックス 133">
            <a:extLst>
              <a:ext uri="{FF2B5EF4-FFF2-40B4-BE49-F238E27FC236}">
                <a16:creationId xmlns:a16="http://schemas.microsoft.com/office/drawing/2014/main" id="{5282D7A6-B698-27EF-E928-2BB7CEC46798}"/>
              </a:ext>
            </a:extLst>
          </p:cNvPr>
          <p:cNvSpPr txBox="1"/>
          <p:nvPr/>
        </p:nvSpPr>
        <p:spPr>
          <a:xfrm>
            <a:off x="6693180" y="3128539"/>
            <a:ext cx="5081461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ja-JP"/>
            </a:defPPr>
            <a:lvl1pPr marL="1076325" indent="-1076325">
              <a:tabLst>
                <a:tab pos="895350" algn="l"/>
              </a:tabLst>
              <a:defRPr sz="6600" b="1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止まれ</a:t>
            </a:r>
            <a:endParaRPr lang="en-US" altLang="ja-JP" dirty="0"/>
          </a:p>
        </p:txBody>
      </p:sp>
      <p:sp>
        <p:nvSpPr>
          <p:cNvPr id="135" name="テキスト ボックス 134">
            <a:extLst>
              <a:ext uri="{FF2B5EF4-FFF2-40B4-BE49-F238E27FC236}">
                <a16:creationId xmlns:a16="http://schemas.microsoft.com/office/drawing/2014/main" id="{802664E5-8869-0050-1F2A-E9D0B10E3613}"/>
              </a:ext>
            </a:extLst>
          </p:cNvPr>
          <p:cNvSpPr txBox="1"/>
          <p:nvPr/>
        </p:nvSpPr>
        <p:spPr>
          <a:xfrm>
            <a:off x="6693180" y="4195339"/>
            <a:ext cx="529847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ja-JP"/>
            </a:defPPr>
            <a:lvl1pPr marL="1076325" indent="-1076325">
              <a:tabLst>
                <a:tab pos="895350" algn="l"/>
              </a:tabLst>
              <a:defRPr sz="6600" b="1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marL="0" indent="0"/>
            <a:r>
              <a:rPr lang="ja-JP" altLang="en-US" sz="3600" dirty="0">
                <a:solidFill>
                  <a:schemeClr val="tx1"/>
                </a:solidFill>
              </a:rPr>
              <a:t>逆三角に赤地なのが</a:t>
            </a:r>
            <a:br>
              <a:rPr lang="en-US" altLang="ja-JP" sz="3600" dirty="0">
                <a:solidFill>
                  <a:schemeClr val="tx1"/>
                </a:solidFill>
              </a:rPr>
            </a:br>
            <a:r>
              <a:rPr lang="ja-JP" altLang="en-US" sz="3600" dirty="0">
                <a:solidFill>
                  <a:schemeClr val="tx1"/>
                </a:solidFill>
              </a:rPr>
              <a:t>ポイントですね</a:t>
            </a:r>
            <a:endParaRPr lang="en-US" altLang="ja-JP" sz="3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015016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13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6343293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テキスト ボックス 160">
            <a:extLst>
              <a:ext uri="{FF2B5EF4-FFF2-40B4-BE49-F238E27FC236}">
                <a16:creationId xmlns:a16="http://schemas.microsoft.com/office/drawing/2014/main" id="{AA3D31B5-8F29-42FF-B0FC-44299823DD19}"/>
              </a:ext>
            </a:extLst>
          </p:cNvPr>
          <p:cNvSpPr txBox="1"/>
          <p:nvPr/>
        </p:nvSpPr>
        <p:spPr>
          <a:xfrm>
            <a:off x="1958494" y="657906"/>
            <a:ext cx="634019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800" dirty="0">
                <a:ea typeface="メイリオ" panose="020B0604030504040204" pitchFamily="50" charset="-128"/>
              </a:rPr>
              <a:t>正しい標識はどっち？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DEAE1C68-9939-4069-94C6-8EAC4307B5E2}"/>
              </a:ext>
            </a:extLst>
          </p:cNvPr>
          <p:cNvSpPr txBox="1"/>
          <p:nvPr/>
        </p:nvSpPr>
        <p:spPr>
          <a:xfrm>
            <a:off x="1958494" y="196241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存在しない標識</a:t>
            </a:r>
          </a:p>
        </p:txBody>
      </p:sp>
      <p:sp>
        <p:nvSpPr>
          <p:cNvPr id="99" name="テキスト ボックス 98">
            <a:extLst>
              <a:ext uri="{FF2B5EF4-FFF2-40B4-BE49-F238E27FC236}">
                <a16:creationId xmlns:a16="http://schemas.microsoft.com/office/drawing/2014/main" id="{89416FA0-DCD9-40DC-89EF-3AF91CCF03D2}"/>
              </a:ext>
            </a:extLst>
          </p:cNvPr>
          <p:cNvSpPr txBox="1"/>
          <p:nvPr/>
        </p:nvSpPr>
        <p:spPr>
          <a:xfrm>
            <a:off x="3270500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00" name="テキスト ボックス 99">
            <a:extLst>
              <a:ext uri="{FF2B5EF4-FFF2-40B4-BE49-F238E27FC236}">
                <a16:creationId xmlns:a16="http://schemas.microsoft.com/office/drawing/2014/main" id="{EA934756-EEA4-4A77-A6CD-0F61B22E9576}"/>
              </a:ext>
            </a:extLst>
          </p:cNvPr>
          <p:cNvSpPr txBox="1"/>
          <p:nvPr/>
        </p:nvSpPr>
        <p:spPr>
          <a:xfrm>
            <a:off x="800574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A27DD1F-2132-4897-9B11-B2AFF19DEA76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7BF6C5B6-E6F4-3478-9C17-E2FCE7FE38A5}"/>
              </a:ext>
            </a:extLst>
          </p:cNvPr>
          <p:cNvGrpSpPr/>
          <p:nvPr/>
        </p:nvGrpSpPr>
        <p:grpSpPr>
          <a:xfrm>
            <a:off x="6945319" y="2978355"/>
            <a:ext cx="2823280" cy="2823278"/>
            <a:chOff x="6945319" y="2978355"/>
            <a:chExt cx="2823280" cy="2823278"/>
          </a:xfrm>
        </p:grpSpPr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88A69CEC-B052-926D-D5EC-1BCA5CFD4CBA}"/>
                </a:ext>
              </a:extLst>
            </p:cNvPr>
            <p:cNvGrpSpPr/>
            <p:nvPr/>
          </p:nvGrpSpPr>
          <p:grpSpPr>
            <a:xfrm>
              <a:off x="6945319" y="2978355"/>
              <a:ext cx="2823280" cy="2823278"/>
              <a:chOff x="925253" y="2945173"/>
              <a:chExt cx="1439862" cy="1439862"/>
            </a:xfrm>
          </p:grpSpPr>
          <p:sp>
            <p:nvSpPr>
              <p:cNvPr id="66" name="楕円 65">
                <a:extLst>
                  <a:ext uri="{FF2B5EF4-FFF2-40B4-BE49-F238E27FC236}">
                    <a16:creationId xmlns:a16="http://schemas.microsoft.com/office/drawing/2014/main" id="{46ADEBE2-B938-C7FA-8714-7E4C833D81FA}"/>
                  </a:ext>
                </a:extLst>
              </p:cNvPr>
              <p:cNvSpPr/>
              <p:nvPr/>
            </p:nvSpPr>
            <p:spPr>
              <a:xfrm>
                <a:off x="947035" y="2965964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67" name="フリーフォーム: 図形 66">
                <a:extLst>
                  <a:ext uri="{FF2B5EF4-FFF2-40B4-BE49-F238E27FC236}">
                    <a16:creationId xmlns:a16="http://schemas.microsoft.com/office/drawing/2014/main" id="{EE8100BA-27BA-9449-E4B6-ACAE98C5AB3B}"/>
                  </a:ext>
                </a:extLst>
              </p:cNvPr>
              <p:cNvSpPr/>
              <p:nvPr/>
            </p:nvSpPr>
            <p:spPr>
              <a:xfrm>
                <a:off x="925253" y="2945173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7" name="グループ化 26">
              <a:extLst>
                <a:ext uri="{FF2B5EF4-FFF2-40B4-BE49-F238E27FC236}">
                  <a16:creationId xmlns:a16="http://schemas.microsoft.com/office/drawing/2014/main" id="{393C99F1-2950-6836-E6F2-2D7986E202DC}"/>
                </a:ext>
              </a:extLst>
            </p:cNvPr>
            <p:cNvGrpSpPr/>
            <p:nvPr/>
          </p:nvGrpSpPr>
          <p:grpSpPr>
            <a:xfrm>
              <a:off x="8178897" y="4562666"/>
              <a:ext cx="946125" cy="454466"/>
              <a:chOff x="1035050" y="3683000"/>
              <a:chExt cx="482520" cy="231776"/>
            </a:xfrm>
          </p:grpSpPr>
          <p:sp>
            <p:nvSpPr>
              <p:cNvPr id="64" name="Text Box 230">
                <a:extLst>
                  <a:ext uri="{FF2B5EF4-FFF2-40B4-BE49-F238E27FC236}">
                    <a16:creationId xmlns:a16="http://schemas.microsoft.com/office/drawing/2014/main" id="{411A042D-DEDF-642E-D10F-5983FAA7E8A5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1035050" y="3683000"/>
                <a:ext cx="482520" cy="231776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prstTxWarp prst="textPlain">
                  <a:avLst/>
                </a:prstTxWarp>
                <a:spAutoFit/>
              </a:bodyPr>
              <a:lstStyle/>
              <a:p>
                <a:r>
                  <a:rPr lang="ja-JP" altLang="en-US" sz="2000" b="1" dirty="0">
                    <a:ln w="38100">
                      <a:solidFill>
                        <a:schemeClr val="bg1"/>
                      </a:solidFill>
                    </a:ln>
                    <a:solidFill>
                      <a:schemeClr val="bg1"/>
                    </a:solidFill>
                    <a:ea typeface="メイリオ" panose="020B0604030504040204" pitchFamily="50" charset="-128"/>
                  </a:rPr>
                  <a:t>原付</a:t>
                </a:r>
              </a:p>
            </p:txBody>
          </p:sp>
          <p:sp>
            <p:nvSpPr>
              <p:cNvPr id="65" name="Text Box 230">
                <a:extLst>
                  <a:ext uri="{FF2B5EF4-FFF2-40B4-BE49-F238E27FC236}">
                    <a16:creationId xmlns:a16="http://schemas.microsoft.com/office/drawing/2014/main" id="{03519589-1DDB-F7DB-5C2D-86B0D6E4EBE4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1035050" y="3683000"/>
                <a:ext cx="482520" cy="231776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prstTxWarp prst="textPlain">
                  <a:avLst/>
                </a:prstTxWarp>
                <a:spAutoFit/>
              </a:bodyPr>
              <a:lstStyle/>
              <a:p>
                <a:r>
                  <a:rPr lang="ja-JP" altLang="en-US" sz="2000" b="1" dirty="0">
                    <a:solidFill>
                      <a:srgbClr val="0070C0"/>
                    </a:solidFill>
                    <a:ea typeface="メイリオ" panose="020B0604030504040204" pitchFamily="50" charset="-128"/>
                  </a:rPr>
                  <a:t>原付</a:t>
                </a:r>
              </a:p>
            </p:txBody>
          </p:sp>
        </p:grp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5E90EC30-D33F-4012-2129-89443901D407}"/>
                </a:ext>
              </a:extLst>
            </p:cNvPr>
            <p:cNvSpPr/>
            <p:nvPr/>
          </p:nvSpPr>
          <p:spPr>
            <a:xfrm>
              <a:off x="7978311" y="3525625"/>
              <a:ext cx="1119491" cy="698785"/>
            </a:xfrm>
            <a:custGeom>
              <a:avLst/>
              <a:gdLst>
                <a:gd name="connsiteX0" fmla="*/ 291642 w 570936"/>
                <a:gd name="connsiteY0" fmla="*/ 0 h 356378"/>
                <a:gd name="connsiteX1" fmla="*/ 300782 w 570936"/>
                <a:gd name="connsiteY1" fmla="*/ 2792 h 356378"/>
                <a:gd name="connsiteX2" fmla="*/ 558960 w 570936"/>
                <a:gd name="connsiteY2" fmla="*/ 160252 h 356378"/>
                <a:gd name="connsiteX3" fmla="*/ 570936 w 570936"/>
                <a:gd name="connsiteY3" fmla="*/ 178320 h 356378"/>
                <a:gd name="connsiteX4" fmla="*/ 558960 w 570936"/>
                <a:gd name="connsiteY4" fmla="*/ 196389 h 356378"/>
                <a:gd name="connsiteX5" fmla="*/ 300782 w 570936"/>
                <a:gd name="connsiteY5" fmla="*/ 353586 h 356378"/>
                <a:gd name="connsiteX6" fmla="*/ 291642 w 570936"/>
                <a:gd name="connsiteY6" fmla="*/ 356378 h 356378"/>
                <a:gd name="connsiteX7" fmla="*/ 275628 w 570936"/>
                <a:gd name="connsiteY7" fmla="*/ 343326 h 356378"/>
                <a:gd name="connsiteX8" fmla="*/ 279272 w 570936"/>
                <a:gd name="connsiteY8" fmla="*/ 332776 h 356378"/>
                <a:gd name="connsiteX9" fmla="*/ 330977 w 570936"/>
                <a:gd name="connsiteY9" fmla="*/ 230157 h 356378"/>
                <a:gd name="connsiteX10" fmla="*/ 0 w 570936"/>
                <a:gd name="connsiteY10" fmla="*/ 230157 h 356378"/>
                <a:gd name="connsiteX11" fmla="*/ 0 w 570936"/>
                <a:gd name="connsiteY11" fmla="*/ 126482 h 356378"/>
                <a:gd name="connsiteX12" fmla="*/ 331337 w 570936"/>
                <a:gd name="connsiteY12" fmla="*/ 126482 h 356378"/>
                <a:gd name="connsiteX13" fmla="*/ 280507 w 570936"/>
                <a:gd name="connsiteY13" fmla="*/ 26032 h 356378"/>
                <a:gd name="connsiteX14" fmla="*/ 275628 w 570936"/>
                <a:gd name="connsiteY14" fmla="*/ 13052 h 356378"/>
                <a:gd name="connsiteX15" fmla="*/ 291642 w 570936"/>
                <a:gd name="connsiteY15" fmla="*/ 0 h 3563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570936" h="356378">
                  <a:moveTo>
                    <a:pt x="291642" y="0"/>
                  </a:moveTo>
                  <a:cubicBezTo>
                    <a:pt x="295028" y="0"/>
                    <a:pt x="298173" y="1029"/>
                    <a:pt x="300782" y="2792"/>
                  </a:cubicBezTo>
                  <a:lnTo>
                    <a:pt x="558960" y="160252"/>
                  </a:lnTo>
                  <a:cubicBezTo>
                    <a:pt x="565998" y="163229"/>
                    <a:pt x="570936" y="170198"/>
                    <a:pt x="570936" y="178320"/>
                  </a:cubicBezTo>
                  <a:cubicBezTo>
                    <a:pt x="570936" y="186443"/>
                    <a:pt x="565998" y="193412"/>
                    <a:pt x="558960" y="196389"/>
                  </a:cubicBezTo>
                  <a:lnTo>
                    <a:pt x="300782" y="353586"/>
                  </a:lnTo>
                  <a:cubicBezTo>
                    <a:pt x="298173" y="355349"/>
                    <a:pt x="295028" y="356378"/>
                    <a:pt x="291642" y="356378"/>
                  </a:cubicBezTo>
                  <a:cubicBezTo>
                    <a:pt x="283743" y="356378"/>
                    <a:pt x="277152" y="350775"/>
                    <a:pt x="275628" y="343326"/>
                  </a:cubicBezTo>
                  <a:cubicBezTo>
                    <a:pt x="276244" y="337414"/>
                    <a:pt x="278058" y="336293"/>
                    <a:pt x="279272" y="332776"/>
                  </a:cubicBezTo>
                  <a:lnTo>
                    <a:pt x="330977" y="230157"/>
                  </a:lnTo>
                  <a:lnTo>
                    <a:pt x="0" y="230157"/>
                  </a:lnTo>
                  <a:lnTo>
                    <a:pt x="0" y="126482"/>
                  </a:lnTo>
                  <a:lnTo>
                    <a:pt x="331337" y="126482"/>
                  </a:lnTo>
                  <a:lnTo>
                    <a:pt x="280507" y="26032"/>
                  </a:lnTo>
                  <a:cubicBezTo>
                    <a:pt x="278881" y="21705"/>
                    <a:pt x="276057" y="18277"/>
                    <a:pt x="275628" y="13052"/>
                  </a:cubicBezTo>
                  <a:cubicBezTo>
                    <a:pt x="277152" y="5603"/>
                    <a:pt x="283743" y="0"/>
                    <a:pt x="291642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bg1"/>
              </a:solidFill>
              <a:miter lim="800000"/>
              <a:headEnd/>
              <a:tailEnd/>
            </a:ln>
            <a:effectLst/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  <p:sp>
          <p:nvSpPr>
            <p:cNvPr id="72" name="フリーフォーム: 図形 71">
              <a:extLst>
                <a:ext uri="{FF2B5EF4-FFF2-40B4-BE49-F238E27FC236}">
                  <a16:creationId xmlns:a16="http://schemas.microsoft.com/office/drawing/2014/main" id="{6E3F0DE5-C4F3-E096-2927-661668BBA55B}"/>
                </a:ext>
              </a:extLst>
            </p:cNvPr>
            <p:cNvSpPr/>
            <p:nvPr/>
          </p:nvSpPr>
          <p:spPr>
            <a:xfrm>
              <a:off x="7657257" y="3525625"/>
              <a:ext cx="1440544" cy="1443191"/>
            </a:xfrm>
            <a:custGeom>
              <a:avLst/>
              <a:gdLst>
                <a:gd name="connsiteX0" fmla="*/ 892904 w 1440544"/>
                <a:gd name="connsiteY0" fmla="*/ 0 h 1443191"/>
                <a:gd name="connsiteX1" fmla="*/ 910826 w 1440544"/>
                <a:gd name="connsiteY1" fmla="*/ 5475 h 1443191"/>
                <a:gd name="connsiteX2" fmla="*/ 1417062 w 1440544"/>
                <a:gd name="connsiteY2" fmla="*/ 314222 h 1443191"/>
                <a:gd name="connsiteX3" fmla="*/ 1440544 w 1440544"/>
                <a:gd name="connsiteY3" fmla="*/ 349650 h 1443191"/>
                <a:gd name="connsiteX4" fmla="*/ 1417062 w 1440544"/>
                <a:gd name="connsiteY4" fmla="*/ 385079 h 1443191"/>
                <a:gd name="connsiteX5" fmla="*/ 910826 w 1440544"/>
                <a:gd name="connsiteY5" fmla="*/ 693311 h 1443191"/>
                <a:gd name="connsiteX6" fmla="*/ 892904 w 1440544"/>
                <a:gd name="connsiteY6" fmla="*/ 698785 h 1443191"/>
                <a:gd name="connsiteX7" fmla="*/ 861504 w 1440544"/>
                <a:gd name="connsiteY7" fmla="*/ 673193 h 1443191"/>
                <a:gd name="connsiteX8" fmla="*/ 868649 w 1440544"/>
                <a:gd name="connsiteY8" fmla="*/ 652506 h 1443191"/>
                <a:gd name="connsiteX9" fmla="*/ 942733 w 1440544"/>
                <a:gd name="connsiteY9" fmla="*/ 505471 h 1443191"/>
                <a:gd name="connsiteX10" fmla="*/ 522613 w 1440544"/>
                <a:gd name="connsiteY10" fmla="*/ 505471 h 1443191"/>
                <a:gd name="connsiteX11" fmla="*/ 298636 w 1440544"/>
                <a:gd name="connsiteY11" fmla="*/ 729448 h 1443191"/>
                <a:gd name="connsiteX12" fmla="*/ 298636 w 1440544"/>
                <a:gd name="connsiteY12" fmla="*/ 1443191 h 1443191"/>
                <a:gd name="connsiteX13" fmla="*/ 0 w 1440544"/>
                <a:gd name="connsiteY13" fmla="*/ 1443191 h 1443191"/>
                <a:gd name="connsiteX14" fmla="*/ 0 w 1440544"/>
                <a:gd name="connsiteY14" fmla="*/ 729449 h 1443191"/>
                <a:gd name="connsiteX15" fmla="*/ 522613 w 1440544"/>
                <a:gd name="connsiteY15" fmla="*/ 206836 h 1443191"/>
                <a:gd name="connsiteX16" fmla="*/ 949905 w 1440544"/>
                <a:gd name="connsiteY16" fmla="*/ 206835 h 1443191"/>
                <a:gd name="connsiteX17" fmla="*/ 871071 w 1440544"/>
                <a:gd name="connsiteY17" fmla="*/ 51044 h 1443191"/>
                <a:gd name="connsiteX18" fmla="*/ 861504 w 1440544"/>
                <a:gd name="connsiteY18" fmla="*/ 25592 h 1443191"/>
                <a:gd name="connsiteX19" fmla="*/ 892904 w 1440544"/>
                <a:gd name="connsiteY19" fmla="*/ 0 h 14431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440544" h="1443191">
                  <a:moveTo>
                    <a:pt x="892904" y="0"/>
                  </a:moveTo>
                  <a:cubicBezTo>
                    <a:pt x="899544" y="0"/>
                    <a:pt x="905710" y="2018"/>
                    <a:pt x="910826" y="5475"/>
                  </a:cubicBezTo>
                  <a:lnTo>
                    <a:pt x="1417062" y="314222"/>
                  </a:lnTo>
                  <a:cubicBezTo>
                    <a:pt x="1430862" y="320059"/>
                    <a:pt x="1440544" y="333724"/>
                    <a:pt x="1440544" y="349650"/>
                  </a:cubicBezTo>
                  <a:cubicBezTo>
                    <a:pt x="1440544" y="365577"/>
                    <a:pt x="1430862" y="379242"/>
                    <a:pt x="1417062" y="385079"/>
                  </a:cubicBezTo>
                  <a:lnTo>
                    <a:pt x="910826" y="693311"/>
                  </a:lnTo>
                  <a:cubicBezTo>
                    <a:pt x="905710" y="696768"/>
                    <a:pt x="899544" y="698785"/>
                    <a:pt x="892904" y="698785"/>
                  </a:cubicBezTo>
                  <a:cubicBezTo>
                    <a:pt x="877416" y="698785"/>
                    <a:pt x="864492" y="687799"/>
                    <a:pt x="861504" y="673193"/>
                  </a:cubicBezTo>
                  <a:cubicBezTo>
                    <a:pt x="862712" y="661601"/>
                    <a:pt x="866269" y="659403"/>
                    <a:pt x="868649" y="652506"/>
                  </a:cubicBezTo>
                  <a:lnTo>
                    <a:pt x="942733" y="505471"/>
                  </a:lnTo>
                  <a:lnTo>
                    <a:pt x="522613" y="505471"/>
                  </a:lnTo>
                  <a:cubicBezTo>
                    <a:pt x="398914" y="505471"/>
                    <a:pt x="298636" y="605749"/>
                    <a:pt x="298636" y="729448"/>
                  </a:cubicBezTo>
                  <a:lnTo>
                    <a:pt x="298636" y="1443191"/>
                  </a:lnTo>
                  <a:lnTo>
                    <a:pt x="0" y="1443191"/>
                  </a:lnTo>
                  <a:lnTo>
                    <a:pt x="0" y="729449"/>
                  </a:lnTo>
                  <a:cubicBezTo>
                    <a:pt x="0" y="440818"/>
                    <a:pt x="233982" y="206836"/>
                    <a:pt x="522613" y="206836"/>
                  </a:cubicBezTo>
                  <a:lnTo>
                    <a:pt x="949905" y="206835"/>
                  </a:lnTo>
                  <a:lnTo>
                    <a:pt x="871071" y="51044"/>
                  </a:lnTo>
                  <a:cubicBezTo>
                    <a:pt x="867883" y="42559"/>
                    <a:pt x="862345" y="35838"/>
                    <a:pt x="861504" y="25592"/>
                  </a:cubicBezTo>
                  <a:cubicBezTo>
                    <a:pt x="864492" y="10986"/>
                    <a:pt x="877416" y="0"/>
                    <a:pt x="892904" y="0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rgbClr val="FFFFFF"/>
              </a:solidFill>
            </a:ln>
            <a:effectLst/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8D993350-3CAE-5FDF-AC4D-DBDFC4B292A1}"/>
              </a:ext>
            </a:extLst>
          </p:cNvPr>
          <p:cNvGrpSpPr/>
          <p:nvPr/>
        </p:nvGrpSpPr>
        <p:grpSpPr>
          <a:xfrm>
            <a:off x="2283559" y="2978355"/>
            <a:ext cx="2823280" cy="2823278"/>
            <a:chOff x="2283559" y="2978355"/>
            <a:chExt cx="2823280" cy="2823278"/>
          </a:xfrm>
        </p:grpSpPr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82E9DF62-7712-843C-8242-B4542095C7B3}"/>
                </a:ext>
              </a:extLst>
            </p:cNvPr>
            <p:cNvGrpSpPr/>
            <p:nvPr/>
          </p:nvGrpSpPr>
          <p:grpSpPr>
            <a:xfrm>
              <a:off x="2283559" y="2978355"/>
              <a:ext cx="2823280" cy="2823278"/>
              <a:chOff x="484535" y="2850205"/>
              <a:chExt cx="1439862" cy="1439862"/>
            </a:xfrm>
          </p:grpSpPr>
          <p:grpSp>
            <p:nvGrpSpPr>
              <p:cNvPr id="15" name="グループ化 14">
                <a:extLst>
                  <a:ext uri="{FF2B5EF4-FFF2-40B4-BE49-F238E27FC236}">
                    <a16:creationId xmlns:a16="http://schemas.microsoft.com/office/drawing/2014/main" id="{10460C4B-0147-77CD-D3B0-00983819260D}"/>
                  </a:ext>
                </a:extLst>
              </p:cNvPr>
              <p:cNvGrpSpPr/>
              <p:nvPr/>
            </p:nvGrpSpPr>
            <p:grpSpPr>
              <a:xfrm>
                <a:off x="484535" y="2850205"/>
                <a:ext cx="1439862" cy="1439862"/>
                <a:chOff x="925253" y="2945173"/>
                <a:chExt cx="1439862" cy="1439862"/>
              </a:xfrm>
            </p:grpSpPr>
            <p:sp>
              <p:nvSpPr>
                <p:cNvPr id="23" name="楕円 22">
                  <a:extLst>
                    <a:ext uri="{FF2B5EF4-FFF2-40B4-BE49-F238E27FC236}">
                      <a16:creationId xmlns:a16="http://schemas.microsoft.com/office/drawing/2014/main" id="{1144D044-FDFD-8540-E504-9DADBC80DE61}"/>
                    </a:ext>
                  </a:extLst>
                </p:cNvPr>
                <p:cNvSpPr/>
                <p:nvPr/>
              </p:nvSpPr>
              <p:spPr>
                <a:xfrm>
                  <a:off x="947035" y="2965964"/>
                  <a:ext cx="1402976" cy="1402976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  <a:effectLst/>
              </p:spPr>
              <p:txBody>
                <a:bodyPr wrap="none" anchor="ctr"/>
                <a:lstStyle/>
                <a:p>
                  <a:endParaRPr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4" name="フリーフォーム: 図形 23">
                  <a:extLst>
                    <a:ext uri="{FF2B5EF4-FFF2-40B4-BE49-F238E27FC236}">
                      <a16:creationId xmlns:a16="http://schemas.microsoft.com/office/drawing/2014/main" id="{15031A72-784C-8F30-6FDA-22DC8D5B39C3}"/>
                    </a:ext>
                  </a:extLst>
                </p:cNvPr>
                <p:cNvSpPr/>
                <p:nvPr/>
              </p:nvSpPr>
              <p:spPr>
                <a:xfrm>
                  <a:off x="925253" y="2945173"/>
                  <a:ext cx="1439862" cy="1439862"/>
                </a:xfrm>
                <a:custGeom>
                  <a:avLst/>
                  <a:gdLst>
                    <a:gd name="connsiteX0" fmla="*/ 329423 w 1439862"/>
                    <a:gd name="connsiteY0" fmla="*/ 442581 h 1439862"/>
                    <a:gd name="connsiteX1" fmla="*/ 381243 w 1439862"/>
                    <a:gd name="connsiteY1" fmla="*/ 1058620 h 1439862"/>
                    <a:gd name="connsiteX2" fmla="*/ 997282 w 1439862"/>
                    <a:gd name="connsiteY2" fmla="*/ 1110439 h 1439862"/>
                    <a:gd name="connsiteX3" fmla="*/ 760079 w 1439862"/>
                    <a:gd name="connsiteY3" fmla="*/ 242639 h 1439862"/>
                    <a:gd name="connsiteX4" fmla="*/ 442580 w 1439862"/>
                    <a:gd name="connsiteY4" fmla="*/ 329423 h 1439862"/>
                    <a:gd name="connsiteX5" fmla="*/ 1110439 w 1439862"/>
                    <a:gd name="connsiteY5" fmla="*/ 997281 h 1439862"/>
                    <a:gd name="connsiteX6" fmla="*/ 1058619 w 1439862"/>
                    <a:gd name="connsiteY6" fmla="*/ 381242 h 1439862"/>
                    <a:gd name="connsiteX7" fmla="*/ 760079 w 1439862"/>
                    <a:gd name="connsiteY7" fmla="*/ 242639 h 1439862"/>
                    <a:gd name="connsiteX8" fmla="*/ 719931 w 1439862"/>
                    <a:gd name="connsiteY8" fmla="*/ 78645 h 1439862"/>
                    <a:gd name="connsiteX9" fmla="*/ 1361218 w 1439862"/>
                    <a:gd name="connsiteY9" fmla="*/ 719931 h 1439862"/>
                    <a:gd name="connsiteX10" fmla="*/ 719931 w 1439862"/>
                    <a:gd name="connsiteY10" fmla="*/ 1361217 h 1439862"/>
                    <a:gd name="connsiteX11" fmla="*/ 78644 w 1439862"/>
                    <a:gd name="connsiteY11" fmla="*/ 719931 h 1439862"/>
                    <a:gd name="connsiteX12" fmla="*/ 719931 w 1439862"/>
                    <a:gd name="connsiteY12" fmla="*/ 78645 h 1439862"/>
                    <a:gd name="connsiteX13" fmla="*/ 719931 w 1439862"/>
                    <a:gd name="connsiteY13" fmla="*/ 34888 h 1439862"/>
                    <a:gd name="connsiteX14" fmla="*/ 34888 w 1439862"/>
                    <a:gd name="connsiteY14" fmla="*/ 719931 h 1439862"/>
                    <a:gd name="connsiteX15" fmla="*/ 719931 w 1439862"/>
                    <a:gd name="connsiteY15" fmla="*/ 1404974 h 1439862"/>
                    <a:gd name="connsiteX16" fmla="*/ 1404974 w 1439862"/>
                    <a:gd name="connsiteY16" fmla="*/ 719931 h 1439862"/>
                    <a:gd name="connsiteX17" fmla="*/ 719931 w 1439862"/>
                    <a:gd name="connsiteY17" fmla="*/ 34888 h 1439862"/>
                    <a:gd name="connsiteX18" fmla="*/ 719931 w 1439862"/>
                    <a:gd name="connsiteY18" fmla="*/ 0 h 1439862"/>
                    <a:gd name="connsiteX19" fmla="*/ 1439862 w 1439862"/>
                    <a:gd name="connsiteY19" fmla="*/ 719931 h 1439862"/>
                    <a:gd name="connsiteX20" fmla="*/ 719931 w 1439862"/>
                    <a:gd name="connsiteY20" fmla="*/ 1439862 h 1439862"/>
                    <a:gd name="connsiteX21" fmla="*/ 0 w 1439862"/>
                    <a:gd name="connsiteY21" fmla="*/ 719931 h 1439862"/>
                    <a:gd name="connsiteX22" fmla="*/ 719931 w 1439862"/>
                    <a:gd name="connsiteY22" fmla="*/ 0 h 1439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</a:cxnLst>
                  <a:rect l="l" t="t" r="r" b="b"/>
                  <a:pathLst>
                    <a:path w="1439862" h="1439862">
                      <a:moveTo>
                        <a:pt x="329423" y="442581"/>
                      </a:moveTo>
                      <a:cubicBezTo>
                        <a:pt x="194125" y="633079"/>
                        <a:pt x="216023" y="893400"/>
                        <a:pt x="381243" y="1058620"/>
                      </a:cubicBezTo>
                      <a:cubicBezTo>
                        <a:pt x="546463" y="1223839"/>
                        <a:pt x="806783" y="1245736"/>
                        <a:pt x="997282" y="1110439"/>
                      </a:cubicBezTo>
                      <a:close/>
                      <a:moveTo>
                        <a:pt x="760079" y="242639"/>
                      </a:moveTo>
                      <a:cubicBezTo>
                        <a:pt x="650534" y="233425"/>
                        <a:pt x="537830" y="261775"/>
                        <a:pt x="442580" y="329423"/>
                      </a:cubicBezTo>
                      <a:lnTo>
                        <a:pt x="1110439" y="997281"/>
                      </a:lnTo>
                      <a:cubicBezTo>
                        <a:pt x="1245737" y="806783"/>
                        <a:pt x="1223839" y="546462"/>
                        <a:pt x="1058619" y="381242"/>
                      </a:cubicBezTo>
                      <a:cubicBezTo>
                        <a:pt x="976009" y="298633"/>
                        <a:pt x="869624" y="251854"/>
                        <a:pt x="760079" y="242639"/>
                      </a:cubicBezTo>
                      <a:close/>
                      <a:moveTo>
                        <a:pt x="719931" y="78645"/>
                      </a:moveTo>
                      <a:cubicBezTo>
                        <a:pt x="1074104" y="78645"/>
                        <a:pt x="1361218" y="365759"/>
                        <a:pt x="1361218" y="719931"/>
                      </a:cubicBezTo>
                      <a:cubicBezTo>
                        <a:pt x="1361218" y="1074103"/>
                        <a:pt x="1074104" y="1361217"/>
                        <a:pt x="719931" y="1361217"/>
                      </a:cubicBezTo>
                      <a:cubicBezTo>
                        <a:pt x="365758" y="1361217"/>
                        <a:pt x="78644" y="1074103"/>
                        <a:pt x="78644" y="719931"/>
                      </a:cubicBezTo>
                      <a:cubicBezTo>
                        <a:pt x="78644" y="365759"/>
                        <a:pt x="365758" y="78645"/>
                        <a:pt x="719931" y="78645"/>
                      </a:cubicBezTo>
                      <a:close/>
                      <a:moveTo>
                        <a:pt x="719931" y="34888"/>
                      </a:moveTo>
                      <a:cubicBezTo>
                        <a:pt x="341592" y="34888"/>
                        <a:pt x="34888" y="341592"/>
                        <a:pt x="34888" y="719931"/>
                      </a:cubicBezTo>
                      <a:cubicBezTo>
                        <a:pt x="34888" y="1098270"/>
                        <a:pt x="341592" y="1404974"/>
                        <a:pt x="719931" y="1404974"/>
                      </a:cubicBezTo>
                      <a:cubicBezTo>
                        <a:pt x="1098270" y="1404974"/>
                        <a:pt x="1404974" y="1098270"/>
                        <a:pt x="1404974" y="719931"/>
                      </a:cubicBezTo>
                      <a:cubicBezTo>
                        <a:pt x="1404974" y="341592"/>
                        <a:pt x="1098270" y="34888"/>
                        <a:pt x="719931" y="34888"/>
                      </a:cubicBezTo>
                      <a:close/>
                      <a:moveTo>
                        <a:pt x="719931" y="0"/>
                      </a:moveTo>
                      <a:cubicBezTo>
                        <a:pt x="1117538" y="0"/>
                        <a:pt x="1439862" y="322324"/>
                        <a:pt x="1439862" y="719931"/>
                      </a:cubicBezTo>
                      <a:cubicBezTo>
                        <a:pt x="1439862" y="1117538"/>
                        <a:pt x="1117538" y="1439862"/>
                        <a:pt x="719931" y="1439862"/>
                      </a:cubicBezTo>
                      <a:cubicBezTo>
                        <a:pt x="322324" y="1439862"/>
                        <a:pt x="0" y="1117538"/>
                        <a:pt x="0" y="719931"/>
                      </a:cubicBezTo>
                      <a:cubicBezTo>
                        <a:pt x="0" y="322324"/>
                        <a:pt x="322324" y="0"/>
                        <a:pt x="719931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16" name="グループ化 15">
                <a:extLst>
                  <a:ext uri="{FF2B5EF4-FFF2-40B4-BE49-F238E27FC236}">
                    <a16:creationId xmlns:a16="http://schemas.microsoft.com/office/drawing/2014/main" id="{4E1551C4-4D8D-D31B-4B72-421D7B3A245E}"/>
                  </a:ext>
                </a:extLst>
              </p:cNvPr>
              <p:cNvGrpSpPr/>
              <p:nvPr/>
            </p:nvGrpSpPr>
            <p:grpSpPr>
              <a:xfrm>
                <a:off x="1113655" y="3658198"/>
                <a:ext cx="482520" cy="231776"/>
                <a:chOff x="1035050" y="3683000"/>
                <a:chExt cx="482520" cy="231776"/>
              </a:xfrm>
            </p:grpSpPr>
            <p:sp>
              <p:nvSpPr>
                <p:cNvPr id="21" name="Text Box 230">
                  <a:extLst>
                    <a:ext uri="{FF2B5EF4-FFF2-40B4-BE49-F238E27FC236}">
                      <a16:creationId xmlns:a16="http://schemas.microsoft.com/office/drawing/2014/main" id="{41116A6F-D869-896B-2FE5-EA4652F088D7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1035050" y="3683000"/>
                  <a:ext cx="482520" cy="231776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chemeClr val="accent1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lang="ja-JP" altLang="en-US" sz="2000" b="1" dirty="0">
                      <a:ln w="38100">
                        <a:solidFill>
                          <a:schemeClr val="bg1"/>
                        </a:solidFill>
                      </a:ln>
                      <a:solidFill>
                        <a:schemeClr val="bg1"/>
                      </a:solidFill>
                      <a:ea typeface="メイリオ" panose="020B0604030504040204" pitchFamily="50" charset="-128"/>
                    </a:rPr>
                    <a:t>原付</a:t>
                  </a:r>
                </a:p>
              </p:txBody>
            </p:sp>
            <p:sp>
              <p:nvSpPr>
                <p:cNvPr id="22" name="Text Box 230">
                  <a:extLst>
                    <a:ext uri="{FF2B5EF4-FFF2-40B4-BE49-F238E27FC236}">
                      <a16:creationId xmlns:a16="http://schemas.microsoft.com/office/drawing/2014/main" id="{3C9F3689-9803-F78C-69C3-085609C6C8D8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1035050" y="3683000"/>
                  <a:ext cx="482520" cy="231776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chemeClr val="accent1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lang="ja-JP" altLang="en-US" sz="2000" b="1" dirty="0">
                      <a:solidFill>
                        <a:srgbClr val="0070C0"/>
                      </a:solidFill>
                      <a:ea typeface="メイリオ" panose="020B0604030504040204" pitchFamily="50" charset="-128"/>
                    </a:rPr>
                    <a:t>原付</a:t>
                  </a:r>
                </a:p>
              </p:txBody>
            </p:sp>
          </p:grpSp>
        </p:grp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877C39DB-3F54-DADB-9536-8F2C945F28D4}"/>
                </a:ext>
              </a:extLst>
            </p:cNvPr>
            <p:cNvSpPr/>
            <p:nvPr/>
          </p:nvSpPr>
          <p:spPr>
            <a:xfrm>
              <a:off x="3316551" y="3525625"/>
              <a:ext cx="1119491" cy="698785"/>
            </a:xfrm>
            <a:custGeom>
              <a:avLst/>
              <a:gdLst>
                <a:gd name="connsiteX0" fmla="*/ 291642 w 570936"/>
                <a:gd name="connsiteY0" fmla="*/ 0 h 356378"/>
                <a:gd name="connsiteX1" fmla="*/ 300782 w 570936"/>
                <a:gd name="connsiteY1" fmla="*/ 2792 h 356378"/>
                <a:gd name="connsiteX2" fmla="*/ 558960 w 570936"/>
                <a:gd name="connsiteY2" fmla="*/ 160252 h 356378"/>
                <a:gd name="connsiteX3" fmla="*/ 570936 w 570936"/>
                <a:gd name="connsiteY3" fmla="*/ 178320 h 356378"/>
                <a:gd name="connsiteX4" fmla="*/ 558960 w 570936"/>
                <a:gd name="connsiteY4" fmla="*/ 196389 h 356378"/>
                <a:gd name="connsiteX5" fmla="*/ 300782 w 570936"/>
                <a:gd name="connsiteY5" fmla="*/ 353586 h 356378"/>
                <a:gd name="connsiteX6" fmla="*/ 291642 w 570936"/>
                <a:gd name="connsiteY6" fmla="*/ 356378 h 356378"/>
                <a:gd name="connsiteX7" fmla="*/ 275628 w 570936"/>
                <a:gd name="connsiteY7" fmla="*/ 343326 h 356378"/>
                <a:gd name="connsiteX8" fmla="*/ 279272 w 570936"/>
                <a:gd name="connsiteY8" fmla="*/ 332776 h 356378"/>
                <a:gd name="connsiteX9" fmla="*/ 330977 w 570936"/>
                <a:gd name="connsiteY9" fmla="*/ 230157 h 356378"/>
                <a:gd name="connsiteX10" fmla="*/ 0 w 570936"/>
                <a:gd name="connsiteY10" fmla="*/ 230157 h 356378"/>
                <a:gd name="connsiteX11" fmla="*/ 0 w 570936"/>
                <a:gd name="connsiteY11" fmla="*/ 126482 h 356378"/>
                <a:gd name="connsiteX12" fmla="*/ 331337 w 570936"/>
                <a:gd name="connsiteY12" fmla="*/ 126482 h 356378"/>
                <a:gd name="connsiteX13" fmla="*/ 280507 w 570936"/>
                <a:gd name="connsiteY13" fmla="*/ 26032 h 356378"/>
                <a:gd name="connsiteX14" fmla="*/ 275628 w 570936"/>
                <a:gd name="connsiteY14" fmla="*/ 13052 h 356378"/>
                <a:gd name="connsiteX15" fmla="*/ 291642 w 570936"/>
                <a:gd name="connsiteY15" fmla="*/ 0 h 3563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570936" h="356378">
                  <a:moveTo>
                    <a:pt x="291642" y="0"/>
                  </a:moveTo>
                  <a:cubicBezTo>
                    <a:pt x="295028" y="0"/>
                    <a:pt x="298173" y="1029"/>
                    <a:pt x="300782" y="2792"/>
                  </a:cubicBezTo>
                  <a:lnTo>
                    <a:pt x="558960" y="160252"/>
                  </a:lnTo>
                  <a:cubicBezTo>
                    <a:pt x="565998" y="163229"/>
                    <a:pt x="570936" y="170198"/>
                    <a:pt x="570936" y="178320"/>
                  </a:cubicBezTo>
                  <a:cubicBezTo>
                    <a:pt x="570936" y="186443"/>
                    <a:pt x="565998" y="193412"/>
                    <a:pt x="558960" y="196389"/>
                  </a:cubicBezTo>
                  <a:lnTo>
                    <a:pt x="300782" y="353586"/>
                  </a:lnTo>
                  <a:cubicBezTo>
                    <a:pt x="298173" y="355349"/>
                    <a:pt x="295028" y="356378"/>
                    <a:pt x="291642" y="356378"/>
                  </a:cubicBezTo>
                  <a:cubicBezTo>
                    <a:pt x="283743" y="356378"/>
                    <a:pt x="277152" y="350775"/>
                    <a:pt x="275628" y="343326"/>
                  </a:cubicBezTo>
                  <a:cubicBezTo>
                    <a:pt x="276244" y="337414"/>
                    <a:pt x="278058" y="336293"/>
                    <a:pt x="279272" y="332776"/>
                  </a:cubicBezTo>
                  <a:lnTo>
                    <a:pt x="330977" y="230157"/>
                  </a:lnTo>
                  <a:lnTo>
                    <a:pt x="0" y="230157"/>
                  </a:lnTo>
                  <a:lnTo>
                    <a:pt x="0" y="126482"/>
                  </a:lnTo>
                  <a:lnTo>
                    <a:pt x="331337" y="126482"/>
                  </a:lnTo>
                  <a:lnTo>
                    <a:pt x="280507" y="26032"/>
                  </a:lnTo>
                  <a:cubicBezTo>
                    <a:pt x="278881" y="21705"/>
                    <a:pt x="276057" y="18277"/>
                    <a:pt x="275628" y="13052"/>
                  </a:cubicBezTo>
                  <a:cubicBezTo>
                    <a:pt x="277152" y="5603"/>
                    <a:pt x="283743" y="0"/>
                    <a:pt x="291642" y="0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rgbClr val="FFFFFF"/>
              </a:solidFill>
            </a:ln>
            <a:effectLst/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BCC01C8A-B309-945F-2952-D54BD06BBCAF}"/>
                </a:ext>
              </a:extLst>
            </p:cNvPr>
            <p:cNvSpPr/>
            <p:nvPr/>
          </p:nvSpPr>
          <p:spPr>
            <a:xfrm>
              <a:off x="2855626" y="3983627"/>
              <a:ext cx="698786" cy="1119488"/>
            </a:xfrm>
            <a:custGeom>
              <a:avLst/>
              <a:gdLst>
                <a:gd name="connsiteX0" fmla="*/ 178320 w 356378"/>
                <a:gd name="connsiteY0" fmla="*/ 0 h 570935"/>
                <a:gd name="connsiteX1" fmla="*/ 196388 w 356378"/>
                <a:gd name="connsiteY1" fmla="*/ 11976 h 570935"/>
                <a:gd name="connsiteX2" fmla="*/ 353586 w 356378"/>
                <a:gd name="connsiteY2" fmla="*/ 270155 h 570935"/>
                <a:gd name="connsiteX3" fmla="*/ 356378 w 356378"/>
                <a:gd name="connsiteY3" fmla="*/ 279294 h 570935"/>
                <a:gd name="connsiteX4" fmla="*/ 343326 w 356378"/>
                <a:gd name="connsiteY4" fmla="*/ 295308 h 570935"/>
                <a:gd name="connsiteX5" fmla="*/ 332776 w 356378"/>
                <a:gd name="connsiteY5" fmla="*/ 291664 h 570935"/>
                <a:gd name="connsiteX6" fmla="*/ 230157 w 356378"/>
                <a:gd name="connsiteY6" fmla="*/ 239959 h 570935"/>
                <a:gd name="connsiteX7" fmla="*/ 230157 w 356378"/>
                <a:gd name="connsiteY7" fmla="*/ 570935 h 570935"/>
                <a:gd name="connsiteX8" fmla="*/ 126483 w 356378"/>
                <a:gd name="connsiteY8" fmla="*/ 570935 h 570935"/>
                <a:gd name="connsiteX9" fmla="*/ 126483 w 356378"/>
                <a:gd name="connsiteY9" fmla="*/ 239599 h 570935"/>
                <a:gd name="connsiteX10" fmla="*/ 26032 w 356378"/>
                <a:gd name="connsiteY10" fmla="*/ 290429 h 570935"/>
                <a:gd name="connsiteX11" fmla="*/ 13052 w 356378"/>
                <a:gd name="connsiteY11" fmla="*/ 295308 h 570935"/>
                <a:gd name="connsiteX12" fmla="*/ 0 w 356378"/>
                <a:gd name="connsiteY12" fmla="*/ 279294 h 570935"/>
                <a:gd name="connsiteX13" fmla="*/ 2792 w 356378"/>
                <a:gd name="connsiteY13" fmla="*/ 270155 h 570935"/>
                <a:gd name="connsiteX14" fmla="*/ 160252 w 356378"/>
                <a:gd name="connsiteY14" fmla="*/ 11976 h 570935"/>
                <a:gd name="connsiteX15" fmla="*/ 178320 w 356378"/>
                <a:gd name="connsiteY15" fmla="*/ 0 h 570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356378" h="570935">
                  <a:moveTo>
                    <a:pt x="178320" y="0"/>
                  </a:moveTo>
                  <a:cubicBezTo>
                    <a:pt x="186443" y="0"/>
                    <a:pt x="193412" y="4938"/>
                    <a:pt x="196388" y="11976"/>
                  </a:cubicBezTo>
                  <a:lnTo>
                    <a:pt x="353586" y="270155"/>
                  </a:lnTo>
                  <a:cubicBezTo>
                    <a:pt x="355349" y="272764"/>
                    <a:pt x="356378" y="275909"/>
                    <a:pt x="356378" y="279294"/>
                  </a:cubicBezTo>
                  <a:cubicBezTo>
                    <a:pt x="356378" y="287193"/>
                    <a:pt x="350775" y="293784"/>
                    <a:pt x="343326" y="295308"/>
                  </a:cubicBezTo>
                  <a:cubicBezTo>
                    <a:pt x="337414" y="294692"/>
                    <a:pt x="336293" y="292879"/>
                    <a:pt x="332776" y="291664"/>
                  </a:cubicBezTo>
                  <a:lnTo>
                    <a:pt x="230157" y="239959"/>
                  </a:lnTo>
                  <a:lnTo>
                    <a:pt x="230157" y="570935"/>
                  </a:lnTo>
                  <a:lnTo>
                    <a:pt x="126483" y="570935"/>
                  </a:lnTo>
                  <a:lnTo>
                    <a:pt x="126483" y="239599"/>
                  </a:lnTo>
                  <a:lnTo>
                    <a:pt x="26032" y="290429"/>
                  </a:lnTo>
                  <a:cubicBezTo>
                    <a:pt x="21705" y="292056"/>
                    <a:pt x="18277" y="294880"/>
                    <a:pt x="13052" y="295308"/>
                  </a:cubicBezTo>
                  <a:cubicBezTo>
                    <a:pt x="5603" y="293784"/>
                    <a:pt x="0" y="287193"/>
                    <a:pt x="0" y="279294"/>
                  </a:cubicBezTo>
                  <a:cubicBezTo>
                    <a:pt x="0" y="275909"/>
                    <a:pt x="1029" y="272764"/>
                    <a:pt x="2792" y="270155"/>
                  </a:cubicBezTo>
                  <a:lnTo>
                    <a:pt x="160252" y="11976"/>
                  </a:lnTo>
                  <a:cubicBezTo>
                    <a:pt x="163229" y="4938"/>
                    <a:pt x="170198" y="0"/>
                    <a:pt x="178320" y="0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rgbClr val="FFFFFF"/>
              </a:solidFill>
            </a:ln>
            <a:effectLst/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8084831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13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64F49CC7-F53C-44B1-A1DA-0EE216978981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この標識は何でしょう？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6E924A4B-B34A-41A0-BF8B-7579AE87CCB3}"/>
              </a:ext>
            </a:extLst>
          </p:cNvPr>
          <p:cNvSpPr txBox="1"/>
          <p:nvPr/>
        </p:nvSpPr>
        <p:spPr>
          <a:xfrm>
            <a:off x="1958494" y="196241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分割された標識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1EAD34BA-F0F8-4AA2-8F00-44CDDDD9CD37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9863F150-047C-7940-BA4F-C105706EFF88}"/>
              </a:ext>
            </a:extLst>
          </p:cNvPr>
          <p:cNvGrpSpPr/>
          <p:nvPr/>
        </p:nvGrpSpPr>
        <p:grpSpPr>
          <a:xfrm>
            <a:off x="3910865" y="1747716"/>
            <a:ext cx="4370270" cy="4163874"/>
            <a:chOff x="3812779" y="2021838"/>
            <a:chExt cx="4370270" cy="4163874"/>
          </a:xfrm>
        </p:grpSpPr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2EB2B4A6-7E32-4079-F49A-1B0DDC7E4916}"/>
                </a:ext>
              </a:extLst>
            </p:cNvPr>
            <p:cNvGrpSpPr/>
            <p:nvPr/>
          </p:nvGrpSpPr>
          <p:grpSpPr>
            <a:xfrm>
              <a:off x="6456040" y="2021838"/>
              <a:ext cx="1724804" cy="1718560"/>
              <a:chOff x="2417905" y="2950186"/>
              <a:chExt cx="685345" cy="682864"/>
            </a:xfrm>
          </p:grpSpPr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7C7D7D13-6FCC-424F-3AE9-3686EF2E030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417906" y="2950186"/>
                <a:ext cx="685344" cy="682864"/>
              </a:xfrm>
              <a:custGeom>
                <a:avLst/>
                <a:gdLst>
                  <a:gd name="connsiteX0" fmla="*/ 1 w 685344"/>
                  <a:gd name="connsiteY0" fmla="*/ 0 h 682864"/>
                  <a:gd name="connsiteX1" fmla="*/ 34314 w 685344"/>
                  <a:gd name="connsiteY1" fmla="*/ 14212 h 682864"/>
                  <a:gd name="connsiteX2" fmla="*/ 672883 w 685344"/>
                  <a:gd name="connsiteY2" fmla="*/ 652781 h 682864"/>
                  <a:gd name="connsiteX3" fmla="*/ 685344 w 685344"/>
                  <a:gd name="connsiteY3" fmla="*/ 682864 h 682864"/>
                  <a:gd name="connsiteX4" fmla="*/ 0 w 685344"/>
                  <a:gd name="connsiteY4" fmla="*/ 682864 h 682864"/>
                  <a:gd name="connsiteX5" fmla="*/ 0 w 685344"/>
                  <a:gd name="connsiteY5" fmla="*/ 1 h 682864"/>
                  <a:gd name="connsiteX6" fmla="*/ 1 w 685344"/>
                  <a:gd name="connsiteY6" fmla="*/ 0 h 6828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685344" h="682864">
                    <a:moveTo>
                      <a:pt x="1" y="0"/>
                    </a:moveTo>
                    <a:cubicBezTo>
                      <a:pt x="12419" y="0"/>
                      <a:pt x="24838" y="4737"/>
                      <a:pt x="34314" y="14212"/>
                    </a:cubicBezTo>
                    <a:lnTo>
                      <a:pt x="672883" y="652781"/>
                    </a:lnTo>
                    <a:lnTo>
                      <a:pt x="685344" y="682864"/>
                    </a:lnTo>
                    <a:lnTo>
                      <a:pt x="0" y="682864"/>
                    </a:lnTo>
                    <a:lnTo>
                      <a:pt x="0" y="1"/>
                    </a:lnTo>
                    <a:lnTo>
                      <a:pt x="1" y="0"/>
                    </a:ln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15C7D934-F977-AB9A-C208-E4BA81B54A79}"/>
                  </a:ext>
                </a:extLst>
              </p:cNvPr>
              <p:cNvSpPr/>
              <p:nvPr/>
            </p:nvSpPr>
            <p:spPr>
              <a:xfrm rot="10800000" flipV="1">
                <a:off x="2417905" y="2976971"/>
                <a:ext cx="658558" cy="656079"/>
              </a:xfrm>
              <a:custGeom>
                <a:avLst/>
                <a:gdLst>
                  <a:gd name="connsiteX0" fmla="*/ 658558 w 658558"/>
                  <a:gd name="connsiteY0" fmla="*/ 0 h 656079"/>
                  <a:gd name="connsiteX1" fmla="*/ 625582 w 658558"/>
                  <a:gd name="connsiteY1" fmla="*/ 13658 h 656079"/>
                  <a:gd name="connsiteX2" fmla="*/ 11906 w 658558"/>
                  <a:gd name="connsiteY2" fmla="*/ 627334 h 656079"/>
                  <a:gd name="connsiteX3" fmla="*/ 0 w 658558"/>
                  <a:gd name="connsiteY3" fmla="*/ 656079 h 656079"/>
                  <a:gd name="connsiteX4" fmla="*/ 48310 w 658558"/>
                  <a:gd name="connsiteY4" fmla="*/ 656079 h 656079"/>
                  <a:gd name="connsiteX5" fmla="*/ 54700 w 658558"/>
                  <a:gd name="connsiteY5" fmla="*/ 623235 h 656079"/>
                  <a:gd name="connsiteX6" fmla="*/ 76693 w 658558"/>
                  <a:gd name="connsiteY6" fmla="*/ 590116 h 656079"/>
                  <a:gd name="connsiteX7" fmla="*/ 587764 w 658558"/>
                  <a:gd name="connsiteY7" fmla="*/ 79045 h 656079"/>
                  <a:gd name="connsiteX8" fmla="*/ 658558 w 658558"/>
                  <a:gd name="connsiteY8" fmla="*/ 49721 h 656079"/>
                  <a:gd name="connsiteX9" fmla="*/ 658558 w 658558"/>
                  <a:gd name="connsiteY9" fmla="*/ 0 h 6560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658558" h="656079">
                    <a:moveTo>
                      <a:pt x="658558" y="0"/>
                    </a:moveTo>
                    <a:cubicBezTo>
                      <a:pt x="646623" y="0"/>
                      <a:pt x="634688" y="4553"/>
                      <a:pt x="625582" y="13658"/>
                    </a:cubicBezTo>
                    <a:lnTo>
                      <a:pt x="11906" y="627334"/>
                    </a:lnTo>
                    <a:lnTo>
                      <a:pt x="0" y="656079"/>
                    </a:lnTo>
                    <a:lnTo>
                      <a:pt x="48310" y="656079"/>
                    </a:lnTo>
                    <a:lnTo>
                      <a:pt x="54700" y="623235"/>
                    </a:lnTo>
                    <a:cubicBezTo>
                      <a:pt x="59588" y="611183"/>
                      <a:pt x="66919" y="599891"/>
                      <a:pt x="76693" y="590116"/>
                    </a:cubicBezTo>
                    <a:lnTo>
                      <a:pt x="587764" y="79045"/>
                    </a:lnTo>
                    <a:cubicBezTo>
                      <a:pt x="607313" y="59496"/>
                      <a:pt x="632935" y="49721"/>
                      <a:pt x="658558" y="49721"/>
                    </a:cubicBezTo>
                    <a:lnTo>
                      <a:pt x="658558" y="0"/>
                    </a:ln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584600C2-BFDA-8E1A-BDAA-474145DA7B16}"/>
                  </a:ext>
                </a:extLst>
              </p:cNvPr>
              <p:cNvSpPr/>
              <p:nvPr/>
            </p:nvSpPr>
            <p:spPr>
              <a:xfrm rot="10800000" flipV="1">
                <a:off x="2417906" y="3280887"/>
                <a:ext cx="360551" cy="352163"/>
              </a:xfrm>
              <a:custGeom>
                <a:avLst/>
                <a:gdLst>
                  <a:gd name="connsiteX0" fmla="*/ 360551 w 360551"/>
                  <a:gd name="connsiteY0" fmla="*/ 0 h 352163"/>
                  <a:gd name="connsiteX1" fmla="*/ 287339 w 360551"/>
                  <a:gd name="connsiteY1" fmla="*/ 0 h 352163"/>
                  <a:gd name="connsiteX2" fmla="*/ 287339 w 360551"/>
                  <a:gd name="connsiteY2" fmla="*/ 287338 h 352163"/>
                  <a:gd name="connsiteX3" fmla="*/ 0 w 360551"/>
                  <a:gd name="connsiteY3" fmla="*/ 287338 h 352163"/>
                  <a:gd name="connsiteX4" fmla="*/ 0 w 360551"/>
                  <a:gd name="connsiteY4" fmla="*/ 352163 h 352163"/>
                  <a:gd name="connsiteX5" fmla="*/ 360551 w 360551"/>
                  <a:gd name="connsiteY5" fmla="*/ 352163 h 352163"/>
                  <a:gd name="connsiteX6" fmla="*/ 360551 w 360551"/>
                  <a:gd name="connsiteY6" fmla="*/ 0 h 3521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551" h="352163">
                    <a:moveTo>
                      <a:pt x="360551" y="0"/>
                    </a:moveTo>
                    <a:lnTo>
                      <a:pt x="287339" y="0"/>
                    </a:lnTo>
                    <a:lnTo>
                      <a:pt x="287339" y="287338"/>
                    </a:lnTo>
                    <a:lnTo>
                      <a:pt x="0" y="287338"/>
                    </a:lnTo>
                    <a:lnTo>
                      <a:pt x="0" y="352163"/>
                    </a:lnTo>
                    <a:lnTo>
                      <a:pt x="360551" y="352163"/>
                    </a:lnTo>
                    <a:lnTo>
                      <a:pt x="360551" y="0"/>
                    </a:ln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62F8968C-5FD0-9F63-5BF3-D09D9999F2C4}"/>
                </a:ext>
              </a:extLst>
            </p:cNvPr>
            <p:cNvGrpSpPr/>
            <p:nvPr/>
          </p:nvGrpSpPr>
          <p:grpSpPr>
            <a:xfrm>
              <a:off x="3844278" y="4445853"/>
              <a:ext cx="1729205" cy="1739859"/>
              <a:chOff x="1730812" y="3633049"/>
              <a:chExt cx="687094" cy="691327"/>
            </a:xfrm>
          </p:grpSpPr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EEACE833-7B0F-202B-6E23-85D953D69B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30812" y="3633050"/>
                <a:ext cx="687094" cy="691326"/>
              </a:xfrm>
              <a:custGeom>
                <a:avLst/>
                <a:gdLst>
                  <a:gd name="connsiteX0" fmla="*/ 1752 w 687094"/>
                  <a:gd name="connsiteY0" fmla="*/ 0 h 691326"/>
                  <a:gd name="connsiteX1" fmla="*/ 687094 w 687094"/>
                  <a:gd name="connsiteY1" fmla="*/ 0 h 691326"/>
                  <a:gd name="connsiteX2" fmla="*/ 687094 w 687094"/>
                  <a:gd name="connsiteY2" fmla="*/ 691326 h 691326"/>
                  <a:gd name="connsiteX3" fmla="*/ 652781 w 687094"/>
                  <a:gd name="connsiteY3" fmla="*/ 677113 h 691326"/>
                  <a:gd name="connsiteX4" fmla="*/ 14212 w 687094"/>
                  <a:gd name="connsiteY4" fmla="*/ 38544 h 691326"/>
                  <a:gd name="connsiteX5" fmla="*/ 0 w 687094"/>
                  <a:gd name="connsiteY5" fmla="*/ 4230 h 691326"/>
                  <a:gd name="connsiteX6" fmla="*/ 1752 w 687094"/>
                  <a:gd name="connsiteY6" fmla="*/ 0 h 6913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687094" h="691326">
                    <a:moveTo>
                      <a:pt x="1752" y="0"/>
                    </a:moveTo>
                    <a:lnTo>
                      <a:pt x="687094" y="0"/>
                    </a:lnTo>
                    <a:lnTo>
                      <a:pt x="687094" y="691326"/>
                    </a:lnTo>
                    <a:cubicBezTo>
                      <a:pt x="674676" y="691326"/>
                      <a:pt x="662257" y="686588"/>
                      <a:pt x="652781" y="677113"/>
                    </a:cubicBezTo>
                    <a:lnTo>
                      <a:pt x="14212" y="38544"/>
                    </a:lnTo>
                    <a:cubicBezTo>
                      <a:pt x="4737" y="29069"/>
                      <a:pt x="-1" y="16650"/>
                      <a:pt x="0" y="4230"/>
                    </a:cubicBezTo>
                    <a:lnTo>
                      <a:pt x="1752" y="0"/>
                    </a:ln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FD1BEE8D-C1EF-79B2-FC6D-222A82CF784E}"/>
                  </a:ext>
                </a:extLst>
              </p:cNvPr>
              <p:cNvSpPr/>
              <p:nvPr/>
            </p:nvSpPr>
            <p:spPr>
              <a:xfrm rot="10800000" flipV="1">
                <a:off x="1757597" y="3633049"/>
                <a:ext cx="660309" cy="664540"/>
              </a:xfrm>
              <a:custGeom>
                <a:avLst/>
                <a:gdLst>
                  <a:gd name="connsiteX0" fmla="*/ 658557 w 660309"/>
                  <a:gd name="connsiteY0" fmla="*/ 0 h 664540"/>
                  <a:gd name="connsiteX1" fmla="*/ 610248 w 660309"/>
                  <a:gd name="connsiteY1" fmla="*/ 0 h 664540"/>
                  <a:gd name="connsiteX2" fmla="*/ 611188 w 660309"/>
                  <a:gd name="connsiteY2" fmla="*/ 4830 h 664540"/>
                  <a:gd name="connsiteX3" fmla="*/ 581864 w 660309"/>
                  <a:gd name="connsiteY3" fmla="*/ 75624 h 664540"/>
                  <a:gd name="connsiteX4" fmla="*/ 70793 w 660309"/>
                  <a:gd name="connsiteY4" fmla="*/ 586694 h 664540"/>
                  <a:gd name="connsiteX5" fmla="*/ 0 w 660309"/>
                  <a:gd name="connsiteY5" fmla="*/ 616018 h 664540"/>
                  <a:gd name="connsiteX6" fmla="*/ 0 w 660309"/>
                  <a:gd name="connsiteY6" fmla="*/ 664540 h 664540"/>
                  <a:gd name="connsiteX7" fmla="*/ 32975 w 660309"/>
                  <a:gd name="connsiteY7" fmla="*/ 650882 h 664540"/>
                  <a:gd name="connsiteX8" fmla="*/ 646651 w 660309"/>
                  <a:gd name="connsiteY8" fmla="*/ 37206 h 664540"/>
                  <a:gd name="connsiteX9" fmla="*/ 660309 w 660309"/>
                  <a:gd name="connsiteY9" fmla="*/ 4230 h 664540"/>
                  <a:gd name="connsiteX10" fmla="*/ 658557 w 660309"/>
                  <a:gd name="connsiteY10" fmla="*/ 0 h 664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660309" h="664540">
                    <a:moveTo>
                      <a:pt x="658557" y="0"/>
                    </a:moveTo>
                    <a:lnTo>
                      <a:pt x="610248" y="0"/>
                    </a:lnTo>
                    <a:lnTo>
                      <a:pt x="611188" y="4830"/>
                    </a:lnTo>
                    <a:cubicBezTo>
                      <a:pt x="611188" y="30453"/>
                      <a:pt x="601413" y="56075"/>
                      <a:pt x="581864" y="75624"/>
                    </a:cubicBezTo>
                    <a:lnTo>
                      <a:pt x="70793" y="586694"/>
                    </a:lnTo>
                    <a:cubicBezTo>
                      <a:pt x="51244" y="606243"/>
                      <a:pt x="25622" y="616017"/>
                      <a:pt x="0" y="616018"/>
                    </a:cubicBezTo>
                    <a:lnTo>
                      <a:pt x="0" y="664540"/>
                    </a:lnTo>
                    <a:cubicBezTo>
                      <a:pt x="11934" y="664540"/>
                      <a:pt x="23869" y="659987"/>
                      <a:pt x="32975" y="650882"/>
                    </a:cubicBezTo>
                    <a:lnTo>
                      <a:pt x="646651" y="37206"/>
                    </a:lnTo>
                    <a:cubicBezTo>
                      <a:pt x="655757" y="28100"/>
                      <a:pt x="660309" y="16165"/>
                      <a:pt x="660309" y="4230"/>
                    </a:cubicBezTo>
                    <a:lnTo>
                      <a:pt x="658557" y="0"/>
                    </a:ln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671B0435-54B6-C28D-9334-699EDBF411B9}"/>
                  </a:ext>
                </a:extLst>
              </p:cNvPr>
              <p:cNvSpPr/>
              <p:nvPr/>
            </p:nvSpPr>
            <p:spPr>
              <a:xfrm rot="10800000" flipV="1">
                <a:off x="2057731" y="3633049"/>
                <a:ext cx="360175" cy="366974"/>
              </a:xfrm>
              <a:custGeom>
                <a:avLst/>
                <a:gdLst>
                  <a:gd name="connsiteX0" fmla="*/ 360175 w 360175"/>
                  <a:gd name="connsiteY0" fmla="*/ 0 h 366974"/>
                  <a:gd name="connsiteX1" fmla="*/ 0 w 360175"/>
                  <a:gd name="connsiteY1" fmla="*/ 0 h 366974"/>
                  <a:gd name="connsiteX2" fmla="*/ 0 w 360175"/>
                  <a:gd name="connsiteY2" fmla="*/ 366974 h 366974"/>
                  <a:gd name="connsiteX3" fmla="*/ 71250 w 360175"/>
                  <a:gd name="connsiteY3" fmla="*/ 366974 h 366974"/>
                  <a:gd name="connsiteX4" fmla="*/ 71250 w 360175"/>
                  <a:gd name="connsiteY4" fmla="*/ 79638 h 366974"/>
                  <a:gd name="connsiteX5" fmla="*/ 360175 w 360175"/>
                  <a:gd name="connsiteY5" fmla="*/ 79638 h 366974"/>
                  <a:gd name="connsiteX6" fmla="*/ 360175 w 360175"/>
                  <a:gd name="connsiteY6" fmla="*/ 0 h 3669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175" h="366974">
                    <a:moveTo>
                      <a:pt x="360175" y="0"/>
                    </a:moveTo>
                    <a:lnTo>
                      <a:pt x="0" y="0"/>
                    </a:lnTo>
                    <a:lnTo>
                      <a:pt x="0" y="366974"/>
                    </a:lnTo>
                    <a:lnTo>
                      <a:pt x="71250" y="366974"/>
                    </a:lnTo>
                    <a:lnTo>
                      <a:pt x="71250" y="79638"/>
                    </a:lnTo>
                    <a:lnTo>
                      <a:pt x="360175" y="79638"/>
                    </a:lnTo>
                    <a:lnTo>
                      <a:pt x="360175" y="0"/>
                    </a:ln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9CA9C877-B0EE-3566-8DA9-1C9A58567DE4}"/>
                </a:ext>
              </a:extLst>
            </p:cNvPr>
            <p:cNvGrpSpPr/>
            <p:nvPr/>
          </p:nvGrpSpPr>
          <p:grpSpPr>
            <a:xfrm>
              <a:off x="3812779" y="2021841"/>
              <a:ext cx="1724796" cy="1718557"/>
              <a:chOff x="1732564" y="2950187"/>
              <a:chExt cx="685342" cy="682863"/>
            </a:xfrm>
          </p:grpSpPr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4F104F43-1EAF-857D-E230-D174FE9028C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32564" y="2950187"/>
                <a:ext cx="685342" cy="682863"/>
              </a:xfrm>
              <a:custGeom>
                <a:avLst/>
                <a:gdLst>
                  <a:gd name="connsiteX0" fmla="*/ 685342 w 685342"/>
                  <a:gd name="connsiteY0" fmla="*/ 0 h 682863"/>
                  <a:gd name="connsiteX1" fmla="*/ 685342 w 685342"/>
                  <a:gd name="connsiteY1" fmla="*/ 682863 h 682863"/>
                  <a:gd name="connsiteX2" fmla="*/ 0 w 685342"/>
                  <a:gd name="connsiteY2" fmla="*/ 682863 h 682863"/>
                  <a:gd name="connsiteX3" fmla="*/ 12460 w 685342"/>
                  <a:gd name="connsiteY3" fmla="*/ 652780 h 682863"/>
                  <a:gd name="connsiteX4" fmla="*/ 651029 w 685342"/>
                  <a:gd name="connsiteY4" fmla="*/ 14211 h 682863"/>
                  <a:gd name="connsiteX5" fmla="*/ 685342 w 685342"/>
                  <a:gd name="connsiteY5" fmla="*/ 0 h 682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85342" h="682863">
                    <a:moveTo>
                      <a:pt x="685342" y="0"/>
                    </a:moveTo>
                    <a:lnTo>
                      <a:pt x="685342" y="682863"/>
                    </a:lnTo>
                    <a:lnTo>
                      <a:pt x="0" y="682863"/>
                    </a:lnTo>
                    <a:lnTo>
                      <a:pt x="12460" y="652780"/>
                    </a:lnTo>
                    <a:lnTo>
                      <a:pt x="651029" y="14211"/>
                    </a:lnTo>
                    <a:lnTo>
                      <a:pt x="685342" y="0"/>
                    </a:ln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05C14345-91B0-D564-A397-2FDDEA3B8C02}"/>
                  </a:ext>
                </a:extLst>
              </p:cNvPr>
              <p:cNvSpPr/>
              <p:nvPr/>
            </p:nvSpPr>
            <p:spPr>
              <a:xfrm rot="10800000" flipV="1">
                <a:off x="1759349" y="2976971"/>
                <a:ext cx="658557" cy="656079"/>
              </a:xfrm>
              <a:custGeom>
                <a:avLst/>
                <a:gdLst>
                  <a:gd name="connsiteX0" fmla="*/ 0 w 658557"/>
                  <a:gd name="connsiteY0" fmla="*/ 0 h 656079"/>
                  <a:gd name="connsiteX1" fmla="*/ 0 w 658557"/>
                  <a:gd name="connsiteY1" fmla="*/ 49721 h 656079"/>
                  <a:gd name="connsiteX2" fmla="*/ 70793 w 658557"/>
                  <a:gd name="connsiteY2" fmla="*/ 79045 h 656079"/>
                  <a:gd name="connsiteX3" fmla="*/ 581864 w 658557"/>
                  <a:gd name="connsiteY3" fmla="*/ 590116 h 656079"/>
                  <a:gd name="connsiteX4" fmla="*/ 603857 w 658557"/>
                  <a:gd name="connsiteY4" fmla="*/ 623235 h 656079"/>
                  <a:gd name="connsiteX5" fmla="*/ 610248 w 658557"/>
                  <a:gd name="connsiteY5" fmla="*/ 656079 h 656079"/>
                  <a:gd name="connsiteX6" fmla="*/ 658557 w 658557"/>
                  <a:gd name="connsiteY6" fmla="*/ 656079 h 656079"/>
                  <a:gd name="connsiteX7" fmla="*/ 646651 w 658557"/>
                  <a:gd name="connsiteY7" fmla="*/ 627334 h 656079"/>
                  <a:gd name="connsiteX8" fmla="*/ 32975 w 658557"/>
                  <a:gd name="connsiteY8" fmla="*/ 13658 h 656079"/>
                  <a:gd name="connsiteX9" fmla="*/ 0 w 658557"/>
                  <a:gd name="connsiteY9" fmla="*/ 0 h 6560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658557" h="656079">
                    <a:moveTo>
                      <a:pt x="0" y="0"/>
                    </a:moveTo>
                    <a:lnTo>
                      <a:pt x="0" y="49721"/>
                    </a:lnTo>
                    <a:cubicBezTo>
                      <a:pt x="25621" y="49721"/>
                      <a:pt x="51244" y="59496"/>
                      <a:pt x="70793" y="79045"/>
                    </a:cubicBezTo>
                    <a:lnTo>
                      <a:pt x="581864" y="590116"/>
                    </a:lnTo>
                    <a:cubicBezTo>
                      <a:pt x="591639" y="599890"/>
                      <a:pt x="598969" y="611183"/>
                      <a:pt x="603857" y="623235"/>
                    </a:cubicBezTo>
                    <a:lnTo>
                      <a:pt x="610248" y="656079"/>
                    </a:lnTo>
                    <a:lnTo>
                      <a:pt x="658557" y="656079"/>
                    </a:lnTo>
                    <a:lnTo>
                      <a:pt x="646651" y="627334"/>
                    </a:lnTo>
                    <a:lnTo>
                      <a:pt x="32975" y="13658"/>
                    </a:lnTo>
                    <a:cubicBezTo>
                      <a:pt x="23869" y="4553"/>
                      <a:pt x="11934" y="0"/>
                      <a:pt x="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3FAFF410-8CDE-43B7-818B-353BE7ACA95B}"/>
                  </a:ext>
                </a:extLst>
              </p:cNvPr>
              <p:cNvSpPr/>
              <p:nvPr/>
            </p:nvSpPr>
            <p:spPr>
              <a:xfrm rot="10800000" flipV="1">
                <a:off x="2057731" y="3280887"/>
                <a:ext cx="360175" cy="352163"/>
              </a:xfrm>
              <a:custGeom>
                <a:avLst/>
                <a:gdLst>
                  <a:gd name="connsiteX0" fmla="*/ 71250 w 360175"/>
                  <a:gd name="connsiteY0" fmla="*/ 0 h 352163"/>
                  <a:gd name="connsiteX1" fmla="*/ 0 w 360175"/>
                  <a:gd name="connsiteY1" fmla="*/ 0 h 352163"/>
                  <a:gd name="connsiteX2" fmla="*/ 0 w 360175"/>
                  <a:gd name="connsiteY2" fmla="*/ 352163 h 352163"/>
                  <a:gd name="connsiteX3" fmla="*/ 360175 w 360175"/>
                  <a:gd name="connsiteY3" fmla="*/ 352163 h 352163"/>
                  <a:gd name="connsiteX4" fmla="*/ 360175 w 360175"/>
                  <a:gd name="connsiteY4" fmla="*/ 287338 h 352163"/>
                  <a:gd name="connsiteX5" fmla="*/ 71250 w 360175"/>
                  <a:gd name="connsiteY5" fmla="*/ 287338 h 352163"/>
                  <a:gd name="connsiteX6" fmla="*/ 71250 w 360175"/>
                  <a:gd name="connsiteY6" fmla="*/ 0 h 3521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175" h="352163">
                    <a:moveTo>
                      <a:pt x="71250" y="0"/>
                    </a:moveTo>
                    <a:lnTo>
                      <a:pt x="0" y="0"/>
                    </a:lnTo>
                    <a:lnTo>
                      <a:pt x="0" y="352163"/>
                    </a:lnTo>
                    <a:lnTo>
                      <a:pt x="360175" y="352163"/>
                    </a:lnTo>
                    <a:lnTo>
                      <a:pt x="360175" y="287338"/>
                    </a:lnTo>
                    <a:lnTo>
                      <a:pt x="71250" y="287338"/>
                    </a:lnTo>
                    <a:lnTo>
                      <a:pt x="71250" y="0"/>
                    </a:ln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5" name="グループ化 24">
              <a:extLst>
                <a:ext uri="{FF2B5EF4-FFF2-40B4-BE49-F238E27FC236}">
                  <a16:creationId xmlns:a16="http://schemas.microsoft.com/office/drawing/2014/main" id="{B7D5A050-EBC8-B28E-36B0-CD5CFF099629}"/>
                </a:ext>
              </a:extLst>
            </p:cNvPr>
            <p:cNvGrpSpPr/>
            <p:nvPr/>
          </p:nvGrpSpPr>
          <p:grpSpPr>
            <a:xfrm>
              <a:off x="6453836" y="4445853"/>
              <a:ext cx="1729213" cy="1739859"/>
              <a:chOff x="2417905" y="3633049"/>
              <a:chExt cx="687097" cy="691327"/>
            </a:xfrm>
          </p:grpSpPr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A37878A1-E9A4-FD26-CE76-4998ECB5075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417906" y="3633050"/>
                <a:ext cx="687096" cy="691326"/>
              </a:xfrm>
              <a:custGeom>
                <a:avLst/>
                <a:gdLst>
                  <a:gd name="connsiteX0" fmla="*/ 0 w 687096"/>
                  <a:gd name="connsiteY0" fmla="*/ 0 h 691326"/>
                  <a:gd name="connsiteX1" fmla="*/ 685344 w 687096"/>
                  <a:gd name="connsiteY1" fmla="*/ 0 h 691326"/>
                  <a:gd name="connsiteX2" fmla="*/ 687096 w 687096"/>
                  <a:gd name="connsiteY2" fmla="*/ 4230 h 691326"/>
                  <a:gd name="connsiteX3" fmla="*/ 672883 w 687096"/>
                  <a:gd name="connsiteY3" fmla="*/ 38544 h 691326"/>
                  <a:gd name="connsiteX4" fmla="*/ 34314 w 687096"/>
                  <a:gd name="connsiteY4" fmla="*/ 677113 h 691326"/>
                  <a:gd name="connsiteX5" fmla="*/ 0 w 687096"/>
                  <a:gd name="connsiteY5" fmla="*/ 691326 h 691326"/>
                  <a:gd name="connsiteX6" fmla="*/ 0 w 687096"/>
                  <a:gd name="connsiteY6" fmla="*/ 0 h 6913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687096" h="691326">
                    <a:moveTo>
                      <a:pt x="0" y="0"/>
                    </a:moveTo>
                    <a:lnTo>
                      <a:pt x="685344" y="0"/>
                    </a:lnTo>
                    <a:lnTo>
                      <a:pt x="687096" y="4230"/>
                    </a:lnTo>
                    <a:cubicBezTo>
                      <a:pt x="687096" y="16650"/>
                      <a:pt x="682358" y="29069"/>
                      <a:pt x="672883" y="38544"/>
                    </a:cubicBezTo>
                    <a:lnTo>
                      <a:pt x="34314" y="677113"/>
                    </a:lnTo>
                    <a:cubicBezTo>
                      <a:pt x="24839" y="686588"/>
                      <a:pt x="12420" y="691326"/>
                      <a:pt x="0" y="691326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7" name="フリーフォーム: 図形 26">
                <a:extLst>
                  <a:ext uri="{FF2B5EF4-FFF2-40B4-BE49-F238E27FC236}">
                    <a16:creationId xmlns:a16="http://schemas.microsoft.com/office/drawing/2014/main" id="{C5312214-4A12-1351-4CFF-08C3806409CB}"/>
                  </a:ext>
                </a:extLst>
              </p:cNvPr>
              <p:cNvSpPr/>
              <p:nvPr/>
            </p:nvSpPr>
            <p:spPr>
              <a:xfrm rot="10800000" flipV="1">
                <a:off x="2417906" y="3633049"/>
                <a:ext cx="360551" cy="366974"/>
              </a:xfrm>
              <a:custGeom>
                <a:avLst/>
                <a:gdLst>
                  <a:gd name="connsiteX0" fmla="*/ 360551 w 360551"/>
                  <a:gd name="connsiteY0" fmla="*/ 0 h 366974"/>
                  <a:gd name="connsiteX1" fmla="*/ 0 w 360551"/>
                  <a:gd name="connsiteY1" fmla="*/ 0 h 366974"/>
                  <a:gd name="connsiteX2" fmla="*/ 0 w 360551"/>
                  <a:gd name="connsiteY2" fmla="*/ 79638 h 366974"/>
                  <a:gd name="connsiteX3" fmla="*/ 287339 w 360551"/>
                  <a:gd name="connsiteY3" fmla="*/ 79638 h 366974"/>
                  <a:gd name="connsiteX4" fmla="*/ 287339 w 360551"/>
                  <a:gd name="connsiteY4" fmla="*/ 366974 h 366974"/>
                  <a:gd name="connsiteX5" fmla="*/ 360551 w 360551"/>
                  <a:gd name="connsiteY5" fmla="*/ 366974 h 366974"/>
                  <a:gd name="connsiteX6" fmla="*/ 360551 w 360551"/>
                  <a:gd name="connsiteY6" fmla="*/ 0 h 3669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551" h="366974">
                    <a:moveTo>
                      <a:pt x="360551" y="0"/>
                    </a:moveTo>
                    <a:lnTo>
                      <a:pt x="0" y="0"/>
                    </a:lnTo>
                    <a:lnTo>
                      <a:pt x="0" y="79638"/>
                    </a:lnTo>
                    <a:lnTo>
                      <a:pt x="287339" y="79638"/>
                    </a:lnTo>
                    <a:lnTo>
                      <a:pt x="287339" y="366974"/>
                    </a:lnTo>
                    <a:lnTo>
                      <a:pt x="360551" y="366974"/>
                    </a:lnTo>
                    <a:lnTo>
                      <a:pt x="360551" y="0"/>
                    </a:ln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D7181899-38DC-58EB-4C16-8DAE07AE282D}"/>
                  </a:ext>
                </a:extLst>
              </p:cNvPr>
              <p:cNvSpPr/>
              <p:nvPr/>
            </p:nvSpPr>
            <p:spPr>
              <a:xfrm rot="10800000" flipV="1">
                <a:off x="2417905" y="3633049"/>
                <a:ext cx="660310" cy="664540"/>
              </a:xfrm>
              <a:custGeom>
                <a:avLst/>
                <a:gdLst>
                  <a:gd name="connsiteX0" fmla="*/ 50062 w 660310"/>
                  <a:gd name="connsiteY0" fmla="*/ 0 h 664540"/>
                  <a:gd name="connsiteX1" fmla="*/ 1752 w 660310"/>
                  <a:gd name="connsiteY1" fmla="*/ 0 h 664540"/>
                  <a:gd name="connsiteX2" fmla="*/ 0 w 660310"/>
                  <a:gd name="connsiteY2" fmla="*/ 4230 h 664540"/>
                  <a:gd name="connsiteX3" fmla="*/ 13658 w 660310"/>
                  <a:gd name="connsiteY3" fmla="*/ 37206 h 664540"/>
                  <a:gd name="connsiteX4" fmla="*/ 627334 w 660310"/>
                  <a:gd name="connsiteY4" fmla="*/ 650882 h 664540"/>
                  <a:gd name="connsiteX5" fmla="*/ 660310 w 660310"/>
                  <a:gd name="connsiteY5" fmla="*/ 664540 h 664540"/>
                  <a:gd name="connsiteX6" fmla="*/ 660310 w 660310"/>
                  <a:gd name="connsiteY6" fmla="*/ 616018 h 664540"/>
                  <a:gd name="connsiteX7" fmla="*/ 589516 w 660310"/>
                  <a:gd name="connsiteY7" fmla="*/ 586694 h 664540"/>
                  <a:gd name="connsiteX8" fmla="*/ 78445 w 660310"/>
                  <a:gd name="connsiteY8" fmla="*/ 75624 h 664540"/>
                  <a:gd name="connsiteX9" fmla="*/ 49122 w 660310"/>
                  <a:gd name="connsiteY9" fmla="*/ 4830 h 664540"/>
                  <a:gd name="connsiteX10" fmla="*/ 50062 w 660310"/>
                  <a:gd name="connsiteY10" fmla="*/ 0 h 664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660310" h="664540">
                    <a:moveTo>
                      <a:pt x="50062" y="0"/>
                    </a:moveTo>
                    <a:lnTo>
                      <a:pt x="1752" y="0"/>
                    </a:lnTo>
                    <a:lnTo>
                      <a:pt x="0" y="4230"/>
                    </a:lnTo>
                    <a:cubicBezTo>
                      <a:pt x="0" y="16165"/>
                      <a:pt x="4553" y="28100"/>
                      <a:pt x="13658" y="37206"/>
                    </a:cubicBezTo>
                    <a:lnTo>
                      <a:pt x="627334" y="650882"/>
                    </a:lnTo>
                    <a:cubicBezTo>
                      <a:pt x="636440" y="659987"/>
                      <a:pt x="648375" y="664540"/>
                      <a:pt x="660310" y="664540"/>
                    </a:cubicBezTo>
                    <a:lnTo>
                      <a:pt x="660310" y="616018"/>
                    </a:lnTo>
                    <a:cubicBezTo>
                      <a:pt x="634688" y="616017"/>
                      <a:pt x="609066" y="606243"/>
                      <a:pt x="589516" y="586694"/>
                    </a:cubicBezTo>
                    <a:lnTo>
                      <a:pt x="78445" y="75624"/>
                    </a:lnTo>
                    <a:cubicBezTo>
                      <a:pt x="58896" y="56075"/>
                      <a:pt x="49122" y="30453"/>
                      <a:pt x="49122" y="4830"/>
                    </a:cubicBezTo>
                    <a:lnTo>
                      <a:pt x="50062" y="0"/>
                    </a:ln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2303468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 animBg="1"/>
    </p:bld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13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DDF4889B-8C4E-4E56-815F-816851EEFEBA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この標識は何でしょう？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1AF7ECA8-01EE-4C85-A286-438AEB8A8B25}"/>
              </a:ext>
            </a:extLst>
          </p:cNvPr>
          <p:cNvSpPr txBox="1"/>
          <p:nvPr/>
        </p:nvSpPr>
        <p:spPr>
          <a:xfrm>
            <a:off x="1958494" y="196241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分割された標識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2B147383-9119-E2D8-833E-E1FC167D765D}"/>
              </a:ext>
            </a:extLst>
          </p:cNvPr>
          <p:cNvGrpSpPr/>
          <p:nvPr/>
        </p:nvGrpSpPr>
        <p:grpSpPr>
          <a:xfrm>
            <a:off x="4362385" y="2197695"/>
            <a:ext cx="3458414" cy="3458408"/>
            <a:chOff x="510313" y="938506"/>
            <a:chExt cx="1374189" cy="1374189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36D239BB-D605-B39D-21D8-13CE4D6AF805}"/>
                </a:ext>
              </a:extLst>
            </p:cNvPr>
            <p:cNvGrpSpPr/>
            <p:nvPr/>
          </p:nvGrpSpPr>
          <p:grpSpPr>
            <a:xfrm>
              <a:off x="510313" y="938506"/>
              <a:ext cx="1374189" cy="1374189"/>
              <a:chOff x="-990943" y="938506"/>
              <a:chExt cx="1374189" cy="1374189"/>
            </a:xfrm>
          </p:grpSpPr>
          <p:sp>
            <p:nvSpPr>
              <p:cNvPr id="5" name="フリーフォーム: 図形 4">
                <a:extLst>
                  <a:ext uri="{FF2B5EF4-FFF2-40B4-BE49-F238E27FC236}">
                    <a16:creationId xmlns:a16="http://schemas.microsoft.com/office/drawing/2014/main" id="{66A7083A-98A7-B966-D29C-E00F2A774B4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6" name="フリーフォーム: 図形 5">
                <a:extLst>
                  <a:ext uri="{FF2B5EF4-FFF2-40B4-BE49-F238E27FC236}">
                    <a16:creationId xmlns:a16="http://schemas.microsoft.com/office/drawing/2014/main" id="{1B9BFAB0-606B-2363-C87A-137E9D318341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08C0C7BE-2A17-79AA-DC2E-DFBDC656892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37232" y="1269207"/>
              <a:ext cx="720726" cy="719137"/>
            </a:xfrm>
            <a:custGeom>
              <a:avLst/>
              <a:gdLst>
                <a:gd name="connsiteX0" fmla="*/ 0 w 720726"/>
                <a:gd name="connsiteY0" fmla="*/ 431801 h 719137"/>
                <a:gd name="connsiteX1" fmla="*/ 0 w 720726"/>
                <a:gd name="connsiteY1" fmla="*/ 287338 h 719137"/>
                <a:gd name="connsiteX2" fmla="*/ 288925 w 720726"/>
                <a:gd name="connsiteY2" fmla="*/ 287338 h 719137"/>
                <a:gd name="connsiteX3" fmla="*/ 288925 w 720726"/>
                <a:gd name="connsiteY3" fmla="*/ 0 h 719137"/>
                <a:gd name="connsiteX4" fmla="*/ 433387 w 720726"/>
                <a:gd name="connsiteY4" fmla="*/ 0 h 719137"/>
                <a:gd name="connsiteX5" fmla="*/ 433387 w 720726"/>
                <a:gd name="connsiteY5" fmla="*/ 287338 h 719137"/>
                <a:gd name="connsiteX6" fmla="*/ 720726 w 720726"/>
                <a:gd name="connsiteY6" fmla="*/ 287338 h 719137"/>
                <a:gd name="connsiteX7" fmla="*/ 720726 w 720726"/>
                <a:gd name="connsiteY7" fmla="*/ 431801 h 719137"/>
                <a:gd name="connsiteX8" fmla="*/ 433387 w 720726"/>
                <a:gd name="connsiteY8" fmla="*/ 431801 h 719137"/>
                <a:gd name="connsiteX9" fmla="*/ 433387 w 720726"/>
                <a:gd name="connsiteY9" fmla="*/ 719137 h 719137"/>
                <a:gd name="connsiteX10" fmla="*/ 288925 w 720726"/>
                <a:gd name="connsiteY10" fmla="*/ 719137 h 719137"/>
                <a:gd name="connsiteX11" fmla="*/ 288925 w 720726"/>
                <a:gd name="connsiteY11" fmla="*/ 431801 h 7191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20726" h="719137">
                  <a:moveTo>
                    <a:pt x="0" y="431801"/>
                  </a:moveTo>
                  <a:lnTo>
                    <a:pt x="0" y="287338"/>
                  </a:lnTo>
                  <a:lnTo>
                    <a:pt x="288925" y="287338"/>
                  </a:lnTo>
                  <a:lnTo>
                    <a:pt x="288925" y="0"/>
                  </a:lnTo>
                  <a:lnTo>
                    <a:pt x="433387" y="0"/>
                  </a:lnTo>
                  <a:lnTo>
                    <a:pt x="433387" y="287338"/>
                  </a:lnTo>
                  <a:lnTo>
                    <a:pt x="720726" y="287338"/>
                  </a:lnTo>
                  <a:lnTo>
                    <a:pt x="720726" y="431801"/>
                  </a:lnTo>
                  <a:lnTo>
                    <a:pt x="433387" y="431801"/>
                  </a:lnTo>
                  <a:lnTo>
                    <a:pt x="433387" y="719137"/>
                  </a:lnTo>
                  <a:lnTo>
                    <a:pt x="288925" y="719137"/>
                  </a:lnTo>
                  <a:lnTo>
                    <a:pt x="288925" y="43180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19432EB9-61AD-E7A2-2A3A-46D538FE00F3}"/>
              </a:ext>
            </a:extLst>
          </p:cNvPr>
          <p:cNvSpPr txBox="1"/>
          <p:nvPr/>
        </p:nvSpPr>
        <p:spPr>
          <a:xfrm>
            <a:off x="3558909" y="5944518"/>
            <a:ext cx="5109091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800" b="1" dirty="0">
                <a:solidFill>
                  <a:srgbClr val="FF0000"/>
                </a:solidFill>
                <a:latin typeface="+mj-ea"/>
                <a:ea typeface="+mj-ea"/>
              </a:rPr>
              <a:t>正解：交差点あり</a:t>
            </a:r>
          </a:p>
        </p:txBody>
      </p:sp>
    </p:spTree>
    <p:extLst>
      <p:ext uri="{BB962C8B-B14F-4D97-AF65-F5344CB8AC3E}">
        <p14:creationId xmlns:p14="http://schemas.microsoft.com/office/powerpoint/2010/main" val="42653635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" grpId="0"/>
    </p:bld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14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7888246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14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64F49CC7-F53C-44B1-A1DA-0EE216978981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この標識は何でしょう？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6E924A4B-B34A-41A0-BF8B-7579AE87CCB3}"/>
              </a:ext>
            </a:extLst>
          </p:cNvPr>
          <p:cNvSpPr txBox="1"/>
          <p:nvPr/>
        </p:nvSpPr>
        <p:spPr>
          <a:xfrm>
            <a:off x="1958494" y="196241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分割された標識</a:t>
            </a: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3E6AE228-742F-4447-9203-712DAD9F6BCA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フリーフォーム: 図形 17">
            <a:extLst>
              <a:ext uri="{FF2B5EF4-FFF2-40B4-BE49-F238E27FC236}">
                <a16:creationId xmlns:a16="http://schemas.microsoft.com/office/drawing/2014/main" id="{4F7477D4-7682-2558-52D7-C78B38E2D77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51897" y="2211884"/>
            <a:ext cx="588284" cy="3574671"/>
          </a:xfrm>
          <a:custGeom>
            <a:avLst/>
            <a:gdLst>
              <a:gd name="connsiteX0" fmla="*/ 236958 w 236958"/>
              <a:gd name="connsiteY0" fmla="*/ 1402463 h 1439863"/>
              <a:gd name="connsiteX1" fmla="*/ 236958 w 236958"/>
              <a:gd name="connsiteY1" fmla="*/ 1429210 h 1439863"/>
              <a:gd name="connsiteX2" fmla="*/ 191507 w 236958"/>
              <a:gd name="connsiteY2" fmla="*/ 1436146 h 1439863"/>
              <a:gd name="connsiteX3" fmla="*/ 117895 w 236958"/>
              <a:gd name="connsiteY3" fmla="*/ 1439863 h 1439863"/>
              <a:gd name="connsiteX4" fmla="*/ 44283 w 236958"/>
              <a:gd name="connsiteY4" fmla="*/ 1436146 h 1439863"/>
              <a:gd name="connsiteX5" fmla="*/ 0 w 236958"/>
              <a:gd name="connsiteY5" fmla="*/ 1429389 h 1439863"/>
              <a:gd name="connsiteX6" fmla="*/ 0 w 236958"/>
              <a:gd name="connsiteY6" fmla="*/ 1402581 h 1439863"/>
              <a:gd name="connsiteX7" fmla="*/ 117895 w 236958"/>
              <a:gd name="connsiteY7" fmla="*/ 1414466 h 1439863"/>
              <a:gd name="connsiteX8" fmla="*/ 0 w 236958"/>
              <a:gd name="connsiteY8" fmla="*/ 971825 h 1439863"/>
              <a:gd name="connsiteX9" fmla="*/ 236958 w 236958"/>
              <a:gd name="connsiteY9" fmla="*/ 971825 h 1439863"/>
              <a:gd name="connsiteX10" fmla="*/ 236958 w 236958"/>
              <a:gd name="connsiteY10" fmla="*/ 1356424 h 1439863"/>
              <a:gd name="connsiteX11" fmla="*/ 117895 w 236958"/>
              <a:gd name="connsiteY11" fmla="*/ 1368425 h 1439863"/>
              <a:gd name="connsiteX12" fmla="*/ 0 w 236958"/>
              <a:gd name="connsiteY12" fmla="*/ 1356542 h 1439863"/>
              <a:gd name="connsiteX13" fmla="*/ 0 w 236958"/>
              <a:gd name="connsiteY13" fmla="*/ 854869 h 1439863"/>
              <a:gd name="connsiteX14" fmla="*/ 236958 w 236958"/>
              <a:gd name="connsiteY14" fmla="*/ 854869 h 1439863"/>
              <a:gd name="connsiteX15" fmla="*/ 236958 w 236958"/>
              <a:gd name="connsiteY15" fmla="*/ 908844 h 1439863"/>
              <a:gd name="connsiteX16" fmla="*/ 0 w 236958"/>
              <a:gd name="connsiteY16" fmla="*/ 908844 h 1439863"/>
              <a:gd name="connsiteX17" fmla="*/ 118985 w 236958"/>
              <a:gd name="connsiteY17" fmla="*/ 611981 h 1439863"/>
              <a:gd name="connsiteX18" fmla="*/ 226637 w 236958"/>
              <a:gd name="connsiteY18" fmla="*/ 666105 h 1439863"/>
              <a:gd name="connsiteX19" fmla="*/ 226637 w 236958"/>
              <a:gd name="connsiteY19" fmla="*/ 827881 h 1439863"/>
              <a:gd name="connsiteX20" fmla="*/ 10737 w 236958"/>
              <a:gd name="connsiteY20" fmla="*/ 827881 h 1439863"/>
              <a:gd name="connsiteX21" fmla="*/ 10737 w 236958"/>
              <a:gd name="connsiteY21" fmla="*/ 666105 h 1439863"/>
              <a:gd name="connsiteX22" fmla="*/ 145675 w 236958"/>
              <a:gd name="connsiteY22" fmla="*/ 450056 h 1439863"/>
              <a:gd name="connsiteX23" fmla="*/ 236958 w 236958"/>
              <a:gd name="connsiteY23" fmla="*/ 450056 h 1439863"/>
              <a:gd name="connsiteX24" fmla="*/ 236958 w 236958"/>
              <a:gd name="connsiteY24" fmla="*/ 584994 h 1439863"/>
              <a:gd name="connsiteX25" fmla="*/ 145675 w 236958"/>
              <a:gd name="connsiteY25" fmla="*/ 584994 h 1439863"/>
              <a:gd name="connsiteX26" fmla="*/ 0 w 236958"/>
              <a:gd name="connsiteY26" fmla="*/ 450056 h 1439863"/>
              <a:gd name="connsiteX27" fmla="*/ 91700 w 236958"/>
              <a:gd name="connsiteY27" fmla="*/ 450056 h 1439863"/>
              <a:gd name="connsiteX28" fmla="*/ 91700 w 236958"/>
              <a:gd name="connsiteY28" fmla="*/ 584994 h 1439863"/>
              <a:gd name="connsiteX29" fmla="*/ 0 w 236958"/>
              <a:gd name="connsiteY29" fmla="*/ 584994 h 1439863"/>
              <a:gd name="connsiteX30" fmla="*/ 117895 w 236958"/>
              <a:gd name="connsiteY30" fmla="*/ 71438 h 1439863"/>
              <a:gd name="connsiteX31" fmla="*/ 236958 w 236958"/>
              <a:gd name="connsiteY31" fmla="*/ 83439 h 1439863"/>
              <a:gd name="connsiteX32" fmla="*/ 236958 w 236958"/>
              <a:gd name="connsiteY32" fmla="*/ 384175 h 1439863"/>
              <a:gd name="connsiteX33" fmla="*/ 0 w 236958"/>
              <a:gd name="connsiteY33" fmla="*/ 384175 h 1439863"/>
              <a:gd name="connsiteX34" fmla="*/ 0 w 236958"/>
              <a:gd name="connsiteY34" fmla="*/ 83321 h 1439863"/>
              <a:gd name="connsiteX35" fmla="*/ 117895 w 236958"/>
              <a:gd name="connsiteY35" fmla="*/ 0 h 1439863"/>
              <a:gd name="connsiteX36" fmla="*/ 191507 w 236958"/>
              <a:gd name="connsiteY36" fmla="*/ 3717 h 1439863"/>
              <a:gd name="connsiteX37" fmla="*/ 236958 w 236958"/>
              <a:gd name="connsiteY37" fmla="*/ 10653 h 1439863"/>
              <a:gd name="connsiteX38" fmla="*/ 236958 w 236958"/>
              <a:gd name="connsiteY38" fmla="*/ 37402 h 1439863"/>
              <a:gd name="connsiteX39" fmla="*/ 117895 w 236958"/>
              <a:gd name="connsiteY39" fmla="*/ 25398 h 1439863"/>
              <a:gd name="connsiteX40" fmla="*/ 0 w 236958"/>
              <a:gd name="connsiteY40" fmla="*/ 37284 h 1439863"/>
              <a:gd name="connsiteX41" fmla="*/ 0 w 236958"/>
              <a:gd name="connsiteY41" fmla="*/ 10475 h 1439863"/>
              <a:gd name="connsiteX42" fmla="*/ 44283 w 236958"/>
              <a:gd name="connsiteY42" fmla="*/ 3717 h 1439863"/>
              <a:gd name="connsiteX43" fmla="*/ 117895 w 236958"/>
              <a:gd name="connsiteY43" fmla="*/ 0 h 14398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</a:cxnLst>
            <a:rect l="l" t="t" r="r" b="b"/>
            <a:pathLst>
              <a:path w="236958" h="1439863">
                <a:moveTo>
                  <a:pt x="236958" y="1402463"/>
                </a:moveTo>
                <a:lnTo>
                  <a:pt x="236958" y="1429210"/>
                </a:lnTo>
                <a:lnTo>
                  <a:pt x="191507" y="1436146"/>
                </a:lnTo>
                <a:cubicBezTo>
                  <a:pt x="167305" y="1438604"/>
                  <a:pt x="142747" y="1439863"/>
                  <a:pt x="117895" y="1439863"/>
                </a:cubicBezTo>
                <a:cubicBezTo>
                  <a:pt x="93043" y="1439863"/>
                  <a:pt x="68486" y="1438604"/>
                  <a:pt x="44283" y="1436146"/>
                </a:cubicBezTo>
                <a:lnTo>
                  <a:pt x="0" y="1429389"/>
                </a:lnTo>
                <a:lnTo>
                  <a:pt x="0" y="1402581"/>
                </a:lnTo>
                <a:lnTo>
                  <a:pt x="117895" y="1414466"/>
                </a:lnTo>
                <a:close/>
                <a:moveTo>
                  <a:pt x="0" y="971825"/>
                </a:moveTo>
                <a:lnTo>
                  <a:pt x="236958" y="971825"/>
                </a:lnTo>
                <a:lnTo>
                  <a:pt x="236958" y="1356424"/>
                </a:lnTo>
                <a:lnTo>
                  <a:pt x="117895" y="1368425"/>
                </a:lnTo>
                <a:lnTo>
                  <a:pt x="0" y="1356542"/>
                </a:lnTo>
                <a:close/>
                <a:moveTo>
                  <a:pt x="0" y="854869"/>
                </a:moveTo>
                <a:lnTo>
                  <a:pt x="236958" y="854869"/>
                </a:lnTo>
                <a:lnTo>
                  <a:pt x="236958" y="908844"/>
                </a:lnTo>
                <a:lnTo>
                  <a:pt x="0" y="908844"/>
                </a:lnTo>
                <a:close/>
                <a:moveTo>
                  <a:pt x="118985" y="611981"/>
                </a:moveTo>
                <a:lnTo>
                  <a:pt x="226637" y="666105"/>
                </a:lnTo>
                <a:lnTo>
                  <a:pt x="226637" y="827881"/>
                </a:lnTo>
                <a:lnTo>
                  <a:pt x="10737" y="827881"/>
                </a:lnTo>
                <a:lnTo>
                  <a:pt x="10737" y="666105"/>
                </a:lnTo>
                <a:close/>
                <a:moveTo>
                  <a:pt x="145675" y="450056"/>
                </a:moveTo>
                <a:lnTo>
                  <a:pt x="236958" y="450056"/>
                </a:lnTo>
                <a:lnTo>
                  <a:pt x="236958" y="584994"/>
                </a:lnTo>
                <a:lnTo>
                  <a:pt x="145675" y="584994"/>
                </a:lnTo>
                <a:close/>
                <a:moveTo>
                  <a:pt x="0" y="450056"/>
                </a:moveTo>
                <a:lnTo>
                  <a:pt x="91700" y="450056"/>
                </a:lnTo>
                <a:lnTo>
                  <a:pt x="91700" y="584994"/>
                </a:lnTo>
                <a:lnTo>
                  <a:pt x="0" y="584994"/>
                </a:lnTo>
                <a:close/>
                <a:moveTo>
                  <a:pt x="117895" y="71438"/>
                </a:moveTo>
                <a:lnTo>
                  <a:pt x="236958" y="83439"/>
                </a:lnTo>
                <a:lnTo>
                  <a:pt x="236958" y="384175"/>
                </a:lnTo>
                <a:lnTo>
                  <a:pt x="0" y="384175"/>
                </a:lnTo>
                <a:lnTo>
                  <a:pt x="0" y="83321"/>
                </a:lnTo>
                <a:close/>
                <a:moveTo>
                  <a:pt x="117895" y="0"/>
                </a:moveTo>
                <a:cubicBezTo>
                  <a:pt x="142747" y="0"/>
                  <a:pt x="167305" y="1259"/>
                  <a:pt x="191507" y="3717"/>
                </a:cubicBezTo>
                <a:lnTo>
                  <a:pt x="236958" y="10653"/>
                </a:lnTo>
                <a:lnTo>
                  <a:pt x="236958" y="37402"/>
                </a:lnTo>
                <a:lnTo>
                  <a:pt x="117895" y="25398"/>
                </a:lnTo>
                <a:lnTo>
                  <a:pt x="0" y="37284"/>
                </a:lnTo>
                <a:lnTo>
                  <a:pt x="0" y="10475"/>
                </a:lnTo>
                <a:lnTo>
                  <a:pt x="44283" y="3717"/>
                </a:lnTo>
                <a:cubicBezTo>
                  <a:pt x="68486" y="1259"/>
                  <a:pt x="93043" y="0"/>
                  <a:pt x="117895" y="0"/>
                </a:cubicBezTo>
                <a:close/>
              </a:path>
            </a:pathLst>
          </a:custGeom>
          <a:solidFill>
            <a:srgbClr val="0070C0"/>
          </a:solidFill>
          <a:ln>
            <a:noFill/>
          </a:ln>
          <a:effectLst/>
        </p:spPr>
        <p:txBody>
          <a:bodyPr wrap="square" anchor="ctr">
            <a:noAutofit/>
          </a:bodyPr>
          <a:lstStyle/>
          <a:p>
            <a:endParaRPr lang="ja-JP" altLang="en-US"/>
          </a:p>
        </p:txBody>
      </p:sp>
      <p:sp>
        <p:nvSpPr>
          <p:cNvPr id="19" name="フリーフォーム: 図形 18">
            <a:extLst>
              <a:ext uri="{FF2B5EF4-FFF2-40B4-BE49-F238E27FC236}">
                <a16:creationId xmlns:a16="http://schemas.microsoft.com/office/drawing/2014/main" id="{13BE415B-840F-7412-AD4D-999184705C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9201345" y="2410533"/>
            <a:ext cx="984374" cy="3177374"/>
          </a:xfrm>
          <a:custGeom>
            <a:avLst/>
            <a:gdLst>
              <a:gd name="connsiteX0" fmla="*/ 0 w 396501"/>
              <a:gd name="connsiteY0" fmla="*/ 774854 h 1279833"/>
              <a:gd name="connsiteX1" fmla="*/ 55187 w 396501"/>
              <a:gd name="connsiteY1" fmla="*/ 774854 h 1279833"/>
              <a:gd name="connsiteX2" fmla="*/ 55187 w 396501"/>
              <a:gd name="connsiteY2" fmla="*/ 828829 h 1279833"/>
              <a:gd name="connsiteX3" fmla="*/ 0 w 396501"/>
              <a:gd name="connsiteY3" fmla="*/ 828829 h 1279833"/>
              <a:gd name="connsiteX4" fmla="*/ 1212 w 396501"/>
              <a:gd name="connsiteY4" fmla="*/ 612929 h 1279833"/>
              <a:gd name="connsiteX5" fmla="*/ 55187 w 396501"/>
              <a:gd name="connsiteY5" fmla="*/ 666904 h 1279833"/>
              <a:gd name="connsiteX6" fmla="*/ 1212 w 396501"/>
              <a:gd name="connsiteY6" fmla="*/ 720879 h 1279833"/>
              <a:gd name="connsiteX7" fmla="*/ 0 w 396501"/>
              <a:gd name="connsiteY7" fmla="*/ 720634 h 1279833"/>
              <a:gd name="connsiteX8" fmla="*/ 0 w 396501"/>
              <a:gd name="connsiteY8" fmla="*/ 613174 h 1279833"/>
              <a:gd name="connsiteX9" fmla="*/ 4781 w 396501"/>
              <a:gd name="connsiteY9" fmla="*/ 531966 h 1279833"/>
              <a:gd name="connsiteX10" fmla="*/ 28200 w 396501"/>
              <a:gd name="connsiteY10" fmla="*/ 550222 h 1279833"/>
              <a:gd name="connsiteX11" fmla="*/ 0 w 396501"/>
              <a:gd name="connsiteY11" fmla="*/ 556328 h 1279833"/>
              <a:gd name="connsiteX12" fmla="*/ 0 w 396501"/>
              <a:gd name="connsiteY12" fmla="*/ 533009 h 1279833"/>
              <a:gd name="connsiteX13" fmla="*/ 0 w 396501"/>
              <a:gd name="connsiteY13" fmla="*/ 80917 h 1279833"/>
              <a:gd name="connsiteX14" fmla="*/ 39157 w 396501"/>
              <a:gd name="connsiteY14" fmla="*/ 102170 h 1279833"/>
              <a:gd name="connsiteX15" fmla="*/ 214316 w 396501"/>
              <a:gd name="connsiteY15" fmla="*/ 277329 h 1279833"/>
              <a:gd name="connsiteX16" fmla="*/ 236958 w 396501"/>
              <a:gd name="connsiteY16" fmla="*/ 319046 h 1279833"/>
              <a:gd name="connsiteX17" fmla="*/ 274104 w 396501"/>
              <a:gd name="connsiteY17" fmla="*/ 387486 h 1279833"/>
              <a:gd name="connsiteX18" fmla="*/ 325063 w 396501"/>
              <a:gd name="connsiteY18" fmla="*/ 639917 h 1279833"/>
              <a:gd name="connsiteX19" fmla="*/ 274104 w 396501"/>
              <a:gd name="connsiteY19" fmla="*/ 892348 h 1279833"/>
              <a:gd name="connsiteX20" fmla="*/ 236958 w 396501"/>
              <a:gd name="connsiteY20" fmla="*/ 960788 h 1279833"/>
              <a:gd name="connsiteX21" fmla="*/ 214316 w 396501"/>
              <a:gd name="connsiteY21" fmla="*/ 1002504 h 1279833"/>
              <a:gd name="connsiteX22" fmla="*/ 39157 w 396501"/>
              <a:gd name="connsiteY22" fmla="*/ 1177663 h 1279833"/>
              <a:gd name="connsiteX23" fmla="*/ 0 w 396501"/>
              <a:gd name="connsiteY23" fmla="*/ 1198916 h 1279833"/>
              <a:gd name="connsiteX24" fmla="*/ 0 w 396501"/>
              <a:gd name="connsiteY24" fmla="*/ 975672 h 1279833"/>
              <a:gd name="connsiteX25" fmla="*/ 68886 w 396501"/>
              <a:gd name="connsiteY25" fmla="*/ 975672 h 1279833"/>
              <a:gd name="connsiteX26" fmla="*/ 68886 w 396501"/>
              <a:gd name="connsiteY26" fmla="*/ 864062 h 1279833"/>
              <a:gd name="connsiteX27" fmla="*/ 125038 w 396501"/>
              <a:gd name="connsiteY27" fmla="*/ 864062 h 1279833"/>
              <a:gd name="connsiteX28" fmla="*/ 125038 w 396501"/>
              <a:gd name="connsiteY28" fmla="*/ 584111 h 1279833"/>
              <a:gd name="connsiteX29" fmla="*/ 41118 w 396501"/>
              <a:gd name="connsiteY29" fmla="*/ 500249 h 1279833"/>
              <a:gd name="connsiteX30" fmla="*/ 0 w 396501"/>
              <a:gd name="connsiteY30" fmla="*/ 404171 h 1279833"/>
              <a:gd name="connsiteX31" fmla="*/ 0 w 396501"/>
              <a:gd name="connsiteY31" fmla="*/ 0 h 1279833"/>
              <a:gd name="connsiteX32" fmla="*/ 79100 w 396501"/>
              <a:gd name="connsiteY32" fmla="*/ 42932 h 1279833"/>
              <a:gd name="connsiteX33" fmla="*/ 185646 w 396501"/>
              <a:gd name="connsiteY33" fmla="*/ 130840 h 1279833"/>
              <a:gd name="connsiteX34" fmla="*/ 236958 w 396501"/>
              <a:gd name="connsiteY34" fmla="*/ 193032 h 1279833"/>
              <a:gd name="connsiteX35" fmla="*/ 273554 w 396501"/>
              <a:gd name="connsiteY35" fmla="*/ 237387 h 1279833"/>
              <a:gd name="connsiteX36" fmla="*/ 396501 w 396501"/>
              <a:gd name="connsiteY36" fmla="*/ 639917 h 1279833"/>
              <a:gd name="connsiteX37" fmla="*/ 273554 w 396501"/>
              <a:gd name="connsiteY37" fmla="*/ 1042447 h 1279833"/>
              <a:gd name="connsiteX38" fmla="*/ 236958 w 396501"/>
              <a:gd name="connsiteY38" fmla="*/ 1086802 h 1279833"/>
              <a:gd name="connsiteX39" fmla="*/ 185646 w 396501"/>
              <a:gd name="connsiteY39" fmla="*/ 1148993 h 1279833"/>
              <a:gd name="connsiteX40" fmla="*/ 79100 w 396501"/>
              <a:gd name="connsiteY40" fmla="*/ 1236901 h 1279833"/>
              <a:gd name="connsiteX41" fmla="*/ 0 w 396501"/>
              <a:gd name="connsiteY41" fmla="*/ 1279833 h 1279833"/>
              <a:gd name="connsiteX42" fmla="*/ 0 w 396501"/>
              <a:gd name="connsiteY42" fmla="*/ 1251050 h 1279833"/>
              <a:gd name="connsiteX43" fmla="*/ 64883 w 396501"/>
              <a:gd name="connsiteY43" fmla="*/ 1215831 h 1279833"/>
              <a:gd name="connsiteX44" fmla="*/ 167673 w 396501"/>
              <a:gd name="connsiteY44" fmla="*/ 1131020 h 1279833"/>
              <a:gd name="connsiteX45" fmla="*/ 236958 w 396501"/>
              <a:gd name="connsiteY45" fmla="*/ 1047046 h 1279833"/>
              <a:gd name="connsiteX46" fmla="*/ 252483 w 396501"/>
              <a:gd name="connsiteY46" fmla="*/ 1028230 h 1279833"/>
              <a:gd name="connsiteX47" fmla="*/ 371103 w 396501"/>
              <a:gd name="connsiteY47" fmla="*/ 639917 h 1279833"/>
              <a:gd name="connsiteX48" fmla="*/ 252483 w 396501"/>
              <a:gd name="connsiteY48" fmla="*/ 251604 h 1279833"/>
              <a:gd name="connsiteX49" fmla="*/ 236958 w 396501"/>
              <a:gd name="connsiteY49" fmla="*/ 232788 h 1279833"/>
              <a:gd name="connsiteX50" fmla="*/ 167673 w 396501"/>
              <a:gd name="connsiteY50" fmla="*/ 148813 h 1279833"/>
              <a:gd name="connsiteX51" fmla="*/ 64883 w 396501"/>
              <a:gd name="connsiteY51" fmla="*/ 64003 h 1279833"/>
              <a:gd name="connsiteX52" fmla="*/ 0 w 396501"/>
              <a:gd name="connsiteY52" fmla="*/ 28785 h 12798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</a:cxnLst>
            <a:rect l="l" t="t" r="r" b="b"/>
            <a:pathLst>
              <a:path w="396501" h="1279833">
                <a:moveTo>
                  <a:pt x="0" y="774854"/>
                </a:moveTo>
                <a:lnTo>
                  <a:pt x="55187" y="774854"/>
                </a:lnTo>
                <a:lnTo>
                  <a:pt x="55187" y="828829"/>
                </a:lnTo>
                <a:lnTo>
                  <a:pt x="0" y="828829"/>
                </a:lnTo>
                <a:close/>
                <a:moveTo>
                  <a:pt x="1212" y="612929"/>
                </a:moveTo>
                <a:cubicBezTo>
                  <a:pt x="31022" y="612929"/>
                  <a:pt x="55187" y="637094"/>
                  <a:pt x="55187" y="666904"/>
                </a:cubicBezTo>
                <a:cubicBezTo>
                  <a:pt x="55187" y="696714"/>
                  <a:pt x="31022" y="720879"/>
                  <a:pt x="1212" y="720879"/>
                </a:cubicBezTo>
                <a:lnTo>
                  <a:pt x="0" y="720634"/>
                </a:lnTo>
                <a:lnTo>
                  <a:pt x="0" y="613174"/>
                </a:lnTo>
                <a:close/>
                <a:moveTo>
                  <a:pt x="4781" y="531966"/>
                </a:moveTo>
                <a:lnTo>
                  <a:pt x="28200" y="550222"/>
                </a:lnTo>
                <a:lnTo>
                  <a:pt x="0" y="556328"/>
                </a:lnTo>
                <a:lnTo>
                  <a:pt x="0" y="533009"/>
                </a:lnTo>
                <a:close/>
                <a:moveTo>
                  <a:pt x="0" y="80917"/>
                </a:moveTo>
                <a:lnTo>
                  <a:pt x="39157" y="102170"/>
                </a:lnTo>
                <a:cubicBezTo>
                  <a:pt x="108157" y="148785"/>
                  <a:pt x="167702" y="208330"/>
                  <a:pt x="214316" y="277329"/>
                </a:cubicBezTo>
                <a:lnTo>
                  <a:pt x="236958" y="319046"/>
                </a:lnTo>
                <a:lnTo>
                  <a:pt x="274104" y="387486"/>
                </a:lnTo>
                <a:cubicBezTo>
                  <a:pt x="306918" y="465071"/>
                  <a:pt x="325063" y="550374"/>
                  <a:pt x="325063" y="639917"/>
                </a:cubicBezTo>
                <a:cubicBezTo>
                  <a:pt x="325063" y="729460"/>
                  <a:pt x="306918" y="814762"/>
                  <a:pt x="274104" y="892348"/>
                </a:cubicBezTo>
                <a:lnTo>
                  <a:pt x="236958" y="960788"/>
                </a:lnTo>
                <a:lnTo>
                  <a:pt x="214316" y="1002504"/>
                </a:lnTo>
                <a:cubicBezTo>
                  <a:pt x="167702" y="1071504"/>
                  <a:pt x="108157" y="1131049"/>
                  <a:pt x="39157" y="1177663"/>
                </a:cubicBezTo>
                <a:lnTo>
                  <a:pt x="0" y="1198916"/>
                </a:lnTo>
                <a:lnTo>
                  <a:pt x="0" y="975672"/>
                </a:lnTo>
                <a:lnTo>
                  <a:pt x="68886" y="975672"/>
                </a:lnTo>
                <a:lnTo>
                  <a:pt x="68886" y="864062"/>
                </a:lnTo>
                <a:lnTo>
                  <a:pt x="125038" y="864062"/>
                </a:lnTo>
                <a:lnTo>
                  <a:pt x="125038" y="584111"/>
                </a:lnTo>
                <a:lnTo>
                  <a:pt x="41118" y="500249"/>
                </a:lnTo>
                <a:lnTo>
                  <a:pt x="0" y="404171"/>
                </a:lnTo>
                <a:close/>
                <a:moveTo>
                  <a:pt x="0" y="0"/>
                </a:moveTo>
                <a:lnTo>
                  <a:pt x="79100" y="42932"/>
                </a:lnTo>
                <a:cubicBezTo>
                  <a:pt x="117400" y="68807"/>
                  <a:pt x="153076" y="98270"/>
                  <a:pt x="185646" y="130840"/>
                </a:cubicBezTo>
                <a:lnTo>
                  <a:pt x="236958" y="193032"/>
                </a:lnTo>
                <a:lnTo>
                  <a:pt x="273554" y="237387"/>
                </a:lnTo>
                <a:cubicBezTo>
                  <a:pt x="351177" y="352288"/>
                  <a:pt x="396501" y="490806"/>
                  <a:pt x="396501" y="639917"/>
                </a:cubicBezTo>
                <a:cubicBezTo>
                  <a:pt x="396501" y="789028"/>
                  <a:pt x="351177" y="927546"/>
                  <a:pt x="273554" y="1042447"/>
                </a:cubicBezTo>
                <a:lnTo>
                  <a:pt x="236958" y="1086802"/>
                </a:lnTo>
                <a:lnTo>
                  <a:pt x="185646" y="1148993"/>
                </a:lnTo>
                <a:cubicBezTo>
                  <a:pt x="153076" y="1181563"/>
                  <a:pt x="117400" y="1211026"/>
                  <a:pt x="79100" y="1236901"/>
                </a:cubicBezTo>
                <a:lnTo>
                  <a:pt x="0" y="1279833"/>
                </a:lnTo>
                <a:lnTo>
                  <a:pt x="0" y="1251050"/>
                </a:lnTo>
                <a:lnTo>
                  <a:pt x="64883" y="1215831"/>
                </a:lnTo>
                <a:cubicBezTo>
                  <a:pt x="101832" y="1190868"/>
                  <a:pt x="136251" y="1162442"/>
                  <a:pt x="167673" y="1131020"/>
                </a:cubicBezTo>
                <a:lnTo>
                  <a:pt x="236958" y="1047046"/>
                </a:lnTo>
                <a:lnTo>
                  <a:pt x="252483" y="1028230"/>
                </a:lnTo>
                <a:cubicBezTo>
                  <a:pt x="327373" y="917381"/>
                  <a:pt x="371103" y="783753"/>
                  <a:pt x="371103" y="639917"/>
                </a:cubicBezTo>
                <a:cubicBezTo>
                  <a:pt x="371103" y="496081"/>
                  <a:pt x="327373" y="362453"/>
                  <a:pt x="252483" y="251604"/>
                </a:cubicBezTo>
                <a:lnTo>
                  <a:pt x="236958" y="232788"/>
                </a:lnTo>
                <a:lnTo>
                  <a:pt x="167673" y="148813"/>
                </a:lnTo>
                <a:cubicBezTo>
                  <a:pt x="136251" y="117392"/>
                  <a:pt x="101832" y="88966"/>
                  <a:pt x="64883" y="64003"/>
                </a:cubicBezTo>
                <a:lnTo>
                  <a:pt x="0" y="28785"/>
                </a:lnTo>
                <a:close/>
              </a:path>
            </a:pathLst>
          </a:custGeom>
          <a:solidFill>
            <a:srgbClr val="0070C0"/>
          </a:solidFill>
          <a:ln>
            <a:noFill/>
          </a:ln>
          <a:effectLst/>
        </p:spPr>
        <p:txBody>
          <a:bodyPr wrap="square" anchor="ctr">
            <a:noAutofit/>
          </a:bodyPr>
          <a:lstStyle/>
          <a:p>
            <a:endParaRPr lang="ja-JP" altLang="en-US"/>
          </a:p>
        </p:txBody>
      </p:sp>
      <p:sp>
        <p:nvSpPr>
          <p:cNvPr id="20" name="フリーフォーム: 図形 19">
            <a:extLst>
              <a:ext uri="{FF2B5EF4-FFF2-40B4-BE49-F238E27FC236}">
                <a16:creationId xmlns:a16="http://schemas.microsoft.com/office/drawing/2014/main" id="{790BB8E1-F25C-96DB-3447-2F6703CAA87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03464" y="2413239"/>
            <a:ext cx="979393" cy="3171964"/>
          </a:xfrm>
          <a:custGeom>
            <a:avLst/>
            <a:gdLst>
              <a:gd name="connsiteX0" fmla="*/ 342899 w 394495"/>
              <a:gd name="connsiteY0" fmla="*/ 773764 h 1277654"/>
              <a:gd name="connsiteX1" fmla="*/ 394495 w 394495"/>
              <a:gd name="connsiteY1" fmla="*/ 773764 h 1277654"/>
              <a:gd name="connsiteX2" fmla="*/ 394495 w 394495"/>
              <a:gd name="connsiteY2" fmla="*/ 827739 h 1277654"/>
              <a:gd name="connsiteX3" fmla="*/ 342899 w 394495"/>
              <a:gd name="connsiteY3" fmla="*/ 827739 h 1277654"/>
              <a:gd name="connsiteX4" fmla="*/ 394495 w 394495"/>
              <a:gd name="connsiteY4" fmla="*/ 612319 h 1277654"/>
              <a:gd name="connsiteX5" fmla="*/ 394495 w 394495"/>
              <a:gd name="connsiteY5" fmla="*/ 719309 h 1277654"/>
              <a:gd name="connsiteX6" fmla="*/ 375864 w 394495"/>
              <a:gd name="connsiteY6" fmla="*/ 715547 h 1277654"/>
              <a:gd name="connsiteX7" fmla="*/ 342899 w 394495"/>
              <a:gd name="connsiteY7" fmla="*/ 665814 h 1277654"/>
              <a:gd name="connsiteX8" fmla="*/ 375864 w 394495"/>
              <a:gd name="connsiteY8" fmla="*/ 616081 h 1277654"/>
              <a:gd name="connsiteX9" fmla="*/ 393306 w 394495"/>
              <a:gd name="connsiteY9" fmla="*/ 530876 h 1277654"/>
              <a:gd name="connsiteX10" fmla="*/ 394495 w 394495"/>
              <a:gd name="connsiteY10" fmla="*/ 531136 h 1277654"/>
              <a:gd name="connsiteX11" fmla="*/ 394495 w 394495"/>
              <a:gd name="connsiteY11" fmla="*/ 554460 h 1277654"/>
              <a:gd name="connsiteX12" fmla="*/ 369887 w 394495"/>
              <a:gd name="connsiteY12" fmla="*/ 549132 h 1277654"/>
              <a:gd name="connsiteX13" fmla="*/ 394495 w 394495"/>
              <a:gd name="connsiteY13" fmla="*/ 80916 h 1277654"/>
              <a:gd name="connsiteX14" fmla="*/ 394495 w 394495"/>
              <a:gd name="connsiteY14" fmla="*/ 411478 h 1277654"/>
              <a:gd name="connsiteX15" fmla="*/ 356970 w 394495"/>
              <a:gd name="connsiteY15" fmla="*/ 499159 h 1277654"/>
              <a:gd name="connsiteX16" fmla="*/ 273050 w 394495"/>
              <a:gd name="connsiteY16" fmla="*/ 583021 h 1277654"/>
              <a:gd name="connsiteX17" fmla="*/ 273050 w 394495"/>
              <a:gd name="connsiteY17" fmla="*/ 862972 h 1277654"/>
              <a:gd name="connsiteX18" fmla="*/ 328585 w 394495"/>
              <a:gd name="connsiteY18" fmla="*/ 862972 h 1277654"/>
              <a:gd name="connsiteX19" fmla="*/ 328585 w 394495"/>
              <a:gd name="connsiteY19" fmla="*/ 974582 h 1277654"/>
              <a:gd name="connsiteX20" fmla="*/ 394495 w 394495"/>
              <a:gd name="connsiteY20" fmla="*/ 974582 h 1277654"/>
              <a:gd name="connsiteX21" fmla="*/ 394495 w 394495"/>
              <a:gd name="connsiteY21" fmla="*/ 1196737 h 1277654"/>
              <a:gd name="connsiteX22" fmla="*/ 357344 w 394495"/>
              <a:gd name="connsiteY22" fmla="*/ 1176573 h 1277654"/>
              <a:gd name="connsiteX23" fmla="*/ 182185 w 394495"/>
              <a:gd name="connsiteY23" fmla="*/ 1001414 h 1277654"/>
              <a:gd name="connsiteX24" fmla="*/ 157537 w 394495"/>
              <a:gd name="connsiteY24" fmla="*/ 956002 h 1277654"/>
              <a:gd name="connsiteX25" fmla="*/ 122397 w 394495"/>
              <a:gd name="connsiteY25" fmla="*/ 891258 h 1277654"/>
              <a:gd name="connsiteX26" fmla="*/ 71438 w 394495"/>
              <a:gd name="connsiteY26" fmla="*/ 638827 h 1277654"/>
              <a:gd name="connsiteX27" fmla="*/ 122397 w 394495"/>
              <a:gd name="connsiteY27" fmla="*/ 386396 h 1277654"/>
              <a:gd name="connsiteX28" fmla="*/ 157537 w 394495"/>
              <a:gd name="connsiteY28" fmla="*/ 321652 h 1277654"/>
              <a:gd name="connsiteX29" fmla="*/ 182185 w 394495"/>
              <a:gd name="connsiteY29" fmla="*/ 276239 h 1277654"/>
              <a:gd name="connsiteX30" fmla="*/ 357344 w 394495"/>
              <a:gd name="connsiteY30" fmla="*/ 101080 h 1277654"/>
              <a:gd name="connsiteX31" fmla="*/ 394495 w 394495"/>
              <a:gd name="connsiteY31" fmla="*/ 0 h 1277654"/>
              <a:gd name="connsiteX32" fmla="*/ 394495 w 394495"/>
              <a:gd name="connsiteY32" fmla="*/ 28784 h 1277654"/>
              <a:gd name="connsiteX33" fmla="*/ 331619 w 394495"/>
              <a:gd name="connsiteY33" fmla="*/ 62913 h 1277654"/>
              <a:gd name="connsiteX34" fmla="*/ 228829 w 394495"/>
              <a:gd name="connsiteY34" fmla="*/ 147723 h 1277654"/>
              <a:gd name="connsiteX35" fmla="*/ 157537 w 394495"/>
              <a:gd name="connsiteY35" fmla="*/ 234129 h 1277654"/>
              <a:gd name="connsiteX36" fmla="*/ 144018 w 394495"/>
              <a:gd name="connsiteY36" fmla="*/ 250514 h 1277654"/>
              <a:gd name="connsiteX37" fmla="*/ 25398 w 394495"/>
              <a:gd name="connsiteY37" fmla="*/ 638827 h 1277654"/>
              <a:gd name="connsiteX38" fmla="*/ 144018 w 394495"/>
              <a:gd name="connsiteY38" fmla="*/ 1027140 h 1277654"/>
              <a:gd name="connsiteX39" fmla="*/ 157537 w 394495"/>
              <a:gd name="connsiteY39" fmla="*/ 1043525 h 1277654"/>
              <a:gd name="connsiteX40" fmla="*/ 228829 w 394495"/>
              <a:gd name="connsiteY40" fmla="*/ 1129930 h 1277654"/>
              <a:gd name="connsiteX41" fmla="*/ 331619 w 394495"/>
              <a:gd name="connsiteY41" fmla="*/ 1214741 h 1277654"/>
              <a:gd name="connsiteX42" fmla="*/ 394495 w 394495"/>
              <a:gd name="connsiteY42" fmla="*/ 1248871 h 1277654"/>
              <a:gd name="connsiteX43" fmla="*/ 394495 w 394495"/>
              <a:gd name="connsiteY43" fmla="*/ 1277654 h 1277654"/>
              <a:gd name="connsiteX44" fmla="*/ 317402 w 394495"/>
              <a:gd name="connsiteY44" fmla="*/ 1235811 h 1277654"/>
              <a:gd name="connsiteX45" fmla="*/ 210855 w 394495"/>
              <a:gd name="connsiteY45" fmla="*/ 1147903 h 1277654"/>
              <a:gd name="connsiteX46" fmla="*/ 157537 w 394495"/>
              <a:gd name="connsiteY46" fmla="*/ 1083281 h 1277654"/>
              <a:gd name="connsiteX47" fmla="*/ 122947 w 394495"/>
              <a:gd name="connsiteY47" fmla="*/ 1041357 h 1277654"/>
              <a:gd name="connsiteX48" fmla="*/ 0 w 394495"/>
              <a:gd name="connsiteY48" fmla="*/ 638827 h 1277654"/>
              <a:gd name="connsiteX49" fmla="*/ 122947 w 394495"/>
              <a:gd name="connsiteY49" fmla="*/ 236297 h 1277654"/>
              <a:gd name="connsiteX50" fmla="*/ 157537 w 394495"/>
              <a:gd name="connsiteY50" fmla="*/ 194373 h 1277654"/>
              <a:gd name="connsiteX51" fmla="*/ 210855 w 394495"/>
              <a:gd name="connsiteY51" fmla="*/ 129750 h 1277654"/>
              <a:gd name="connsiteX52" fmla="*/ 317402 w 394495"/>
              <a:gd name="connsiteY52" fmla="*/ 41842 h 12776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</a:cxnLst>
            <a:rect l="l" t="t" r="r" b="b"/>
            <a:pathLst>
              <a:path w="394495" h="1277654">
                <a:moveTo>
                  <a:pt x="342899" y="773764"/>
                </a:moveTo>
                <a:lnTo>
                  <a:pt x="394495" y="773764"/>
                </a:lnTo>
                <a:lnTo>
                  <a:pt x="394495" y="827739"/>
                </a:lnTo>
                <a:lnTo>
                  <a:pt x="342899" y="827739"/>
                </a:lnTo>
                <a:close/>
                <a:moveTo>
                  <a:pt x="394495" y="612319"/>
                </a:moveTo>
                <a:lnTo>
                  <a:pt x="394495" y="719309"/>
                </a:lnTo>
                <a:lnTo>
                  <a:pt x="375864" y="715547"/>
                </a:lnTo>
                <a:cubicBezTo>
                  <a:pt x="356492" y="707354"/>
                  <a:pt x="342899" y="688172"/>
                  <a:pt x="342899" y="665814"/>
                </a:cubicBezTo>
                <a:cubicBezTo>
                  <a:pt x="342899" y="643457"/>
                  <a:pt x="356492" y="624274"/>
                  <a:pt x="375864" y="616081"/>
                </a:cubicBezTo>
                <a:close/>
                <a:moveTo>
                  <a:pt x="393306" y="530876"/>
                </a:moveTo>
                <a:lnTo>
                  <a:pt x="394495" y="531136"/>
                </a:lnTo>
                <a:lnTo>
                  <a:pt x="394495" y="554460"/>
                </a:lnTo>
                <a:lnTo>
                  <a:pt x="369887" y="549132"/>
                </a:lnTo>
                <a:close/>
                <a:moveTo>
                  <a:pt x="394495" y="80916"/>
                </a:moveTo>
                <a:lnTo>
                  <a:pt x="394495" y="411478"/>
                </a:lnTo>
                <a:lnTo>
                  <a:pt x="356970" y="499159"/>
                </a:lnTo>
                <a:lnTo>
                  <a:pt x="273050" y="583021"/>
                </a:lnTo>
                <a:lnTo>
                  <a:pt x="273050" y="862972"/>
                </a:lnTo>
                <a:lnTo>
                  <a:pt x="328585" y="862972"/>
                </a:lnTo>
                <a:lnTo>
                  <a:pt x="328585" y="974582"/>
                </a:lnTo>
                <a:lnTo>
                  <a:pt x="394495" y="974582"/>
                </a:lnTo>
                <a:lnTo>
                  <a:pt x="394495" y="1196737"/>
                </a:lnTo>
                <a:lnTo>
                  <a:pt x="357344" y="1176573"/>
                </a:lnTo>
                <a:cubicBezTo>
                  <a:pt x="288345" y="1129959"/>
                  <a:pt x="228800" y="1070414"/>
                  <a:pt x="182185" y="1001414"/>
                </a:cubicBezTo>
                <a:lnTo>
                  <a:pt x="157537" y="956002"/>
                </a:lnTo>
                <a:lnTo>
                  <a:pt x="122397" y="891258"/>
                </a:lnTo>
                <a:cubicBezTo>
                  <a:pt x="89583" y="813672"/>
                  <a:pt x="71438" y="728370"/>
                  <a:pt x="71438" y="638827"/>
                </a:cubicBezTo>
                <a:cubicBezTo>
                  <a:pt x="71438" y="549284"/>
                  <a:pt x="89583" y="463981"/>
                  <a:pt x="122397" y="386396"/>
                </a:cubicBezTo>
                <a:lnTo>
                  <a:pt x="157537" y="321652"/>
                </a:lnTo>
                <a:lnTo>
                  <a:pt x="182185" y="276239"/>
                </a:lnTo>
                <a:cubicBezTo>
                  <a:pt x="228800" y="207240"/>
                  <a:pt x="288345" y="147695"/>
                  <a:pt x="357344" y="101080"/>
                </a:cubicBezTo>
                <a:close/>
                <a:moveTo>
                  <a:pt x="394495" y="0"/>
                </a:moveTo>
                <a:lnTo>
                  <a:pt x="394495" y="28784"/>
                </a:lnTo>
                <a:lnTo>
                  <a:pt x="331619" y="62913"/>
                </a:lnTo>
                <a:cubicBezTo>
                  <a:pt x="294669" y="87876"/>
                  <a:pt x="260251" y="116302"/>
                  <a:pt x="228829" y="147723"/>
                </a:cubicBezTo>
                <a:lnTo>
                  <a:pt x="157537" y="234129"/>
                </a:lnTo>
                <a:lnTo>
                  <a:pt x="144018" y="250514"/>
                </a:lnTo>
                <a:cubicBezTo>
                  <a:pt x="69128" y="361363"/>
                  <a:pt x="25398" y="494991"/>
                  <a:pt x="25398" y="638827"/>
                </a:cubicBezTo>
                <a:cubicBezTo>
                  <a:pt x="25398" y="782663"/>
                  <a:pt x="69128" y="916291"/>
                  <a:pt x="144018" y="1027140"/>
                </a:cubicBezTo>
                <a:lnTo>
                  <a:pt x="157537" y="1043525"/>
                </a:lnTo>
                <a:lnTo>
                  <a:pt x="228829" y="1129930"/>
                </a:lnTo>
                <a:cubicBezTo>
                  <a:pt x="260251" y="1161352"/>
                  <a:pt x="294669" y="1189778"/>
                  <a:pt x="331619" y="1214741"/>
                </a:cubicBezTo>
                <a:lnTo>
                  <a:pt x="394495" y="1248871"/>
                </a:lnTo>
                <a:lnTo>
                  <a:pt x="394495" y="1277654"/>
                </a:lnTo>
                <a:lnTo>
                  <a:pt x="317402" y="1235811"/>
                </a:lnTo>
                <a:cubicBezTo>
                  <a:pt x="279102" y="1209936"/>
                  <a:pt x="243425" y="1180473"/>
                  <a:pt x="210855" y="1147903"/>
                </a:cubicBezTo>
                <a:lnTo>
                  <a:pt x="157537" y="1083281"/>
                </a:lnTo>
                <a:lnTo>
                  <a:pt x="122947" y="1041357"/>
                </a:lnTo>
                <a:cubicBezTo>
                  <a:pt x="45324" y="926456"/>
                  <a:pt x="0" y="787938"/>
                  <a:pt x="0" y="638827"/>
                </a:cubicBezTo>
                <a:cubicBezTo>
                  <a:pt x="0" y="489716"/>
                  <a:pt x="45324" y="351198"/>
                  <a:pt x="122947" y="236297"/>
                </a:cubicBezTo>
                <a:lnTo>
                  <a:pt x="157537" y="194373"/>
                </a:lnTo>
                <a:lnTo>
                  <a:pt x="210855" y="129750"/>
                </a:lnTo>
                <a:cubicBezTo>
                  <a:pt x="243425" y="97180"/>
                  <a:pt x="279102" y="67717"/>
                  <a:pt x="317402" y="41842"/>
                </a:cubicBezTo>
                <a:close/>
              </a:path>
            </a:pathLst>
          </a:custGeom>
          <a:solidFill>
            <a:srgbClr val="0070C0"/>
          </a:solidFill>
          <a:ln>
            <a:noFill/>
          </a:ln>
          <a:effectLst/>
        </p:spPr>
        <p:txBody>
          <a:bodyPr wrap="square" anchor="ctr">
            <a:noAutofit/>
          </a:bodyPr>
          <a:lstStyle/>
          <a:p>
            <a:endParaRPr lang="ja-JP" altLang="en-US"/>
          </a:p>
        </p:txBody>
      </p:sp>
      <p:sp>
        <p:nvSpPr>
          <p:cNvPr id="22" name="フリーフォーム: 図形 21">
            <a:extLst>
              <a:ext uri="{FF2B5EF4-FFF2-40B4-BE49-F238E27FC236}">
                <a16:creationId xmlns:a16="http://schemas.microsoft.com/office/drawing/2014/main" id="{659C3B42-75AA-3FC0-8B92-A7A7CB65AC0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59750" y="2237887"/>
            <a:ext cx="515254" cy="3522662"/>
          </a:xfrm>
          <a:custGeom>
            <a:avLst/>
            <a:gdLst>
              <a:gd name="connsiteX0" fmla="*/ 0 w 207542"/>
              <a:gd name="connsiteY0" fmla="*/ 1319501 h 1418914"/>
              <a:gd name="connsiteX1" fmla="*/ 55100 w 207542"/>
              <a:gd name="connsiteY1" fmla="*/ 1349409 h 1418914"/>
              <a:gd name="connsiteX2" fmla="*/ 185469 w 207542"/>
              <a:gd name="connsiteY2" fmla="*/ 1389880 h 1418914"/>
              <a:gd name="connsiteX3" fmla="*/ 207542 w 207542"/>
              <a:gd name="connsiteY3" fmla="*/ 1392106 h 1418914"/>
              <a:gd name="connsiteX4" fmla="*/ 207542 w 207542"/>
              <a:gd name="connsiteY4" fmla="*/ 1418914 h 1418914"/>
              <a:gd name="connsiteX5" fmla="*/ 180339 w 207542"/>
              <a:gd name="connsiteY5" fmla="*/ 1414762 h 1418914"/>
              <a:gd name="connsiteX6" fmla="*/ 45198 w 207542"/>
              <a:gd name="connsiteY6" fmla="*/ 1372815 h 1418914"/>
              <a:gd name="connsiteX7" fmla="*/ 0 w 207542"/>
              <a:gd name="connsiteY7" fmla="*/ 1348284 h 1418914"/>
              <a:gd name="connsiteX8" fmla="*/ 18010 w 207542"/>
              <a:gd name="connsiteY8" fmla="*/ 933602 h 1418914"/>
              <a:gd name="connsiteX9" fmla="*/ 130315 w 207542"/>
              <a:gd name="connsiteY9" fmla="*/ 933602 h 1418914"/>
              <a:gd name="connsiteX10" fmla="*/ 130315 w 207542"/>
              <a:gd name="connsiteY10" fmla="*/ 961350 h 1418914"/>
              <a:gd name="connsiteX11" fmla="*/ 207542 w 207542"/>
              <a:gd name="connsiteY11" fmla="*/ 961350 h 1418914"/>
              <a:gd name="connsiteX12" fmla="*/ 207542 w 207542"/>
              <a:gd name="connsiteY12" fmla="*/ 1346067 h 1418914"/>
              <a:gd name="connsiteX13" fmla="*/ 194737 w 207542"/>
              <a:gd name="connsiteY13" fmla="*/ 1344776 h 1418914"/>
              <a:gd name="connsiteX14" fmla="*/ 73006 w 207542"/>
              <a:gd name="connsiteY14" fmla="*/ 1306991 h 1418914"/>
              <a:gd name="connsiteX15" fmla="*/ 0 w 207542"/>
              <a:gd name="connsiteY15" fmla="*/ 1267367 h 1418914"/>
              <a:gd name="connsiteX16" fmla="*/ 0 w 207542"/>
              <a:gd name="connsiteY16" fmla="*/ 1045212 h 1418914"/>
              <a:gd name="connsiteX17" fmla="*/ 18010 w 207542"/>
              <a:gd name="connsiteY17" fmla="*/ 1045212 h 1418914"/>
              <a:gd name="connsiteX18" fmla="*/ 0 w 207542"/>
              <a:gd name="connsiteY18" fmla="*/ 844394 h 1418914"/>
              <a:gd name="connsiteX19" fmla="*/ 207542 w 207542"/>
              <a:gd name="connsiteY19" fmla="*/ 844394 h 1418914"/>
              <a:gd name="connsiteX20" fmla="*/ 207542 w 207542"/>
              <a:gd name="connsiteY20" fmla="*/ 898369 h 1418914"/>
              <a:gd name="connsiteX21" fmla="*/ 0 w 207542"/>
              <a:gd name="connsiteY21" fmla="*/ 898369 h 1418914"/>
              <a:gd name="connsiteX22" fmla="*/ 2379 w 207542"/>
              <a:gd name="connsiteY22" fmla="*/ 682469 h 1418914"/>
              <a:gd name="connsiteX23" fmla="*/ 56354 w 207542"/>
              <a:gd name="connsiteY23" fmla="*/ 736444 h 1418914"/>
              <a:gd name="connsiteX24" fmla="*/ 2379 w 207542"/>
              <a:gd name="connsiteY24" fmla="*/ 790419 h 1418914"/>
              <a:gd name="connsiteX25" fmla="*/ 0 w 207542"/>
              <a:gd name="connsiteY25" fmla="*/ 789939 h 1418914"/>
              <a:gd name="connsiteX26" fmla="*/ 0 w 207542"/>
              <a:gd name="connsiteY26" fmla="*/ 682949 h 1418914"/>
              <a:gd name="connsiteX27" fmla="*/ 0 w 207542"/>
              <a:gd name="connsiteY27" fmla="*/ 601766 h 1418914"/>
              <a:gd name="connsiteX28" fmla="*/ 164304 w 207542"/>
              <a:gd name="connsiteY28" fmla="*/ 637622 h 1418914"/>
              <a:gd name="connsiteX29" fmla="*/ 140365 w 207542"/>
              <a:gd name="connsiteY29" fmla="*/ 655481 h 1418914"/>
              <a:gd name="connsiteX30" fmla="*/ 0 w 207542"/>
              <a:gd name="connsiteY30" fmla="*/ 625090 h 1418914"/>
              <a:gd name="connsiteX31" fmla="*/ 82985 w 207542"/>
              <a:gd name="connsiteY31" fmla="*/ 439581 h 1418914"/>
              <a:gd name="connsiteX32" fmla="*/ 207542 w 207542"/>
              <a:gd name="connsiteY32" fmla="*/ 439581 h 1418914"/>
              <a:gd name="connsiteX33" fmla="*/ 207542 w 207542"/>
              <a:gd name="connsiteY33" fmla="*/ 574519 h 1418914"/>
              <a:gd name="connsiteX34" fmla="*/ 29367 w 207542"/>
              <a:gd name="connsiteY34" fmla="*/ 574519 h 1418914"/>
              <a:gd name="connsiteX35" fmla="*/ 207542 w 207542"/>
              <a:gd name="connsiteY35" fmla="*/ 72846 h 1418914"/>
              <a:gd name="connsiteX36" fmla="*/ 207542 w 207542"/>
              <a:gd name="connsiteY36" fmla="*/ 373700 h 1418914"/>
              <a:gd name="connsiteX37" fmla="*/ 46395 w 207542"/>
              <a:gd name="connsiteY37" fmla="*/ 373700 h 1418914"/>
              <a:gd name="connsiteX38" fmla="*/ 0 w 207542"/>
              <a:gd name="connsiteY38" fmla="*/ 482108 h 1418914"/>
              <a:gd name="connsiteX39" fmla="*/ 0 w 207542"/>
              <a:gd name="connsiteY39" fmla="*/ 151546 h 1418914"/>
              <a:gd name="connsiteX40" fmla="*/ 73006 w 207542"/>
              <a:gd name="connsiteY40" fmla="*/ 111922 h 1418914"/>
              <a:gd name="connsiteX41" fmla="*/ 194737 w 207542"/>
              <a:gd name="connsiteY41" fmla="*/ 74137 h 1418914"/>
              <a:gd name="connsiteX42" fmla="*/ 207542 w 207542"/>
              <a:gd name="connsiteY42" fmla="*/ 0 h 1418914"/>
              <a:gd name="connsiteX43" fmla="*/ 207542 w 207542"/>
              <a:gd name="connsiteY43" fmla="*/ 26809 h 1418914"/>
              <a:gd name="connsiteX44" fmla="*/ 185469 w 207542"/>
              <a:gd name="connsiteY44" fmla="*/ 29034 h 1418914"/>
              <a:gd name="connsiteX45" fmla="*/ 55100 w 207542"/>
              <a:gd name="connsiteY45" fmla="*/ 69505 h 1418914"/>
              <a:gd name="connsiteX46" fmla="*/ 0 w 207542"/>
              <a:gd name="connsiteY46" fmla="*/ 99414 h 1418914"/>
              <a:gd name="connsiteX47" fmla="*/ 0 w 207542"/>
              <a:gd name="connsiteY47" fmla="*/ 70630 h 1418914"/>
              <a:gd name="connsiteX48" fmla="*/ 45198 w 207542"/>
              <a:gd name="connsiteY48" fmla="*/ 46098 h 1418914"/>
              <a:gd name="connsiteX49" fmla="*/ 180339 w 207542"/>
              <a:gd name="connsiteY49" fmla="*/ 4151 h 14189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</a:cxnLst>
            <a:rect l="l" t="t" r="r" b="b"/>
            <a:pathLst>
              <a:path w="207542" h="1418914">
                <a:moveTo>
                  <a:pt x="0" y="1319501"/>
                </a:moveTo>
                <a:lnTo>
                  <a:pt x="55100" y="1349409"/>
                </a:lnTo>
                <a:cubicBezTo>
                  <a:pt x="96646" y="1366982"/>
                  <a:pt x="140258" y="1380628"/>
                  <a:pt x="185469" y="1389880"/>
                </a:cubicBezTo>
                <a:lnTo>
                  <a:pt x="207542" y="1392106"/>
                </a:lnTo>
                <a:lnTo>
                  <a:pt x="207542" y="1418914"/>
                </a:lnTo>
                <a:lnTo>
                  <a:pt x="180339" y="1414762"/>
                </a:lnTo>
                <a:cubicBezTo>
                  <a:pt x="133472" y="1405173"/>
                  <a:pt x="88264" y="1391030"/>
                  <a:pt x="45198" y="1372815"/>
                </a:cubicBezTo>
                <a:lnTo>
                  <a:pt x="0" y="1348284"/>
                </a:lnTo>
                <a:close/>
                <a:moveTo>
                  <a:pt x="18010" y="933602"/>
                </a:moveTo>
                <a:lnTo>
                  <a:pt x="130315" y="933602"/>
                </a:lnTo>
                <a:lnTo>
                  <a:pt x="130315" y="961350"/>
                </a:lnTo>
                <a:lnTo>
                  <a:pt x="207542" y="961350"/>
                </a:lnTo>
                <a:lnTo>
                  <a:pt x="207542" y="1346067"/>
                </a:lnTo>
                <a:lnTo>
                  <a:pt x="194737" y="1344776"/>
                </a:lnTo>
                <a:cubicBezTo>
                  <a:pt x="152521" y="1336138"/>
                  <a:pt x="111799" y="1323398"/>
                  <a:pt x="73006" y="1306991"/>
                </a:cubicBezTo>
                <a:lnTo>
                  <a:pt x="0" y="1267367"/>
                </a:lnTo>
                <a:lnTo>
                  <a:pt x="0" y="1045212"/>
                </a:lnTo>
                <a:lnTo>
                  <a:pt x="18010" y="1045212"/>
                </a:lnTo>
                <a:close/>
                <a:moveTo>
                  <a:pt x="0" y="844394"/>
                </a:moveTo>
                <a:lnTo>
                  <a:pt x="207542" y="844394"/>
                </a:lnTo>
                <a:lnTo>
                  <a:pt x="207542" y="898369"/>
                </a:lnTo>
                <a:lnTo>
                  <a:pt x="0" y="898369"/>
                </a:lnTo>
                <a:close/>
                <a:moveTo>
                  <a:pt x="2379" y="682469"/>
                </a:moveTo>
                <a:cubicBezTo>
                  <a:pt x="32189" y="682469"/>
                  <a:pt x="56354" y="706634"/>
                  <a:pt x="56354" y="736444"/>
                </a:cubicBezTo>
                <a:cubicBezTo>
                  <a:pt x="56354" y="766254"/>
                  <a:pt x="32189" y="790419"/>
                  <a:pt x="2379" y="790419"/>
                </a:cubicBezTo>
                <a:lnTo>
                  <a:pt x="0" y="789939"/>
                </a:lnTo>
                <a:lnTo>
                  <a:pt x="0" y="682949"/>
                </a:lnTo>
                <a:close/>
                <a:moveTo>
                  <a:pt x="0" y="601766"/>
                </a:moveTo>
                <a:lnTo>
                  <a:pt x="164304" y="637622"/>
                </a:lnTo>
                <a:lnTo>
                  <a:pt x="140365" y="655481"/>
                </a:lnTo>
                <a:lnTo>
                  <a:pt x="0" y="625090"/>
                </a:lnTo>
                <a:close/>
                <a:moveTo>
                  <a:pt x="82985" y="439581"/>
                </a:moveTo>
                <a:lnTo>
                  <a:pt x="207542" y="439581"/>
                </a:lnTo>
                <a:lnTo>
                  <a:pt x="207542" y="574519"/>
                </a:lnTo>
                <a:lnTo>
                  <a:pt x="29367" y="574519"/>
                </a:lnTo>
                <a:close/>
                <a:moveTo>
                  <a:pt x="207542" y="72846"/>
                </a:moveTo>
                <a:lnTo>
                  <a:pt x="207542" y="373700"/>
                </a:lnTo>
                <a:lnTo>
                  <a:pt x="46395" y="373700"/>
                </a:lnTo>
                <a:lnTo>
                  <a:pt x="0" y="482108"/>
                </a:lnTo>
                <a:lnTo>
                  <a:pt x="0" y="151546"/>
                </a:lnTo>
                <a:lnTo>
                  <a:pt x="73006" y="111922"/>
                </a:lnTo>
                <a:cubicBezTo>
                  <a:pt x="111799" y="95515"/>
                  <a:pt x="152521" y="82775"/>
                  <a:pt x="194737" y="74137"/>
                </a:cubicBezTo>
                <a:close/>
                <a:moveTo>
                  <a:pt x="207542" y="0"/>
                </a:moveTo>
                <a:lnTo>
                  <a:pt x="207542" y="26809"/>
                </a:lnTo>
                <a:lnTo>
                  <a:pt x="185469" y="29034"/>
                </a:lnTo>
                <a:cubicBezTo>
                  <a:pt x="140258" y="38287"/>
                  <a:pt x="96646" y="51932"/>
                  <a:pt x="55100" y="69505"/>
                </a:cubicBezTo>
                <a:lnTo>
                  <a:pt x="0" y="99414"/>
                </a:lnTo>
                <a:lnTo>
                  <a:pt x="0" y="70630"/>
                </a:lnTo>
                <a:lnTo>
                  <a:pt x="45198" y="46098"/>
                </a:lnTo>
                <a:cubicBezTo>
                  <a:pt x="88264" y="27883"/>
                  <a:pt x="133472" y="13740"/>
                  <a:pt x="180339" y="4151"/>
                </a:cubicBezTo>
                <a:close/>
              </a:path>
            </a:pathLst>
          </a:custGeom>
          <a:solidFill>
            <a:srgbClr val="0070C0"/>
          </a:solidFill>
          <a:ln>
            <a:noFill/>
          </a:ln>
          <a:effectLst/>
        </p:spPr>
        <p:txBody>
          <a:bodyPr wrap="square" anchor="ctr">
            <a:noAutofit/>
          </a:bodyPr>
          <a:lstStyle/>
          <a:p>
            <a:endParaRPr lang="ja-JP" altLang="en-US"/>
          </a:p>
        </p:txBody>
      </p:sp>
      <p:sp>
        <p:nvSpPr>
          <p:cNvPr id="26" name="フリーフォーム: 図形 25">
            <a:extLst>
              <a:ext uri="{FF2B5EF4-FFF2-40B4-BE49-F238E27FC236}">
                <a16:creationId xmlns:a16="http://schemas.microsoft.com/office/drawing/2014/main" id="{92BE3E9D-6562-B3F8-5684-0E820EB1C3D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17074" y="2238332"/>
            <a:ext cx="507377" cy="3521758"/>
          </a:xfrm>
          <a:custGeom>
            <a:avLst/>
            <a:gdLst>
              <a:gd name="connsiteX0" fmla="*/ 507377 w 507377"/>
              <a:gd name="connsiteY0" fmla="*/ 3278099 h 3521758"/>
              <a:gd name="connsiteX1" fmla="*/ 507377 w 507377"/>
              <a:gd name="connsiteY1" fmla="*/ 3349557 h 3521758"/>
              <a:gd name="connsiteX2" fmla="*/ 400149 w 507377"/>
              <a:gd name="connsiteY2" fmla="*/ 3407755 h 3521758"/>
              <a:gd name="connsiteX3" fmla="*/ 64639 w 507377"/>
              <a:gd name="connsiteY3" fmla="*/ 3511895 h 3521758"/>
              <a:gd name="connsiteX4" fmla="*/ 5 w 507377"/>
              <a:gd name="connsiteY4" fmla="*/ 3521758 h 3521758"/>
              <a:gd name="connsiteX5" fmla="*/ 5 w 507377"/>
              <a:gd name="connsiteY5" fmla="*/ 3455355 h 3521758"/>
              <a:gd name="connsiteX6" fmla="*/ 51905 w 507377"/>
              <a:gd name="connsiteY6" fmla="*/ 3450122 h 3521758"/>
              <a:gd name="connsiteX7" fmla="*/ 375563 w 507377"/>
              <a:gd name="connsiteY7" fmla="*/ 3349647 h 3521758"/>
              <a:gd name="connsiteX8" fmla="*/ 192768 w 507377"/>
              <a:gd name="connsiteY8" fmla="*/ 2317362 h 3521758"/>
              <a:gd name="connsiteX9" fmla="*/ 470048 w 507377"/>
              <a:gd name="connsiteY9" fmla="*/ 2317362 h 3521758"/>
              <a:gd name="connsiteX10" fmla="*/ 470048 w 507377"/>
              <a:gd name="connsiteY10" fmla="*/ 2594450 h 3521758"/>
              <a:gd name="connsiteX11" fmla="*/ 507372 w 507377"/>
              <a:gd name="connsiteY11" fmla="*/ 2594450 h 3521758"/>
              <a:gd name="connsiteX12" fmla="*/ 507372 w 507377"/>
              <a:gd name="connsiteY12" fmla="*/ 3148686 h 3521758"/>
              <a:gd name="connsiteX13" fmla="*/ 331106 w 507377"/>
              <a:gd name="connsiteY13" fmla="*/ 3244355 h 3521758"/>
              <a:gd name="connsiteX14" fmla="*/ 28888 w 507377"/>
              <a:gd name="connsiteY14" fmla="*/ 3338162 h 3521758"/>
              <a:gd name="connsiteX15" fmla="*/ 0 w 507377"/>
              <a:gd name="connsiteY15" fmla="*/ 3341074 h 3521758"/>
              <a:gd name="connsiteX16" fmla="*/ 0 w 507377"/>
              <a:gd name="connsiteY16" fmla="*/ 2386251 h 3521758"/>
              <a:gd name="connsiteX17" fmla="*/ 192768 w 507377"/>
              <a:gd name="connsiteY17" fmla="*/ 2386251 h 3521758"/>
              <a:gd name="connsiteX18" fmla="*/ 0 w 507377"/>
              <a:gd name="connsiteY18" fmla="*/ 2095890 h 3521758"/>
              <a:gd name="connsiteX19" fmla="*/ 507372 w 507377"/>
              <a:gd name="connsiteY19" fmla="*/ 2095890 h 3521758"/>
              <a:gd name="connsiteX20" fmla="*/ 507372 w 507377"/>
              <a:gd name="connsiteY20" fmla="*/ 2229891 h 3521758"/>
              <a:gd name="connsiteX21" fmla="*/ 0 w 507377"/>
              <a:gd name="connsiteY21" fmla="*/ 2229891 h 3521758"/>
              <a:gd name="connsiteX22" fmla="*/ 507372 w 507377"/>
              <a:gd name="connsiteY22" fmla="*/ 1694496 h 3521758"/>
              <a:gd name="connsiteX23" fmla="*/ 507372 w 507377"/>
              <a:gd name="connsiteY23" fmla="*/ 1961281 h 3521758"/>
              <a:gd name="connsiteX24" fmla="*/ 458221 w 507377"/>
              <a:gd name="connsiteY24" fmla="*/ 1951358 h 3521758"/>
              <a:gd name="connsiteX25" fmla="*/ 376380 w 507377"/>
              <a:gd name="connsiteY25" fmla="*/ 1827889 h 3521758"/>
              <a:gd name="connsiteX26" fmla="*/ 458221 w 507377"/>
              <a:gd name="connsiteY26" fmla="*/ 1704419 h 3521758"/>
              <a:gd name="connsiteX27" fmla="*/ 507372 w 507377"/>
              <a:gd name="connsiteY27" fmla="*/ 1495475 h 3521758"/>
              <a:gd name="connsiteX28" fmla="*/ 507372 w 507377"/>
              <a:gd name="connsiteY28" fmla="*/ 1553367 h 3521758"/>
              <a:gd name="connsiteX29" fmla="*/ 167813 w 507377"/>
              <a:gd name="connsiteY29" fmla="*/ 1626886 h 3521758"/>
              <a:gd name="connsiteX30" fmla="*/ 108378 w 507377"/>
              <a:gd name="connsiteY30" fmla="*/ 1582548 h 3521758"/>
              <a:gd name="connsiteX31" fmla="*/ 0 w 507377"/>
              <a:gd name="connsiteY31" fmla="*/ 1090883 h 3521758"/>
              <a:gd name="connsiteX32" fmla="*/ 310270 w 507377"/>
              <a:gd name="connsiteY32" fmla="*/ 1090883 h 3521758"/>
              <a:gd name="connsiteX33" fmla="*/ 443382 w 507377"/>
              <a:gd name="connsiteY33" fmla="*/ 1425886 h 3521758"/>
              <a:gd name="connsiteX34" fmla="*/ 0 w 507377"/>
              <a:gd name="connsiteY34" fmla="*/ 1425886 h 3521758"/>
              <a:gd name="connsiteX35" fmla="*/ 0 w 507377"/>
              <a:gd name="connsiteY35" fmla="*/ 180702 h 3521758"/>
              <a:gd name="connsiteX36" fmla="*/ 28888 w 507377"/>
              <a:gd name="connsiteY36" fmla="*/ 183614 h 3521758"/>
              <a:gd name="connsiteX37" fmla="*/ 331106 w 507377"/>
              <a:gd name="connsiteY37" fmla="*/ 277421 h 3521758"/>
              <a:gd name="connsiteX38" fmla="*/ 507372 w 507377"/>
              <a:gd name="connsiteY38" fmla="*/ 373090 h 3521758"/>
              <a:gd name="connsiteX39" fmla="*/ 507372 w 507377"/>
              <a:gd name="connsiteY39" fmla="*/ 1175615 h 3521758"/>
              <a:gd name="connsiteX40" fmla="*/ 401112 w 507377"/>
              <a:gd name="connsiteY40" fmla="*/ 927323 h 3521758"/>
              <a:gd name="connsiteX41" fmla="*/ 0 w 507377"/>
              <a:gd name="connsiteY41" fmla="*/ 927323 h 3521758"/>
              <a:gd name="connsiteX42" fmla="*/ 0 w 507377"/>
              <a:gd name="connsiteY42" fmla="*/ 0 h 3521758"/>
              <a:gd name="connsiteX43" fmla="*/ 64634 w 507377"/>
              <a:gd name="connsiteY43" fmla="*/ 9864 h 3521758"/>
              <a:gd name="connsiteX44" fmla="*/ 400144 w 507377"/>
              <a:gd name="connsiteY44" fmla="*/ 114003 h 3521758"/>
              <a:gd name="connsiteX45" fmla="*/ 507372 w 507377"/>
              <a:gd name="connsiteY45" fmla="*/ 172201 h 3521758"/>
              <a:gd name="connsiteX46" fmla="*/ 507372 w 507377"/>
              <a:gd name="connsiteY46" fmla="*/ 243664 h 3521758"/>
              <a:gd name="connsiteX47" fmla="*/ 375558 w 507377"/>
              <a:gd name="connsiteY47" fmla="*/ 172115 h 3521758"/>
              <a:gd name="connsiteX48" fmla="*/ 51900 w 507377"/>
              <a:gd name="connsiteY48" fmla="*/ 71639 h 3521758"/>
              <a:gd name="connsiteX49" fmla="*/ 0 w 507377"/>
              <a:gd name="connsiteY49" fmla="*/ 66408 h 35217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</a:cxnLst>
            <a:rect l="l" t="t" r="r" b="b"/>
            <a:pathLst>
              <a:path w="507377" h="3521758">
                <a:moveTo>
                  <a:pt x="507377" y="3278099"/>
                </a:moveTo>
                <a:lnTo>
                  <a:pt x="507377" y="3349557"/>
                </a:lnTo>
                <a:lnTo>
                  <a:pt x="400149" y="3407755"/>
                </a:lnTo>
                <a:cubicBezTo>
                  <a:pt x="293231" y="3452977"/>
                  <a:pt x="180995" y="3488089"/>
                  <a:pt x="64639" y="3511895"/>
                </a:cubicBezTo>
                <a:lnTo>
                  <a:pt x="5" y="3521758"/>
                </a:lnTo>
                <a:lnTo>
                  <a:pt x="5" y="3455355"/>
                </a:lnTo>
                <a:lnTo>
                  <a:pt x="51905" y="3450122"/>
                </a:lnTo>
                <a:cubicBezTo>
                  <a:pt x="164148" y="3427152"/>
                  <a:pt x="272422" y="3393274"/>
                  <a:pt x="375563" y="3349647"/>
                </a:cubicBezTo>
                <a:close/>
                <a:moveTo>
                  <a:pt x="192768" y="2317362"/>
                </a:moveTo>
                <a:lnTo>
                  <a:pt x="470048" y="2317362"/>
                </a:lnTo>
                <a:lnTo>
                  <a:pt x="470048" y="2594450"/>
                </a:lnTo>
                <a:lnTo>
                  <a:pt x="507372" y="2594450"/>
                </a:lnTo>
                <a:lnTo>
                  <a:pt x="507372" y="3148686"/>
                </a:lnTo>
                <a:lnTo>
                  <a:pt x="331106" y="3244355"/>
                </a:lnTo>
                <a:cubicBezTo>
                  <a:pt x="234797" y="3285088"/>
                  <a:pt x="133698" y="3316717"/>
                  <a:pt x="28888" y="3338162"/>
                </a:cubicBezTo>
                <a:lnTo>
                  <a:pt x="0" y="3341074"/>
                </a:lnTo>
                <a:lnTo>
                  <a:pt x="0" y="2386251"/>
                </a:lnTo>
                <a:lnTo>
                  <a:pt x="192768" y="2386251"/>
                </a:lnTo>
                <a:close/>
                <a:moveTo>
                  <a:pt x="0" y="2095890"/>
                </a:moveTo>
                <a:lnTo>
                  <a:pt x="507372" y="2095890"/>
                </a:lnTo>
                <a:lnTo>
                  <a:pt x="507372" y="2229891"/>
                </a:lnTo>
                <a:lnTo>
                  <a:pt x="0" y="2229891"/>
                </a:lnTo>
                <a:close/>
                <a:moveTo>
                  <a:pt x="507372" y="1694496"/>
                </a:moveTo>
                <a:lnTo>
                  <a:pt x="507372" y="1961281"/>
                </a:lnTo>
                <a:lnTo>
                  <a:pt x="458221" y="1951358"/>
                </a:lnTo>
                <a:cubicBezTo>
                  <a:pt x="410127" y="1931018"/>
                  <a:pt x="376380" y="1883396"/>
                  <a:pt x="376380" y="1827889"/>
                </a:cubicBezTo>
                <a:cubicBezTo>
                  <a:pt x="376380" y="1772384"/>
                  <a:pt x="410127" y="1724759"/>
                  <a:pt x="458221" y="1704419"/>
                </a:cubicBezTo>
                <a:close/>
                <a:moveTo>
                  <a:pt x="507372" y="1495475"/>
                </a:moveTo>
                <a:lnTo>
                  <a:pt x="507372" y="1553367"/>
                </a:lnTo>
                <a:lnTo>
                  <a:pt x="167813" y="1626886"/>
                </a:lnTo>
                <a:lnTo>
                  <a:pt x="108378" y="1582548"/>
                </a:lnTo>
                <a:close/>
                <a:moveTo>
                  <a:pt x="0" y="1090883"/>
                </a:moveTo>
                <a:lnTo>
                  <a:pt x="310270" y="1090883"/>
                </a:lnTo>
                <a:lnTo>
                  <a:pt x="443382" y="1425886"/>
                </a:lnTo>
                <a:lnTo>
                  <a:pt x="0" y="1425886"/>
                </a:lnTo>
                <a:close/>
                <a:moveTo>
                  <a:pt x="0" y="180702"/>
                </a:moveTo>
                <a:lnTo>
                  <a:pt x="28888" y="183614"/>
                </a:lnTo>
                <a:cubicBezTo>
                  <a:pt x="133698" y="205059"/>
                  <a:pt x="234797" y="236688"/>
                  <a:pt x="331106" y="277421"/>
                </a:cubicBezTo>
                <a:lnTo>
                  <a:pt x="507372" y="373090"/>
                </a:lnTo>
                <a:lnTo>
                  <a:pt x="507372" y="1175615"/>
                </a:lnTo>
                <a:lnTo>
                  <a:pt x="401112" y="927323"/>
                </a:lnTo>
                <a:lnTo>
                  <a:pt x="0" y="927323"/>
                </a:lnTo>
                <a:close/>
                <a:moveTo>
                  <a:pt x="0" y="0"/>
                </a:moveTo>
                <a:lnTo>
                  <a:pt x="64634" y="9864"/>
                </a:lnTo>
                <a:cubicBezTo>
                  <a:pt x="180990" y="33670"/>
                  <a:pt x="293226" y="68782"/>
                  <a:pt x="400144" y="114003"/>
                </a:cubicBezTo>
                <a:lnTo>
                  <a:pt x="507372" y="172201"/>
                </a:lnTo>
                <a:lnTo>
                  <a:pt x="507372" y="243664"/>
                </a:lnTo>
                <a:lnTo>
                  <a:pt x="375558" y="172115"/>
                </a:lnTo>
                <a:cubicBezTo>
                  <a:pt x="272417" y="128487"/>
                  <a:pt x="164143" y="94611"/>
                  <a:pt x="51900" y="71639"/>
                </a:cubicBezTo>
                <a:lnTo>
                  <a:pt x="0" y="66408"/>
                </a:lnTo>
                <a:close/>
              </a:path>
            </a:pathLst>
          </a:custGeom>
          <a:solidFill>
            <a:srgbClr val="0070C0"/>
          </a:solidFill>
          <a:ln>
            <a:noFill/>
          </a:ln>
          <a:effectLst/>
        </p:spPr>
        <p:txBody>
          <a:bodyPr wrap="square" anchor="ctr">
            <a:noAutofit/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9497152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 animBg="1"/>
    </p:bld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14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EA0EA168-77E8-4D2D-A5B6-C7938B7B1D91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この標識は何でしょう？</a:t>
            </a: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82BE7DED-24FA-431B-8556-DB52478D96CF}"/>
              </a:ext>
            </a:extLst>
          </p:cNvPr>
          <p:cNvSpPr txBox="1"/>
          <p:nvPr/>
        </p:nvSpPr>
        <p:spPr>
          <a:xfrm>
            <a:off x="1958494" y="196241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分割された標識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95E8D82-B8AA-771C-B0E9-E6E7D10507F1}"/>
              </a:ext>
            </a:extLst>
          </p:cNvPr>
          <p:cNvSpPr txBox="1"/>
          <p:nvPr/>
        </p:nvSpPr>
        <p:spPr>
          <a:xfrm>
            <a:off x="3558907" y="5944518"/>
            <a:ext cx="5109091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800" b="1" dirty="0">
                <a:solidFill>
                  <a:srgbClr val="FF0000"/>
                </a:solidFill>
                <a:latin typeface="+mj-ea"/>
                <a:ea typeface="+mj-ea"/>
              </a:rPr>
              <a:t>正解：自動車専用</a:t>
            </a:r>
          </a:p>
        </p:txBody>
      </p:sp>
      <p:grpSp>
        <p:nvGrpSpPr>
          <p:cNvPr id="97" name="グループ化 96">
            <a:extLst>
              <a:ext uri="{FF2B5EF4-FFF2-40B4-BE49-F238E27FC236}">
                <a16:creationId xmlns:a16="http://schemas.microsoft.com/office/drawing/2014/main" id="{28E53FF0-4FE4-89AA-186D-0B44EAC52F03}"/>
              </a:ext>
            </a:extLst>
          </p:cNvPr>
          <p:cNvGrpSpPr/>
          <p:nvPr/>
        </p:nvGrpSpPr>
        <p:grpSpPr>
          <a:xfrm>
            <a:off x="4344357" y="2201158"/>
            <a:ext cx="3574676" cy="3574672"/>
            <a:chOff x="6105525" y="2854086"/>
            <a:chExt cx="1439863" cy="1439863"/>
          </a:xfrm>
        </p:grpSpPr>
        <p:grpSp>
          <p:nvGrpSpPr>
            <p:cNvPr id="98" name="グループ化 97">
              <a:extLst>
                <a:ext uri="{FF2B5EF4-FFF2-40B4-BE49-F238E27FC236}">
                  <a16:creationId xmlns:a16="http://schemas.microsoft.com/office/drawing/2014/main" id="{DF0D76D2-F9D6-584D-80B7-877830E1B40E}"/>
                </a:ext>
              </a:extLst>
            </p:cNvPr>
            <p:cNvGrpSpPr/>
            <p:nvPr/>
          </p:nvGrpSpPr>
          <p:grpSpPr>
            <a:xfrm>
              <a:off x="6105525" y="2854086"/>
              <a:ext cx="1439863" cy="1439863"/>
              <a:chOff x="488950" y="908050"/>
              <a:chExt cx="1439863" cy="1439863"/>
            </a:xfrm>
          </p:grpSpPr>
          <p:sp>
            <p:nvSpPr>
              <p:cNvPr id="102" name="楕円 101">
                <a:extLst>
                  <a:ext uri="{FF2B5EF4-FFF2-40B4-BE49-F238E27FC236}">
                    <a16:creationId xmlns:a16="http://schemas.microsoft.com/office/drawing/2014/main" id="{75A3307A-6CCF-CC64-1516-4D7DD10916B2}"/>
                  </a:ext>
                </a:extLst>
              </p:cNvPr>
              <p:cNvSpPr/>
              <p:nvPr/>
            </p:nvSpPr>
            <p:spPr>
              <a:xfrm>
                <a:off x="511172" y="931067"/>
                <a:ext cx="1393828" cy="139382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3" name="フリーフォーム: 図形 102">
                <a:extLst>
                  <a:ext uri="{FF2B5EF4-FFF2-40B4-BE49-F238E27FC236}">
                    <a16:creationId xmlns:a16="http://schemas.microsoft.com/office/drawing/2014/main" id="{2B4C6BCA-7614-DEC0-0451-2A1E2642785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50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71438 h 1439863"/>
                  <a:gd name="connsiteX1" fmla="*/ 1368425 w 1439863"/>
                  <a:gd name="connsiteY1" fmla="*/ 719932 h 1439863"/>
                  <a:gd name="connsiteX2" fmla="*/ 719932 w 1439863"/>
                  <a:gd name="connsiteY2" fmla="*/ 1368425 h 1439863"/>
                  <a:gd name="connsiteX3" fmla="*/ 71438 w 1439863"/>
                  <a:gd name="connsiteY3" fmla="*/ 719932 h 1439863"/>
                  <a:gd name="connsiteX4" fmla="*/ 719932 w 1439863"/>
                  <a:gd name="connsiteY4" fmla="*/ 71438 h 1439863"/>
                  <a:gd name="connsiteX5" fmla="*/ 719932 w 1439863"/>
                  <a:gd name="connsiteY5" fmla="*/ 25398 h 1439863"/>
                  <a:gd name="connsiteX6" fmla="*/ 25398 w 1439863"/>
                  <a:gd name="connsiteY6" fmla="*/ 719932 h 1439863"/>
                  <a:gd name="connsiteX7" fmla="*/ 719932 w 1439863"/>
                  <a:gd name="connsiteY7" fmla="*/ 1414466 h 1439863"/>
                  <a:gd name="connsiteX8" fmla="*/ 1414465 w 1439863"/>
                  <a:gd name="connsiteY8" fmla="*/ 719932 h 1439863"/>
                  <a:gd name="connsiteX9" fmla="*/ 719932 w 1439863"/>
                  <a:gd name="connsiteY9" fmla="*/ 25398 h 1439863"/>
                  <a:gd name="connsiteX10" fmla="*/ 719932 w 1439863"/>
                  <a:gd name="connsiteY10" fmla="*/ 0 h 1439863"/>
                  <a:gd name="connsiteX11" fmla="*/ 1439863 w 1439863"/>
                  <a:gd name="connsiteY11" fmla="*/ 719932 h 1439863"/>
                  <a:gd name="connsiteX12" fmla="*/ 719932 w 1439863"/>
                  <a:gd name="connsiteY12" fmla="*/ 1439863 h 1439863"/>
                  <a:gd name="connsiteX13" fmla="*/ 0 w 1439863"/>
                  <a:gd name="connsiteY13" fmla="*/ 719932 h 1439863"/>
                  <a:gd name="connsiteX14" fmla="*/ 719932 w 1439863"/>
                  <a:gd name="connsiteY14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439863" h="1439863"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99" name="グループ化 98">
              <a:extLst>
                <a:ext uri="{FF2B5EF4-FFF2-40B4-BE49-F238E27FC236}">
                  <a16:creationId xmlns:a16="http://schemas.microsoft.com/office/drawing/2014/main" id="{E09E720C-F790-ABFD-3AA0-C164089CC082}"/>
                </a:ext>
              </a:extLst>
            </p:cNvPr>
            <p:cNvGrpSpPr/>
            <p:nvPr/>
          </p:nvGrpSpPr>
          <p:grpSpPr>
            <a:xfrm>
              <a:off x="6378575" y="3238261"/>
              <a:ext cx="895350" cy="671512"/>
              <a:chOff x="6378575" y="3201194"/>
              <a:chExt cx="895350" cy="671512"/>
            </a:xfrm>
          </p:grpSpPr>
          <p:sp>
            <p:nvSpPr>
              <p:cNvPr id="100" name="Freeform 118">
                <a:extLst>
                  <a:ext uri="{FF2B5EF4-FFF2-40B4-BE49-F238E27FC236}">
                    <a16:creationId xmlns:a16="http://schemas.microsoft.com/office/drawing/2014/main" id="{6F0CBF18-61AF-22D1-C2DE-881D247FC34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78575" y="3201194"/>
                <a:ext cx="895350" cy="671512"/>
              </a:xfrm>
              <a:custGeom>
                <a:avLst/>
                <a:gdLst>
                  <a:gd name="T0" fmla="*/ 272 w 1451"/>
                  <a:gd name="T1" fmla="*/ 0 h 1089"/>
                  <a:gd name="T2" fmla="*/ 136 w 1451"/>
                  <a:gd name="T3" fmla="*/ 318 h 1089"/>
                  <a:gd name="T4" fmla="*/ 0 w 1451"/>
                  <a:gd name="T5" fmla="*/ 454 h 1089"/>
                  <a:gd name="T6" fmla="*/ 0 w 1451"/>
                  <a:gd name="T7" fmla="*/ 908 h 1089"/>
                  <a:gd name="T8" fmla="*/ 90 w 1451"/>
                  <a:gd name="T9" fmla="*/ 908 h 1089"/>
                  <a:gd name="T10" fmla="*/ 90 w 1451"/>
                  <a:gd name="T11" fmla="*/ 1089 h 1089"/>
                  <a:gd name="T12" fmla="*/ 226 w 1451"/>
                  <a:gd name="T13" fmla="*/ 1089 h 1089"/>
                  <a:gd name="T14" fmla="*/ 226 w 1451"/>
                  <a:gd name="T15" fmla="*/ 908 h 1089"/>
                  <a:gd name="T16" fmla="*/ 408 w 1451"/>
                  <a:gd name="T17" fmla="*/ 908 h 1089"/>
                  <a:gd name="T18" fmla="*/ 408 w 1451"/>
                  <a:gd name="T19" fmla="*/ 953 h 1089"/>
                  <a:gd name="T20" fmla="*/ 1043 w 1451"/>
                  <a:gd name="T21" fmla="*/ 953 h 1089"/>
                  <a:gd name="T22" fmla="*/ 1043 w 1451"/>
                  <a:gd name="T23" fmla="*/ 908 h 1089"/>
                  <a:gd name="T24" fmla="*/ 1224 w 1451"/>
                  <a:gd name="T25" fmla="*/ 908 h 1089"/>
                  <a:gd name="T26" fmla="*/ 1224 w 1451"/>
                  <a:gd name="T27" fmla="*/ 1089 h 1089"/>
                  <a:gd name="T28" fmla="*/ 1360 w 1451"/>
                  <a:gd name="T29" fmla="*/ 1089 h 1089"/>
                  <a:gd name="T30" fmla="*/ 1360 w 1451"/>
                  <a:gd name="T31" fmla="*/ 908 h 1089"/>
                  <a:gd name="T32" fmla="*/ 1451 w 1451"/>
                  <a:gd name="T33" fmla="*/ 908 h 1089"/>
                  <a:gd name="T34" fmla="*/ 1451 w 1451"/>
                  <a:gd name="T35" fmla="*/ 454 h 1089"/>
                  <a:gd name="T36" fmla="*/ 1315 w 1451"/>
                  <a:gd name="T37" fmla="*/ 318 h 1089"/>
                  <a:gd name="T38" fmla="*/ 1179 w 1451"/>
                  <a:gd name="T39" fmla="*/ 0 h 1089"/>
                  <a:gd name="T40" fmla="*/ 272 w 1451"/>
                  <a:gd name="T41" fmla="*/ 0 h 10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451" h="1089">
                    <a:moveTo>
                      <a:pt x="272" y="0"/>
                    </a:moveTo>
                    <a:lnTo>
                      <a:pt x="136" y="318"/>
                    </a:lnTo>
                    <a:lnTo>
                      <a:pt x="0" y="454"/>
                    </a:lnTo>
                    <a:lnTo>
                      <a:pt x="0" y="908"/>
                    </a:lnTo>
                    <a:lnTo>
                      <a:pt x="90" y="908"/>
                    </a:lnTo>
                    <a:lnTo>
                      <a:pt x="90" y="1089"/>
                    </a:lnTo>
                    <a:lnTo>
                      <a:pt x="226" y="1089"/>
                    </a:lnTo>
                    <a:lnTo>
                      <a:pt x="226" y="908"/>
                    </a:lnTo>
                    <a:lnTo>
                      <a:pt x="408" y="908"/>
                    </a:lnTo>
                    <a:lnTo>
                      <a:pt x="408" y="953"/>
                    </a:lnTo>
                    <a:lnTo>
                      <a:pt x="1043" y="953"/>
                    </a:lnTo>
                    <a:lnTo>
                      <a:pt x="1043" y="908"/>
                    </a:lnTo>
                    <a:lnTo>
                      <a:pt x="1224" y="908"/>
                    </a:lnTo>
                    <a:lnTo>
                      <a:pt x="1224" y="1089"/>
                    </a:lnTo>
                    <a:lnTo>
                      <a:pt x="1360" y="1089"/>
                    </a:lnTo>
                    <a:lnTo>
                      <a:pt x="1360" y="908"/>
                    </a:lnTo>
                    <a:lnTo>
                      <a:pt x="1451" y="908"/>
                    </a:lnTo>
                    <a:lnTo>
                      <a:pt x="1451" y="454"/>
                    </a:lnTo>
                    <a:lnTo>
                      <a:pt x="1315" y="318"/>
                    </a:lnTo>
                    <a:lnTo>
                      <a:pt x="1179" y="0"/>
                    </a:lnTo>
                    <a:lnTo>
                      <a:pt x="27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01" name="フリーフォーム: 図形 100">
                <a:extLst>
                  <a:ext uri="{FF2B5EF4-FFF2-40B4-BE49-F238E27FC236}">
                    <a16:creationId xmlns:a16="http://schemas.microsoft.com/office/drawing/2014/main" id="{A1A82441-1410-5852-D704-124EEA7609F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48424" y="3267075"/>
                <a:ext cx="755650" cy="458788"/>
              </a:xfrm>
              <a:custGeom>
                <a:avLst/>
                <a:gdLst>
                  <a:gd name="connsiteX0" fmla="*/ 0 w 755650"/>
                  <a:gd name="connsiteY0" fmla="*/ 404813 h 458788"/>
                  <a:gd name="connsiteX1" fmla="*/ 755650 w 755650"/>
                  <a:gd name="connsiteY1" fmla="*/ 404813 h 458788"/>
                  <a:gd name="connsiteX2" fmla="*/ 755650 w 755650"/>
                  <a:gd name="connsiteY2" fmla="*/ 458788 h 458788"/>
                  <a:gd name="connsiteX3" fmla="*/ 0 w 755650"/>
                  <a:gd name="connsiteY3" fmla="*/ 458788 h 458788"/>
                  <a:gd name="connsiteX4" fmla="*/ 701675 w 755650"/>
                  <a:gd name="connsiteY4" fmla="*/ 242888 h 458788"/>
                  <a:gd name="connsiteX5" fmla="*/ 755650 w 755650"/>
                  <a:gd name="connsiteY5" fmla="*/ 296863 h 458788"/>
                  <a:gd name="connsiteX6" fmla="*/ 701675 w 755650"/>
                  <a:gd name="connsiteY6" fmla="*/ 350838 h 458788"/>
                  <a:gd name="connsiteX7" fmla="*/ 647700 w 755650"/>
                  <a:gd name="connsiteY7" fmla="*/ 296863 h 458788"/>
                  <a:gd name="connsiteX8" fmla="*/ 701675 w 755650"/>
                  <a:gd name="connsiteY8" fmla="*/ 242888 h 458788"/>
                  <a:gd name="connsiteX9" fmla="*/ 53975 w 755650"/>
                  <a:gd name="connsiteY9" fmla="*/ 242888 h 458788"/>
                  <a:gd name="connsiteX10" fmla="*/ 107950 w 755650"/>
                  <a:gd name="connsiteY10" fmla="*/ 296863 h 458788"/>
                  <a:gd name="connsiteX11" fmla="*/ 53975 w 755650"/>
                  <a:gd name="connsiteY11" fmla="*/ 350838 h 458788"/>
                  <a:gd name="connsiteX12" fmla="*/ 0 w 755650"/>
                  <a:gd name="connsiteY12" fmla="*/ 296863 h 458788"/>
                  <a:gd name="connsiteX13" fmla="*/ 53975 w 755650"/>
                  <a:gd name="connsiteY13" fmla="*/ 242888 h 458788"/>
                  <a:gd name="connsiteX14" fmla="*/ 705244 w 755650"/>
                  <a:gd name="connsiteY14" fmla="*/ 161925 h 458788"/>
                  <a:gd name="connsiteX15" fmla="*/ 728663 w 755650"/>
                  <a:gd name="connsiteY15" fmla="*/ 180181 h 458788"/>
                  <a:gd name="connsiteX16" fmla="*/ 563690 w 755650"/>
                  <a:gd name="connsiteY16" fmla="*/ 215900 h 458788"/>
                  <a:gd name="connsiteX17" fmla="*/ 539750 w 755650"/>
                  <a:gd name="connsiteY17" fmla="*/ 198041 h 458788"/>
                  <a:gd name="connsiteX18" fmla="*/ 378123 w 755650"/>
                  <a:gd name="connsiteY18" fmla="*/ 161925 h 458788"/>
                  <a:gd name="connsiteX19" fmla="*/ 485775 w 755650"/>
                  <a:gd name="connsiteY19" fmla="*/ 216049 h 458788"/>
                  <a:gd name="connsiteX20" fmla="*/ 485775 w 755650"/>
                  <a:gd name="connsiteY20" fmla="*/ 377825 h 458788"/>
                  <a:gd name="connsiteX21" fmla="*/ 269875 w 755650"/>
                  <a:gd name="connsiteY21" fmla="*/ 377825 h 458788"/>
                  <a:gd name="connsiteX22" fmla="*/ 269875 w 755650"/>
                  <a:gd name="connsiteY22" fmla="*/ 216049 h 458788"/>
                  <a:gd name="connsiteX23" fmla="*/ 50407 w 755650"/>
                  <a:gd name="connsiteY23" fmla="*/ 161925 h 458788"/>
                  <a:gd name="connsiteX24" fmla="*/ 215900 w 755650"/>
                  <a:gd name="connsiteY24" fmla="*/ 198041 h 458788"/>
                  <a:gd name="connsiteX25" fmla="*/ 191961 w 755650"/>
                  <a:gd name="connsiteY25" fmla="*/ 215900 h 458788"/>
                  <a:gd name="connsiteX26" fmla="*/ 26988 w 755650"/>
                  <a:gd name="connsiteY26" fmla="*/ 180181 h 458788"/>
                  <a:gd name="connsiteX27" fmla="*/ 404813 w 755650"/>
                  <a:gd name="connsiteY27" fmla="*/ 0 h 458788"/>
                  <a:gd name="connsiteX28" fmla="*/ 621071 w 755650"/>
                  <a:gd name="connsiteY28" fmla="*/ 0 h 458788"/>
                  <a:gd name="connsiteX29" fmla="*/ 674688 w 755650"/>
                  <a:gd name="connsiteY29" fmla="*/ 134938 h 458788"/>
                  <a:gd name="connsiteX30" fmla="*/ 404813 w 755650"/>
                  <a:gd name="connsiteY30" fmla="*/ 134938 h 458788"/>
                  <a:gd name="connsiteX31" fmla="*/ 134581 w 755650"/>
                  <a:gd name="connsiteY31" fmla="*/ 0 h 458788"/>
                  <a:gd name="connsiteX32" fmla="*/ 350838 w 755650"/>
                  <a:gd name="connsiteY32" fmla="*/ 0 h 458788"/>
                  <a:gd name="connsiteX33" fmla="*/ 350838 w 755650"/>
                  <a:gd name="connsiteY33" fmla="*/ 134938 h 458788"/>
                  <a:gd name="connsiteX34" fmla="*/ 80963 w 755650"/>
                  <a:gd name="connsiteY34" fmla="*/ 134938 h 4587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</a:cxnLst>
                <a:rect l="l" t="t" r="r" b="b"/>
                <a:pathLst>
                  <a:path w="755650" h="458788">
                    <a:moveTo>
                      <a:pt x="0" y="404813"/>
                    </a:moveTo>
                    <a:lnTo>
                      <a:pt x="755650" y="404813"/>
                    </a:lnTo>
                    <a:lnTo>
                      <a:pt x="755650" y="458788"/>
                    </a:lnTo>
                    <a:lnTo>
                      <a:pt x="0" y="458788"/>
                    </a:lnTo>
                    <a:close/>
                    <a:moveTo>
                      <a:pt x="701675" y="242888"/>
                    </a:moveTo>
                    <a:cubicBezTo>
                      <a:pt x="731485" y="242888"/>
                      <a:pt x="755650" y="267053"/>
                      <a:pt x="755650" y="296863"/>
                    </a:cubicBezTo>
                    <a:cubicBezTo>
                      <a:pt x="755650" y="326673"/>
                      <a:pt x="731485" y="350838"/>
                      <a:pt x="701675" y="350838"/>
                    </a:cubicBezTo>
                    <a:cubicBezTo>
                      <a:pt x="671865" y="350838"/>
                      <a:pt x="647700" y="326673"/>
                      <a:pt x="647700" y="296863"/>
                    </a:cubicBezTo>
                    <a:cubicBezTo>
                      <a:pt x="647700" y="267053"/>
                      <a:pt x="671865" y="242888"/>
                      <a:pt x="701675" y="242888"/>
                    </a:cubicBezTo>
                    <a:close/>
                    <a:moveTo>
                      <a:pt x="53975" y="242888"/>
                    </a:moveTo>
                    <a:cubicBezTo>
                      <a:pt x="83785" y="242888"/>
                      <a:pt x="107950" y="267053"/>
                      <a:pt x="107950" y="296863"/>
                    </a:cubicBezTo>
                    <a:cubicBezTo>
                      <a:pt x="107950" y="326673"/>
                      <a:pt x="83785" y="350838"/>
                      <a:pt x="53975" y="350838"/>
                    </a:cubicBezTo>
                    <a:cubicBezTo>
                      <a:pt x="24165" y="350838"/>
                      <a:pt x="0" y="326673"/>
                      <a:pt x="0" y="296863"/>
                    </a:cubicBezTo>
                    <a:cubicBezTo>
                      <a:pt x="0" y="267053"/>
                      <a:pt x="24165" y="242888"/>
                      <a:pt x="53975" y="242888"/>
                    </a:cubicBezTo>
                    <a:close/>
                    <a:moveTo>
                      <a:pt x="705244" y="161925"/>
                    </a:moveTo>
                    <a:lnTo>
                      <a:pt x="728663" y="180181"/>
                    </a:lnTo>
                    <a:lnTo>
                      <a:pt x="563690" y="215900"/>
                    </a:lnTo>
                    <a:lnTo>
                      <a:pt x="539750" y="198041"/>
                    </a:lnTo>
                    <a:close/>
                    <a:moveTo>
                      <a:pt x="378123" y="161925"/>
                    </a:moveTo>
                    <a:lnTo>
                      <a:pt x="485775" y="216049"/>
                    </a:lnTo>
                    <a:lnTo>
                      <a:pt x="485775" y="377825"/>
                    </a:lnTo>
                    <a:lnTo>
                      <a:pt x="269875" y="377825"/>
                    </a:lnTo>
                    <a:lnTo>
                      <a:pt x="269875" y="216049"/>
                    </a:lnTo>
                    <a:close/>
                    <a:moveTo>
                      <a:pt x="50407" y="161925"/>
                    </a:moveTo>
                    <a:lnTo>
                      <a:pt x="215900" y="198041"/>
                    </a:lnTo>
                    <a:lnTo>
                      <a:pt x="191961" y="215900"/>
                    </a:lnTo>
                    <a:lnTo>
                      <a:pt x="26988" y="180181"/>
                    </a:lnTo>
                    <a:close/>
                    <a:moveTo>
                      <a:pt x="404813" y="0"/>
                    </a:moveTo>
                    <a:lnTo>
                      <a:pt x="621071" y="0"/>
                    </a:lnTo>
                    <a:lnTo>
                      <a:pt x="674688" y="134938"/>
                    </a:lnTo>
                    <a:lnTo>
                      <a:pt x="404813" y="134938"/>
                    </a:lnTo>
                    <a:close/>
                    <a:moveTo>
                      <a:pt x="134581" y="0"/>
                    </a:moveTo>
                    <a:lnTo>
                      <a:pt x="350838" y="0"/>
                    </a:lnTo>
                    <a:lnTo>
                      <a:pt x="350838" y="134938"/>
                    </a:lnTo>
                    <a:lnTo>
                      <a:pt x="80963" y="134938"/>
                    </a:ln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>
                <a:noAutofit/>
              </a:bodyPr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8295223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15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9106596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15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64F49CC7-F53C-44B1-A1DA-0EE216978981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この標識は何でしょう？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6E924A4B-B34A-41A0-BF8B-7579AE87CCB3}"/>
              </a:ext>
            </a:extLst>
          </p:cNvPr>
          <p:cNvSpPr txBox="1"/>
          <p:nvPr/>
        </p:nvSpPr>
        <p:spPr>
          <a:xfrm>
            <a:off x="1958494" y="196241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分割された標識</a:t>
            </a:r>
          </a:p>
        </p:txBody>
      </p: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6100661B-EC51-4DF8-A0EC-6067D193FD6D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58" name="グループ化 57">
            <a:extLst>
              <a:ext uri="{FF2B5EF4-FFF2-40B4-BE49-F238E27FC236}">
                <a16:creationId xmlns:a16="http://schemas.microsoft.com/office/drawing/2014/main" id="{240122D3-F77B-DF98-722E-0C24182EF424}"/>
              </a:ext>
            </a:extLst>
          </p:cNvPr>
          <p:cNvGrpSpPr/>
          <p:nvPr/>
        </p:nvGrpSpPr>
        <p:grpSpPr>
          <a:xfrm>
            <a:off x="8914244" y="2220518"/>
            <a:ext cx="1769090" cy="1769092"/>
            <a:chOff x="7786196" y="2913117"/>
            <a:chExt cx="719932" cy="719933"/>
          </a:xfrm>
        </p:grpSpPr>
        <p:sp>
          <p:nvSpPr>
            <p:cNvPr id="59" name="フリーフォーム: 図形 58">
              <a:extLst>
                <a:ext uri="{FF2B5EF4-FFF2-40B4-BE49-F238E27FC236}">
                  <a16:creationId xmlns:a16="http://schemas.microsoft.com/office/drawing/2014/main" id="{93022A90-638B-88B3-1F3B-6813716197B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786197" y="2913117"/>
              <a:ext cx="719931" cy="719933"/>
            </a:xfrm>
            <a:custGeom>
              <a:avLst/>
              <a:gdLst>
                <a:gd name="connsiteX0" fmla="*/ 0 w 719931"/>
                <a:gd name="connsiteY0" fmla="*/ 0 h 719933"/>
                <a:gd name="connsiteX1" fmla="*/ 719931 w 719931"/>
                <a:gd name="connsiteY1" fmla="*/ 719932 h 719933"/>
                <a:gd name="connsiteX2" fmla="*/ 719931 w 719931"/>
                <a:gd name="connsiteY2" fmla="*/ 719933 h 719933"/>
                <a:gd name="connsiteX3" fmla="*/ 694533 w 719931"/>
                <a:gd name="connsiteY3" fmla="*/ 719933 h 719933"/>
                <a:gd name="connsiteX4" fmla="*/ 694533 w 719931"/>
                <a:gd name="connsiteY4" fmla="*/ 719932 h 719933"/>
                <a:gd name="connsiteX5" fmla="*/ 0 w 719931"/>
                <a:gd name="connsiteY5" fmla="*/ 25398 h 719933"/>
                <a:gd name="connsiteX6" fmla="*/ 0 w 719931"/>
                <a:gd name="connsiteY6" fmla="*/ 0 h 7199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19931" h="719933">
                  <a:moveTo>
                    <a:pt x="0" y="0"/>
                  </a:moveTo>
                  <a:cubicBezTo>
                    <a:pt x="397628" y="0"/>
                    <a:pt x="719931" y="322303"/>
                    <a:pt x="719931" y="719932"/>
                  </a:cubicBezTo>
                  <a:lnTo>
                    <a:pt x="719931" y="719933"/>
                  </a:lnTo>
                  <a:lnTo>
                    <a:pt x="694533" y="719933"/>
                  </a:lnTo>
                  <a:lnTo>
                    <a:pt x="694533" y="719932"/>
                  </a:lnTo>
                  <a:cubicBezTo>
                    <a:pt x="694533" y="336368"/>
                    <a:pt x="383563" y="25398"/>
                    <a:pt x="0" y="25398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  <p:sp>
          <p:nvSpPr>
            <p:cNvPr id="61" name="フリーフォーム: 図形 60">
              <a:extLst>
                <a:ext uri="{FF2B5EF4-FFF2-40B4-BE49-F238E27FC236}">
                  <a16:creationId xmlns:a16="http://schemas.microsoft.com/office/drawing/2014/main" id="{661A138F-45BC-BCCF-8373-833391DD234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786196" y="2984555"/>
              <a:ext cx="648494" cy="648495"/>
            </a:xfrm>
            <a:custGeom>
              <a:avLst/>
              <a:gdLst>
                <a:gd name="connsiteX0" fmla="*/ 0 w 648494"/>
                <a:gd name="connsiteY0" fmla="*/ 0 h 648495"/>
                <a:gd name="connsiteX1" fmla="*/ 648494 w 648494"/>
                <a:gd name="connsiteY1" fmla="*/ 648494 h 648495"/>
                <a:gd name="connsiteX2" fmla="*/ 648494 w 648494"/>
                <a:gd name="connsiteY2" fmla="*/ 648495 h 648495"/>
                <a:gd name="connsiteX3" fmla="*/ 538322 w 648494"/>
                <a:gd name="connsiteY3" fmla="*/ 648495 h 648495"/>
                <a:gd name="connsiteX4" fmla="*/ 538322 w 648494"/>
                <a:gd name="connsiteY4" fmla="*/ 498792 h 648495"/>
                <a:gd name="connsiteX5" fmla="*/ 0 w 648494"/>
                <a:gd name="connsiteY5" fmla="*/ 498792 h 648495"/>
                <a:gd name="connsiteX6" fmla="*/ 0 w 648494"/>
                <a:gd name="connsiteY6" fmla="*/ 0 h 6484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648494" h="648495">
                  <a:moveTo>
                    <a:pt x="0" y="0"/>
                  </a:moveTo>
                  <a:cubicBezTo>
                    <a:pt x="358153" y="0"/>
                    <a:pt x="648494" y="290341"/>
                    <a:pt x="648494" y="648494"/>
                  </a:cubicBezTo>
                  <a:lnTo>
                    <a:pt x="648494" y="648495"/>
                  </a:lnTo>
                  <a:lnTo>
                    <a:pt x="538322" y="648495"/>
                  </a:lnTo>
                  <a:lnTo>
                    <a:pt x="538322" y="498792"/>
                  </a:lnTo>
                  <a:lnTo>
                    <a:pt x="0" y="49879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62" name="グループ化 61">
            <a:extLst>
              <a:ext uri="{FF2B5EF4-FFF2-40B4-BE49-F238E27FC236}">
                <a16:creationId xmlns:a16="http://schemas.microsoft.com/office/drawing/2014/main" id="{479B61F1-7A87-B460-B193-1686603B4968}"/>
              </a:ext>
            </a:extLst>
          </p:cNvPr>
          <p:cNvGrpSpPr/>
          <p:nvPr/>
        </p:nvGrpSpPr>
        <p:grpSpPr>
          <a:xfrm>
            <a:off x="7145158" y="3989610"/>
            <a:ext cx="1769088" cy="1769085"/>
            <a:chOff x="7066266" y="3633050"/>
            <a:chExt cx="719931" cy="719930"/>
          </a:xfrm>
        </p:grpSpPr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ABA83DE7-0B14-9BB6-81B0-F478B3C1A91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066266" y="3633050"/>
              <a:ext cx="719931" cy="719930"/>
            </a:xfrm>
            <a:custGeom>
              <a:avLst/>
              <a:gdLst>
                <a:gd name="connsiteX0" fmla="*/ 0 w 719931"/>
                <a:gd name="connsiteY0" fmla="*/ 0 h 719930"/>
                <a:gd name="connsiteX1" fmla="*/ 25398 w 719931"/>
                <a:gd name="connsiteY1" fmla="*/ 0 h 719930"/>
                <a:gd name="connsiteX2" fmla="*/ 39509 w 719931"/>
                <a:gd name="connsiteY2" fmla="*/ 139967 h 719930"/>
                <a:gd name="connsiteX3" fmla="*/ 719931 w 719931"/>
                <a:gd name="connsiteY3" fmla="*/ 694533 h 719930"/>
                <a:gd name="connsiteX4" fmla="*/ 719931 w 719931"/>
                <a:gd name="connsiteY4" fmla="*/ 719930 h 719930"/>
                <a:gd name="connsiteX5" fmla="*/ 3717 w 719931"/>
                <a:gd name="connsiteY5" fmla="*/ 73611 h 719930"/>
                <a:gd name="connsiteX6" fmla="*/ 0 w 719931"/>
                <a:gd name="connsiteY6" fmla="*/ 0 h 7199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19931" h="719930">
                  <a:moveTo>
                    <a:pt x="0" y="0"/>
                  </a:moveTo>
                  <a:lnTo>
                    <a:pt x="25398" y="0"/>
                  </a:lnTo>
                  <a:lnTo>
                    <a:pt x="39509" y="139967"/>
                  </a:lnTo>
                  <a:cubicBezTo>
                    <a:pt x="104275" y="456446"/>
                    <a:pt x="384314" y="694533"/>
                    <a:pt x="719931" y="694533"/>
                  </a:cubicBezTo>
                  <a:lnTo>
                    <a:pt x="719931" y="719930"/>
                  </a:lnTo>
                  <a:cubicBezTo>
                    <a:pt x="347155" y="719930"/>
                    <a:pt x="40582" y="436657"/>
                    <a:pt x="3717" y="73611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  <p:sp>
          <p:nvSpPr>
            <p:cNvPr id="64" name="フリーフォーム: 図形 63">
              <a:extLst>
                <a:ext uri="{FF2B5EF4-FFF2-40B4-BE49-F238E27FC236}">
                  <a16:creationId xmlns:a16="http://schemas.microsoft.com/office/drawing/2014/main" id="{BEADCF85-B71D-B0BD-21D7-0B41987E8A6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137702" y="3633050"/>
              <a:ext cx="648494" cy="648493"/>
            </a:xfrm>
            <a:custGeom>
              <a:avLst/>
              <a:gdLst>
                <a:gd name="connsiteX0" fmla="*/ 0 w 648494"/>
                <a:gd name="connsiteY0" fmla="*/ 0 h 648493"/>
                <a:gd name="connsiteX1" fmla="*/ 111760 w 648494"/>
                <a:gd name="connsiteY1" fmla="*/ 0 h 648493"/>
                <a:gd name="connsiteX2" fmla="*/ 111760 w 648494"/>
                <a:gd name="connsiteY2" fmla="*/ 148113 h 648493"/>
                <a:gd name="connsiteX3" fmla="*/ 648494 w 648494"/>
                <a:gd name="connsiteY3" fmla="*/ 148113 h 648493"/>
                <a:gd name="connsiteX4" fmla="*/ 648494 w 648494"/>
                <a:gd name="connsiteY4" fmla="*/ 648493 h 648493"/>
                <a:gd name="connsiteX5" fmla="*/ 13175 w 648494"/>
                <a:gd name="connsiteY5" fmla="*/ 130693 h 648493"/>
                <a:gd name="connsiteX6" fmla="*/ 0 w 648494"/>
                <a:gd name="connsiteY6" fmla="*/ 0 h 648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648494" h="648493">
                  <a:moveTo>
                    <a:pt x="0" y="0"/>
                  </a:moveTo>
                  <a:lnTo>
                    <a:pt x="111760" y="0"/>
                  </a:lnTo>
                  <a:lnTo>
                    <a:pt x="111760" y="148113"/>
                  </a:lnTo>
                  <a:lnTo>
                    <a:pt x="648494" y="148113"/>
                  </a:lnTo>
                  <a:lnTo>
                    <a:pt x="648494" y="648493"/>
                  </a:lnTo>
                  <a:cubicBezTo>
                    <a:pt x="335110" y="648493"/>
                    <a:pt x="73645" y="426201"/>
                    <a:pt x="13175" y="130693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66" name="グループ化 65">
            <a:extLst>
              <a:ext uri="{FF2B5EF4-FFF2-40B4-BE49-F238E27FC236}">
                <a16:creationId xmlns:a16="http://schemas.microsoft.com/office/drawing/2014/main" id="{25CBE7E7-BCA5-ACC9-6B39-65A33884E817}"/>
              </a:ext>
            </a:extLst>
          </p:cNvPr>
          <p:cNvGrpSpPr/>
          <p:nvPr/>
        </p:nvGrpSpPr>
        <p:grpSpPr>
          <a:xfrm>
            <a:off x="1505490" y="2220518"/>
            <a:ext cx="1769088" cy="1769092"/>
            <a:chOff x="7066266" y="2913117"/>
            <a:chExt cx="719931" cy="719933"/>
          </a:xfrm>
        </p:grpSpPr>
        <p:sp>
          <p:nvSpPr>
            <p:cNvPr id="67" name="フリーフォーム: 図形 66">
              <a:extLst>
                <a:ext uri="{FF2B5EF4-FFF2-40B4-BE49-F238E27FC236}">
                  <a16:creationId xmlns:a16="http://schemas.microsoft.com/office/drawing/2014/main" id="{66DB21E9-4D24-13F5-3833-BF11C139D89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066266" y="2913117"/>
              <a:ext cx="719931" cy="719933"/>
            </a:xfrm>
            <a:custGeom>
              <a:avLst/>
              <a:gdLst>
                <a:gd name="connsiteX0" fmla="*/ 719931 w 719931"/>
                <a:gd name="connsiteY0" fmla="*/ 0 h 719933"/>
                <a:gd name="connsiteX1" fmla="*/ 719931 w 719931"/>
                <a:gd name="connsiteY1" fmla="*/ 25398 h 719933"/>
                <a:gd name="connsiteX2" fmla="*/ 25398 w 719931"/>
                <a:gd name="connsiteY2" fmla="*/ 719932 h 719933"/>
                <a:gd name="connsiteX3" fmla="*/ 25398 w 719931"/>
                <a:gd name="connsiteY3" fmla="*/ 719933 h 719933"/>
                <a:gd name="connsiteX4" fmla="*/ 0 w 719931"/>
                <a:gd name="connsiteY4" fmla="*/ 719933 h 719933"/>
                <a:gd name="connsiteX5" fmla="*/ 0 w 719931"/>
                <a:gd name="connsiteY5" fmla="*/ 719932 h 719933"/>
                <a:gd name="connsiteX6" fmla="*/ 719931 w 719931"/>
                <a:gd name="connsiteY6" fmla="*/ 0 h 7199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19931" h="719933">
                  <a:moveTo>
                    <a:pt x="719931" y="0"/>
                  </a:moveTo>
                  <a:lnTo>
                    <a:pt x="719931" y="25398"/>
                  </a:lnTo>
                  <a:cubicBezTo>
                    <a:pt x="336368" y="25398"/>
                    <a:pt x="25398" y="336368"/>
                    <a:pt x="25398" y="719932"/>
                  </a:cubicBezTo>
                  <a:lnTo>
                    <a:pt x="25398" y="719933"/>
                  </a:lnTo>
                  <a:lnTo>
                    <a:pt x="0" y="719933"/>
                  </a:lnTo>
                  <a:lnTo>
                    <a:pt x="0" y="719932"/>
                  </a:lnTo>
                  <a:cubicBezTo>
                    <a:pt x="0" y="322303"/>
                    <a:pt x="322303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2D9BD594-E2A5-65EF-9EF0-253B0FA3186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137702" y="2984555"/>
              <a:ext cx="648494" cy="648495"/>
            </a:xfrm>
            <a:custGeom>
              <a:avLst/>
              <a:gdLst>
                <a:gd name="connsiteX0" fmla="*/ 648494 w 648494"/>
                <a:gd name="connsiteY0" fmla="*/ 0 h 648495"/>
                <a:gd name="connsiteX1" fmla="*/ 648494 w 648494"/>
                <a:gd name="connsiteY1" fmla="*/ 498792 h 648495"/>
                <a:gd name="connsiteX2" fmla="*/ 111760 w 648494"/>
                <a:gd name="connsiteY2" fmla="*/ 498792 h 648495"/>
                <a:gd name="connsiteX3" fmla="*/ 111760 w 648494"/>
                <a:gd name="connsiteY3" fmla="*/ 648495 h 648495"/>
                <a:gd name="connsiteX4" fmla="*/ 0 w 648494"/>
                <a:gd name="connsiteY4" fmla="*/ 648495 h 648495"/>
                <a:gd name="connsiteX5" fmla="*/ 0 w 648494"/>
                <a:gd name="connsiteY5" fmla="*/ 648494 h 648495"/>
                <a:gd name="connsiteX6" fmla="*/ 648494 w 648494"/>
                <a:gd name="connsiteY6" fmla="*/ 0 h 6484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648494" h="648495">
                  <a:moveTo>
                    <a:pt x="648494" y="0"/>
                  </a:moveTo>
                  <a:lnTo>
                    <a:pt x="648494" y="498792"/>
                  </a:lnTo>
                  <a:lnTo>
                    <a:pt x="111760" y="498792"/>
                  </a:lnTo>
                  <a:lnTo>
                    <a:pt x="111760" y="648495"/>
                  </a:lnTo>
                  <a:lnTo>
                    <a:pt x="0" y="648495"/>
                  </a:lnTo>
                  <a:lnTo>
                    <a:pt x="0" y="648494"/>
                  </a:lnTo>
                  <a:cubicBezTo>
                    <a:pt x="0" y="290341"/>
                    <a:pt x="290341" y="0"/>
                    <a:pt x="648494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9649C036-179D-FEB5-1AB5-8CD0522B9D6F}"/>
              </a:ext>
            </a:extLst>
          </p:cNvPr>
          <p:cNvGrpSpPr/>
          <p:nvPr/>
        </p:nvGrpSpPr>
        <p:grpSpPr>
          <a:xfrm>
            <a:off x="3406639" y="3989610"/>
            <a:ext cx="1769090" cy="1769085"/>
            <a:chOff x="7786196" y="3633050"/>
            <a:chExt cx="719932" cy="719930"/>
          </a:xfrm>
        </p:grpSpPr>
        <p:sp>
          <p:nvSpPr>
            <p:cNvPr id="70" name="フリーフォーム: 図形 69">
              <a:extLst>
                <a:ext uri="{FF2B5EF4-FFF2-40B4-BE49-F238E27FC236}">
                  <a16:creationId xmlns:a16="http://schemas.microsoft.com/office/drawing/2014/main" id="{B5AC01C1-7FFB-BDB5-C61E-4C11C7FA05B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786196" y="3633050"/>
              <a:ext cx="648494" cy="648493"/>
            </a:xfrm>
            <a:custGeom>
              <a:avLst/>
              <a:gdLst>
                <a:gd name="connsiteX0" fmla="*/ 538322 w 648494"/>
                <a:gd name="connsiteY0" fmla="*/ 0 h 648493"/>
                <a:gd name="connsiteX1" fmla="*/ 648494 w 648494"/>
                <a:gd name="connsiteY1" fmla="*/ 0 h 648493"/>
                <a:gd name="connsiteX2" fmla="*/ 635319 w 648494"/>
                <a:gd name="connsiteY2" fmla="*/ 130693 h 648493"/>
                <a:gd name="connsiteX3" fmla="*/ 0 w 648494"/>
                <a:gd name="connsiteY3" fmla="*/ 648493 h 648493"/>
                <a:gd name="connsiteX4" fmla="*/ 0 w 648494"/>
                <a:gd name="connsiteY4" fmla="*/ 148113 h 648493"/>
                <a:gd name="connsiteX5" fmla="*/ 538322 w 648494"/>
                <a:gd name="connsiteY5" fmla="*/ 148113 h 648493"/>
                <a:gd name="connsiteX6" fmla="*/ 538322 w 648494"/>
                <a:gd name="connsiteY6" fmla="*/ 0 h 648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648494" h="648493">
                  <a:moveTo>
                    <a:pt x="538322" y="0"/>
                  </a:moveTo>
                  <a:lnTo>
                    <a:pt x="648494" y="0"/>
                  </a:lnTo>
                  <a:lnTo>
                    <a:pt x="635319" y="130693"/>
                  </a:lnTo>
                  <a:cubicBezTo>
                    <a:pt x="574849" y="426201"/>
                    <a:pt x="313384" y="648493"/>
                    <a:pt x="0" y="648493"/>
                  </a:cubicBezTo>
                  <a:lnTo>
                    <a:pt x="0" y="148113"/>
                  </a:lnTo>
                  <a:lnTo>
                    <a:pt x="538322" y="148113"/>
                  </a:lnTo>
                  <a:lnTo>
                    <a:pt x="538322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  <p:sp>
          <p:nvSpPr>
            <p:cNvPr id="71" name="フリーフォーム: 図形 70">
              <a:extLst>
                <a:ext uri="{FF2B5EF4-FFF2-40B4-BE49-F238E27FC236}">
                  <a16:creationId xmlns:a16="http://schemas.microsoft.com/office/drawing/2014/main" id="{3261E134-11B3-2597-2350-5C6937C699F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786197" y="3633050"/>
              <a:ext cx="719931" cy="719930"/>
            </a:xfrm>
            <a:custGeom>
              <a:avLst/>
              <a:gdLst>
                <a:gd name="connsiteX0" fmla="*/ 694533 w 719931"/>
                <a:gd name="connsiteY0" fmla="*/ 0 h 719930"/>
                <a:gd name="connsiteX1" fmla="*/ 719931 w 719931"/>
                <a:gd name="connsiteY1" fmla="*/ 0 h 719930"/>
                <a:gd name="connsiteX2" fmla="*/ 716214 w 719931"/>
                <a:gd name="connsiteY2" fmla="*/ 73611 h 719930"/>
                <a:gd name="connsiteX3" fmla="*/ 0 w 719931"/>
                <a:gd name="connsiteY3" fmla="*/ 719930 h 719930"/>
                <a:gd name="connsiteX4" fmla="*/ 0 w 719931"/>
                <a:gd name="connsiteY4" fmla="*/ 694533 h 719930"/>
                <a:gd name="connsiteX5" fmla="*/ 680422 w 719931"/>
                <a:gd name="connsiteY5" fmla="*/ 139967 h 719930"/>
                <a:gd name="connsiteX6" fmla="*/ 694533 w 719931"/>
                <a:gd name="connsiteY6" fmla="*/ 0 h 7199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19931" h="719930">
                  <a:moveTo>
                    <a:pt x="694533" y="0"/>
                  </a:moveTo>
                  <a:lnTo>
                    <a:pt x="719931" y="0"/>
                  </a:lnTo>
                  <a:lnTo>
                    <a:pt x="716214" y="73611"/>
                  </a:lnTo>
                  <a:cubicBezTo>
                    <a:pt x="679349" y="436657"/>
                    <a:pt x="372776" y="719930"/>
                    <a:pt x="0" y="719930"/>
                  </a:cubicBezTo>
                  <a:lnTo>
                    <a:pt x="0" y="694533"/>
                  </a:lnTo>
                  <a:cubicBezTo>
                    <a:pt x="335618" y="694533"/>
                    <a:pt x="615656" y="456446"/>
                    <a:pt x="680422" y="139967"/>
                  </a:cubicBezTo>
                  <a:lnTo>
                    <a:pt x="694533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5651865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0" grpId="0" animBg="1"/>
    </p:bld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15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EA0EA168-77E8-4D2D-A5B6-C7938B7B1D91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この標識は何でしょう？</a:t>
            </a: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82BE7DED-24FA-431B-8556-DB52478D96CF}"/>
              </a:ext>
            </a:extLst>
          </p:cNvPr>
          <p:cNvSpPr txBox="1"/>
          <p:nvPr/>
        </p:nvSpPr>
        <p:spPr>
          <a:xfrm>
            <a:off x="1958494" y="196241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分割された標識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E1E88AA-6B62-6C39-67E5-DE4FD6E6548F}"/>
              </a:ext>
            </a:extLst>
          </p:cNvPr>
          <p:cNvSpPr txBox="1"/>
          <p:nvPr/>
        </p:nvSpPr>
        <p:spPr>
          <a:xfrm>
            <a:off x="3866681" y="5944518"/>
            <a:ext cx="449353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800" b="1" dirty="0">
                <a:solidFill>
                  <a:srgbClr val="FF0000"/>
                </a:solidFill>
                <a:latin typeface="+mj-ea"/>
                <a:ea typeface="+mj-ea"/>
              </a:rPr>
              <a:t>正解：進入禁止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053A463E-FCBF-14D2-76D3-2C60ED4B9133}"/>
              </a:ext>
            </a:extLst>
          </p:cNvPr>
          <p:cNvGrpSpPr/>
          <p:nvPr/>
        </p:nvGrpSpPr>
        <p:grpSpPr>
          <a:xfrm>
            <a:off x="4344357" y="2201158"/>
            <a:ext cx="3538175" cy="3538177"/>
            <a:chOff x="7977188" y="908050"/>
            <a:chExt cx="1439862" cy="1439863"/>
          </a:xfrm>
        </p:grpSpPr>
        <p:sp>
          <p:nvSpPr>
            <p:cNvPr id="4" name="Oval 46">
              <a:extLst>
                <a:ext uri="{FF2B5EF4-FFF2-40B4-BE49-F238E27FC236}">
                  <a16:creationId xmlns:a16="http://schemas.microsoft.com/office/drawing/2014/main" id="{99B5F5AC-E089-915F-3F30-4D0669ADB86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988300" y="919164"/>
              <a:ext cx="1417638" cy="141763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" name="Oval 46">
              <a:extLst>
                <a:ext uri="{FF2B5EF4-FFF2-40B4-BE49-F238E27FC236}">
                  <a16:creationId xmlns:a16="http://schemas.microsoft.com/office/drawing/2014/main" id="{DA6E3E3C-C71C-68FD-EEA3-3D25CA3CD5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48625" y="979488"/>
              <a:ext cx="1296988" cy="1296987"/>
            </a:xfrm>
            <a:prstGeom prst="ellipse">
              <a:avLst/>
            </a:pr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" name="Rectangle 49">
              <a:extLst>
                <a:ext uri="{FF2B5EF4-FFF2-40B4-BE49-F238E27FC236}">
                  <a16:creationId xmlns:a16="http://schemas.microsoft.com/office/drawing/2014/main" id="{08C5FC38-22D8-623E-C0C4-5BFF0DC65CF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160385" y="1478280"/>
              <a:ext cx="1075056" cy="29781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" name="AutoShape 122">
              <a:extLst>
                <a:ext uri="{FF2B5EF4-FFF2-40B4-BE49-F238E27FC236}">
                  <a16:creationId xmlns:a16="http://schemas.microsoft.com/office/drawing/2014/main" id="{C3A48E7F-66DC-2063-F925-A34682D4CEE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977188" y="908050"/>
              <a:ext cx="1439862" cy="1439863"/>
            </a:xfrm>
            <a:custGeom>
              <a:avLst/>
              <a:gdLst>
                <a:gd name="G0" fmla="+- 381 0 0"/>
                <a:gd name="G1" fmla="+- 21600 0 381"/>
                <a:gd name="G2" fmla="+- 21600 0 381"/>
                <a:gd name="G3" fmla="*/ G0 2929 10000"/>
                <a:gd name="G4" fmla="+- 21600 0 G3"/>
                <a:gd name="G5" fmla="+- 21600 0 G3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381" y="10800"/>
                  </a:moveTo>
                  <a:cubicBezTo>
                    <a:pt x="381" y="16554"/>
                    <a:pt x="5046" y="21219"/>
                    <a:pt x="10800" y="21219"/>
                  </a:cubicBezTo>
                  <a:cubicBezTo>
                    <a:pt x="16554" y="21219"/>
                    <a:pt x="21219" y="16554"/>
                    <a:pt x="21219" y="10800"/>
                  </a:cubicBezTo>
                  <a:cubicBezTo>
                    <a:pt x="21219" y="5046"/>
                    <a:pt x="16554" y="381"/>
                    <a:pt x="10800" y="381"/>
                  </a:cubicBezTo>
                  <a:cubicBezTo>
                    <a:pt x="5046" y="381"/>
                    <a:pt x="381" y="5046"/>
                    <a:pt x="381" y="1080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9119438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16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3103466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16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64F49CC7-F53C-44B1-A1DA-0EE216978981}"/>
              </a:ext>
            </a:extLst>
          </p:cNvPr>
          <p:cNvSpPr txBox="1"/>
          <p:nvPr/>
        </p:nvSpPr>
        <p:spPr>
          <a:xfrm>
            <a:off x="1958494" y="620590"/>
            <a:ext cx="818685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おかしい場所を探して下さい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6E924A4B-B34A-41A0-BF8B-7579AE87CCB3}"/>
              </a:ext>
            </a:extLst>
          </p:cNvPr>
          <p:cNvSpPr txBox="1"/>
          <p:nvPr/>
        </p:nvSpPr>
        <p:spPr>
          <a:xfrm>
            <a:off x="1958494" y="196241"/>
            <a:ext cx="198002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間違い探し</a:t>
            </a: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D5D52524-A052-48CE-B657-681F9733B536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1D72E18D-9A78-162F-F9A1-6BC4DAF2A1F7}"/>
              </a:ext>
            </a:extLst>
          </p:cNvPr>
          <p:cNvSpPr/>
          <p:nvPr/>
        </p:nvSpPr>
        <p:spPr>
          <a:xfrm>
            <a:off x="2786669" y="2454221"/>
            <a:ext cx="122366" cy="295942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9E908EC6-6566-471E-0A6F-373D74F0279E}"/>
              </a:ext>
            </a:extLst>
          </p:cNvPr>
          <p:cNvGrpSpPr/>
          <p:nvPr/>
        </p:nvGrpSpPr>
        <p:grpSpPr>
          <a:xfrm>
            <a:off x="2355360" y="3127771"/>
            <a:ext cx="994181" cy="537855"/>
            <a:chOff x="8048625" y="5157788"/>
            <a:chExt cx="1296988" cy="701675"/>
          </a:xfrm>
        </p:grpSpPr>
        <p:sp>
          <p:nvSpPr>
            <p:cNvPr id="35" name="AutoShape 142">
              <a:extLst>
                <a:ext uri="{FF2B5EF4-FFF2-40B4-BE49-F238E27FC236}">
                  <a16:creationId xmlns:a16="http://schemas.microsoft.com/office/drawing/2014/main" id="{DF6B9CFC-FBA0-25A9-E3A3-DE33A1783CE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59738" y="5167313"/>
              <a:ext cx="1274762" cy="677864"/>
            </a:xfrm>
            <a:prstGeom prst="roundRect">
              <a:avLst>
                <a:gd name="adj" fmla="val 3074"/>
              </a:avLst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7BC6CD24-A6A0-5BC4-AFB4-E4321187D49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48625" y="5157788"/>
              <a:ext cx="1296988" cy="701675"/>
            </a:xfrm>
            <a:custGeom>
              <a:avLst/>
              <a:gdLst>
                <a:gd name="connsiteX0" fmla="*/ 61505 w 1296988"/>
                <a:gd name="connsiteY0" fmla="*/ 42863 h 701675"/>
                <a:gd name="connsiteX1" fmla="*/ 1235484 w 1296988"/>
                <a:gd name="connsiteY1" fmla="*/ 42863 h 701675"/>
                <a:gd name="connsiteX2" fmla="*/ 1254126 w 1296988"/>
                <a:gd name="connsiteY2" fmla="*/ 61505 h 701675"/>
                <a:gd name="connsiteX3" fmla="*/ 1254126 w 1296988"/>
                <a:gd name="connsiteY3" fmla="*/ 630646 h 701675"/>
                <a:gd name="connsiteX4" fmla="*/ 1235484 w 1296988"/>
                <a:gd name="connsiteY4" fmla="*/ 649288 h 701675"/>
                <a:gd name="connsiteX5" fmla="*/ 61505 w 1296988"/>
                <a:gd name="connsiteY5" fmla="*/ 649288 h 701675"/>
                <a:gd name="connsiteX6" fmla="*/ 42863 w 1296988"/>
                <a:gd name="connsiteY6" fmla="*/ 630646 h 701675"/>
                <a:gd name="connsiteX7" fmla="*/ 42863 w 1296988"/>
                <a:gd name="connsiteY7" fmla="*/ 61505 h 701675"/>
                <a:gd name="connsiteX8" fmla="*/ 61505 w 1296988"/>
                <a:gd name="connsiteY8" fmla="*/ 42863 h 701675"/>
                <a:gd name="connsiteX9" fmla="*/ 42282 w 1296988"/>
                <a:gd name="connsiteY9" fmla="*/ 22225 h 701675"/>
                <a:gd name="connsiteX10" fmla="*/ 22225 w 1296988"/>
                <a:gd name="connsiteY10" fmla="*/ 42282 h 701675"/>
                <a:gd name="connsiteX11" fmla="*/ 22225 w 1296988"/>
                <a:gd name="connsiteY11" fmla="*/ 654631 h 701675"/>
                <a:gd name="connsiteX12" fmla="*/ 42282 w 1296988"/>
                <a:gd name="connsiteY12" fmla="*/ 674688 h 701675"/>
                <a:gd name="connsiteX13" fmla="*/ 1254706 w 1296988"/>
                <a:gd name="connsiteY13" fmla="*/ 674688 h 701675"/>
                <a:gd name="connsiteX14" fmla="*/ 1274763 w 1296988"/>
                <a:gd name="connsiteY14" fmla="*/ 654631 h 701675"/>
                <a:gd name="connsiteX15" fmla="*/ 1274763 w 1296988"/>
                <a:gd name="connsiteY15" fmla="*/ 42282 h 701675"/>
                <a:gd name="connsiteX16" fmla="*/ 1254706 w 1296988"/>
                <a:gd name="connsiteY16" fmla="*/ 22225 h 701675"/>
                <a:gd name="connsiteX17" fmla="*/ 21569 w 1296988"/>
                <a:gd name="connsiteY17" fmla="*/ 0 h 701675"/>
                <a:gd name="connsiteX18" fmla="*/ 1275419 w 1296988"/>
                <a:gd name="connsiteY18" fmla="*/ 0 h 701675"/>
                <a:gd name="connsiteX19" fmla="*/ 1296988 w 1296988"/>
                <a:gd name="connsiteY19" fmla="*/ 21569 h 701675"/>
                <a:gd name="connsiteX20" fmla="*/ 1296988 w 1296988"/>
                <a:gd name="connsiteY20" fmla="*/ 680106 h 701675"/>
                <a:gd name="connsiteX21" fmla="*/ 1275419 w 1296988"/>
                <a:gd name="connsiteY21" fmla="*/ 701675 h 701675"/>
                <a:gd name="connsiteX22" fmla="*/ 21569 w 1296988"/>
                <a:gd name="connsiteY22" fmla="*/ 701675 h 701675"/>
                <a:gd name="connsiteX23" fmla="*/ 0 w 1296988"/>
                <a:gd name="connsiteY23" fmla="*/ 680106 h 701675"/>
                <a:gd name="connsiteX24" fmla="*/ 0 w 1296988"/>
                <a:gd name="connsiteY24" fmla="*/ 21569 h 701675"/>
                <a:gd name="connsiteX25" fmla="*/ 21569 w 1296988"/>
                <a:gd name="connsiteY25" fmla="*/ 0 h 701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1296988" h="701675">
                  <a:moveTo>
                    <a:pt x="61505" y="42863"/>
                  </a:moveTo>
                  <a:lnTo>
                    <a:pt x="1235484" y="42863"/>
                  </a:lnTo>
                  <a:cubicBezTo>
                    <a:pt x="1245780" y="42863"/>
                    <a:pt x="1254126" y="51209"/>
                    <a:pt x="1254126" y="61505"/>
                  </a:cubicBezTo>
                  <a:lnTo>
                    <a:pt x="1254126" y="630646"/>
                  </a:lnTo>
                  <a:cubicBezTo>
                    <a:pt x="1254126" y="640942"/>
                    <a:pt x="1245780" y="649288"/>
                    <a:pt x="1235484" y="649288"/>
                  </a:cubicBezTo>
                  <a:lnTo>
                    <a:pt x="61505" y="649288"/>
                  </a:lnTo>
                  <a:cubicBezTo>
                    <a:pt x="51209" y="649288"/>
                    <a:pt x="42863" y="640942"/>
                    <a:pt x="42863" y="630646"/>
                  </a:cubicBezTo>
                  <a:lnTo>
                    <a:pt x="42863" y="61505"/>
                  </a:lnTo>
                  <a:cubicBezTo>
                    <a:pt x="42863" y="51209"/>
                    <a:pt x="51209" y="42863"/>
                    <a:pt x="61505" y="42863"/>
                  </a:cubicBezTo>
                  <a:close/>
                  <a:moveTo>
                    <a:pt x="42282" y="22225"/>
                  </a:moveTo>
                  <a:cubicBezTo>
                    <a:pt x="31205" y="22225"/>
                    <a:pt x="22225" y="31205"/>
                    <a:pt x="22225" y="42282"/>
                  </a:cubicBezTo>
                  <a:lnTo>
                    <a:pt x="22225" y="654631"/>
                  </a:lnTo>
                  <a:cubicBezTo>
                    <a:pt x="22225" y="665708"/>
                    <a:pt x="31205" y="674688"/>
                    <a:pt x="42282" y="674688"/>
                  </a:cubicBezTo>
                  <a:lnTo>
                    <a:pt x="1254706" y="674688"/>
                  </a:lnTo>
                  <a:cubicBezTo>
                    <a:pt x="1265783" y="674688"/>
                    <a:pt x="1274763" y="665708"/>
                    <a:pt x="1274763" y="654631"/>
                  </a:cubicBezTo>
                  <a:lnTo>
                    <a:pt x="1274763" y="42282"/>
                  </a:lnTo>
                  <a:cubicBezTo>
                    <a:pt x="1274763" y="31205"/>
                    <a:pt x="1265783" y="22225"/>
                    <a:pt x="1254706" y="22225"/>
                  </a:cubicBezTo>
                  <a:close/>
                  <a:moveTo>
                    <a:pt x="21569" y="0"/>
                  </a:moveTo>
                  <a:lnTo>
                    <a:pt x="1275419" y="0"/>
                  </a:lnTo>
                  <a:cubicBezTo>
                    <a:pt x="1287331" y="0"/>
                    <a:pt x="1296988" y="9657"/>
                    <a:pt x="1296988" y="21569"/>
                  </a:cubicBezTo>
                  <a:lnTo>
                    <a:pt x="1296988" y="680106"/>
                  </a:lnTo>
                  <a:cubicBezTo>
                    <a:pt x="1296988" y="692018"/>
                    <a:pt x="1287331" y="701675"/>
                    <a:pt x="1275419" y="701675"/>
                  </a:cubicBezTo>
                  <a:lnTo>
                    <a:pt x="21569" y="701675"/>
                  </a:lnTo>
                  <a:cubicBezTo>
                    <a:pt x="9657" y="701675"/>
                    <a:pt x="0" y="692018"/>
                    <a:pt x="0" y="680106"/>
                  </a:cubicBezTo>
                  <a:lnTo>
                    <a:pt x="0" y="21569"/>
                  </a:lnTo>
                  <a:cubicBezTo>
                    <a:pt x="0" y="9657"/>
                    <a:pt x="9657" y="0"/>
                    <a:pt x="21569" y="0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  <a:effectLst/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BF1640C6-CD0B-6BFD-6AAD-9B65424580B5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6200000">
              <a:off x="8465345" y="4995207"/>
              <a:ext cx="463548" cy="1026835"/>
            </a:xfrm>
            <a:custGeom>
              <a:avLst/>
              <a:gdLst>
                <a:gd name="connsiteX0" fmla="*/ 463548 w 463548"/>
                <a:gd name="connsiteY0" fmla="*/ 425387 h 1026835"/>
                <a:gd name="connsiteX1" fmla="*/ 446571 w 463548"/>
                <a:gd name="connsiteY1" fmla="*/ 449778 h 1026835"/>
                <a:gd name="connsiteX2" fmla="*/ 432849 w 463548"/>
                <a:gd name="connsiteY2" fmla="*/ 444228 h 1026835"/>
                <a:gd name="connsiteX3" fmla="*/ 303211 w 463548"/>
                <a:gd name="connsiteY3" fmla="*/ 367743 h 1026835"/>
                <a:gd name="connsiteX4" fmla="*/ 303211 w 463548"/>
                <a:gd name="connsiteY4" fmla="*/ 1026835 h 1026835"/>
                <a:gd name="connsiteX5" fmla="*/ 160336 w 463548"/>
                <a:gd name="connsiteY5" fmla="*/ 1026835 h 1026835"/>
                <a:gd name="connsiteX6" fmla="*/ 160336 w 463548"/>
                <a:gd name="connsiteY6" fmla="*/ 367407 h 1026835"/>
                <a:gd name="connsiteX7" fmla="*/ 33860 w 463548"/>
                <a:gd name="connsiteY7" fmla="*/ 442347 h 1026835"/>
                <a:gd name="connsiteX8" fmla="*/ 16977 w 463548"/>
                <a:gd name="connsiteY8" fmla="*/ 449778 h 1026835"/>
                <a:gd name="connsiteX9" fmla="*/ 0 w 463548"/>
                <a:gd name="connsiteY9" fmla="*/ 425387 h 1026835"/>
                <a:gd name="connsiteX10" fmla="*/ 3631 w 463548"/>
                <a:gd name="connsiteY10" fmla="*/ 411467 h 1026835"/>
                <a:gd name="connsiteX11" fmla="*/ 208443 w 463548"/>
                <a:gd name="connsiteY11" fmla="*/ 18241 h 1026835"/>
                <a:gd name="connsiteX12" fmla="*/ 231945 w 463548"/>
                <a:gd name="connsiteY12" fmla="*/ 0 h 1026835"/>
                <a:gd name="connsiteX13" fmla="*/ 255447 w 463548"/>
                <a:gd name="connsiteY13" fmla="*/ 18241 h 1026835"/>
                <a:gd name="connsiteX14" fmla="*/ 459917 w 463548"/>
                <a:gd name="connsiteY14" fmla="*/ 411467 h 1026835"/>
                <a:gd name="connsiteX15" fmla="*/ 463548 w 463548"/>
                <a:gd name="connsiteY15" fmla="*/ 425387 h 1026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463548" h="1026835">
                  <a:moveTo>
                    <a:pt x="463548" y="425387"/>
                  </a:moveTo>
                  <a:cubicBezTo>
                    <a:pt x="463548" y="437418"/>
                    <a:pt x="456260" y="447456"/>
                    <a:pt x="446571" y="449778"/>
                  </a:cubicBezTo>
                  <a:cubicBezTo>
                    <a:pt x="438882" y="448840"/>
                    <a:pt x="437423" y="446078"/>
                    <a:pt x="432849" y="444228"/>
                  </a:cubicBezTo>
                  <a:lnTo>
                    <a:pt x="303211" y="367743"/>
                  </a:lnTo>
                  <a:lnTo>
                    <a:pt x="303211" y="1026835"/>
                  </a:lnTo>
                  <a:lnTo>
                    <a:pt x="160336" y="1026835"/>
                  </a:lnTo>
                  <a:lnTo>
                    <a:pt x="160336" y="367407"/>
                  </a:lnTo>
                  <a:lnTo>
                    <a:pt x="33860" y="442347"/>
                  </a:lnTo>
                  <a:cubicBezTo>
                    <a:pt x="28232" y="444824"/>
                    <a:pt x="23773" y="449125"/>
                    <a:pt x="16977" y="449778"/>
                  </a:cubicBezTo>
                  <a:cubicBezTo>
                    <a:pt x="7288" y="447456"/>
                    <a:pt x="0" y="437418"/>
                    <a:pt x="0" y="425387"/>
                  </a:cubicBezTo>
                  <a:cubicBezTo>
                    <a:pt x="0" y="420231"/>
                    <a:pt x="1338" y="415441"/>
                    <a:pt x="3631" y="411467"/>
                  </a:cubicBezTo>
                  <a:lnTo>
                    <a:pt x="208443" y="18241"/>
                  </a:lnTo>
                  <a:cubicBezTo>
                    <a:pt x="212315" y="7522"/>
                    <a:pt x="221380" y="0"/>
                    <a:pt x="231945" y="0"/>
                  </a:cubicBezTo>
                  <a:cubicBezTo>
                    <a:pt x="242510" y="0"/>
                    <a:pt x="251575" y="7522"/>
                    <a:pt x="255447" y="18241"/>
                  </a:cubicBezTo>
                  <a:lnTo>
                    <a:pt x="459917" y="411467"/>
                  </a:lnTo>
                  <a:cubicBezTo>
                    <a:pt x="462210" y="415441"/>
                    <a:pt x="463548" y="420231"/>
                    <a:pt x="463548" y="425387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23" name="グループ化 22">
            <a:extLst>
              <a:ext uri="{FF2B5EF4-FFF2-40B4-BE49-F238E27FC236}">
                <a16:creationId xmlns:a16="http://schemas.microsoft.com/office/drawing/2014/main" id="{59B46348-6452-B2BE-27A2-A391ED09661D}"/>
              </a:ext>
            </a:extLst>
          </p:cNvPr>
          <p:cNvGrpSpPr/>
          <p:nvPr/>
        </p:nvGrpSpPr>
        <p:grpSpPr>
          <a:xfrm>
            <a:off x="2300601" y="2000277"/>
            <a:ext cx="1103698" cy="1103698"/>
            <a:chOff x="488950" y="917965"/>
            <a:chExt cx="1439862" cy="1439862"/>
          </a:xfrm>
        </p:grpSpPr>
        <p:sp>
          <p:nvSpPr>
            <p:cNvPr id="32" name="楕円 31">
              <a:extLst>
                <a:ext uri="{FF2B5EF4-FFF2-40B4-BE49-F238E27FC236}">
                  <a16:creationId xmlns:a16="http://schemas.microsoft.com/office/drawing/2014/main" id="{198611C6-0C43-B402-E4B6-5E4D7B7B7DB2}"/>
                </a:ext>
              </a:extLst>
            </p:cNvPr>
            <p:cNvSpPr/>
            <p:nvPr/>
          </p:nvSpPr>
          <p:spPr>
            <a:xfrm>
              <a:off x="510732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3" name="楕円 32">
              <a:extLst>
                <a:ext uri="{FF2B5EF4-FFF2-40B4-BE49-F238E27FC236}">
                  <a16:creationId xmlns:a16="http://schemas.microsoft.com/office/drawing/2014/main" id="{7A0F1032-C4B7-E4BE-C440-20061FF85483}"/>
                </a:ext>
              </a:extLst>
            </p:cNvPr>
            <p:cNvSpPr/>
            <p:nvPr/>
          </p:nvSpPr>
          <p:spPr>
            <a:xfrm>
              <a:off x="637839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67F8B4ED-76A7-E136-8DFF-B1BCB035071A}"/>
                </a:ext>
              </a:extLst>
            </p:cNvPr>
            <p:cNvSpPr/>
            <p:nvPr/>
          </p:nvSpPr>
          <p:spPr>
            <a:xfrm>
              <a:off x="488950" y="917965"/>
              <a:ext cx="1439862" cy="1439862"/>
            </a:xfrm>
            <a:custGeom>
              <a:avLst/>
              <a:gdLst>
                <a:gd name="connsiteX0" fmla="*/ 329423 w 1439862"/>
                <a:gd name="connsiteY0" fmla="*/ 442581 h 1439862"/>
                <a:gd name="connsiteX1" fmla="*/ 381243 w 1439862"/>
                <a:gd name="connsiteY1" fmla="*/ 1058620 h 1439862"/>
                <a:gd name="connsiteX2" fmla="*/ 997282 w 1439862"/>
                <a:gd name="connsiteY2" fmla="*/ 1110439 h 1439862"/>
                <a:gd name="connsiteX3" fmla="*/ 760079 w 1439862"/>
                <a:gd name="connsiteY3" fmla="*/ 242639 h 1439862"/>
                <a:gd name="connsiteX4" fmla="*/ 442580 w 1439862"/>
                <a:gd name="connsiteY4" fmla="*/ 329423 h 1439862"/>
                <a:gd name="connsiteX5" fmla="*/ 1110439 w 1439862"/>
                <a:gd name="connsiteY5" fmla="*/ 997281 h 1439862"/>
                <a:gd name="connsiteX6" fmla="*/ 1058619 w 1439862"/>
                <a:gd name="connsiteY6" fmla="*/ 381242 h 1439862"/>
                <a:gd name="connsiteX7" fmla="*/ 760079 w 1439862"/>
                <a:gd name="connsiteY7" fmla="*/ 242639 h 1439862"/>
                <a:gd name="connsiteX8" fmla="*/ 719931 w 1439862"/>
                <a:gd name="connsiteY8" fmla="*/ 78645 h 1439862"/>
                <a:gd name="connsiteX9" fmla="*/ 1361218 w 1439862"/>
                <a:gd name="connsiteY9" fmla="*/ 719931 h 1439862"/>
                <a:gd name="connsiteX10" fmla="*/ 719931 w 1439862"/>
                <a:gd name="connsiteY10" fmla="*/ 1361217 h 1439862"/>
                <a:gd name="connsiteX11" fmla="*/ 78644 w 1439862"/>
                <a:gd name="connsiteY11" fmla="*/ 719931 h 1439862"/>
                <a:gd name="connsiteX12" fmla="*/ 719931 w 1439862"/>
                <a:gd name="connsiteY12" fmla="*/ 78645 h 1439862"/>
                <a:gd name="connsiteX13" fmla="*/ 719931 w 1439862"/>
                <a:gd name="connsiteY13" fmla="*/ 34888 h 1439862"/>
                <a:gd name="connsiteX14" fmla="*/ 34888 w 1439862"/>
                <a:gd name="connsiteY14" fmla="*/ 719931 h 1439862"/>
                <a:gd name="connsiteX15" fmla="*/ 719931 w 1439862"/>
                <a:gd name="connsiteY15" fmla="*/ 1404974 h 1439862"/>
                <a:gd name="connsiteX16" fmla="*/ 1404974 w 1439862"/>
                <a:gd name="connsiteY16" fmla="*/ 719931 h 1439862"/>
                <a:gd name="connsiteX17" fmla="*/ 719931 w 1439862"/>
                <a:gd name="connsiteY17" fmla="*/ 34888 h 1439862"/>
                <a:gd name="connsiteX18" fmla="*/ 719931 w 1439862"/>
                <a:gd name="connsiteY18" fmla="*/ 0 h 1439862"/>
                <a:gd name="connsiteX19" fmla="*/ 1439862 w 1439862"/>
                <a:gd name="connsiteY19" fmla="*/ 719931 h 1439862"/>
                <a:gd name="connsiteX20" fmla="*/ 719931 w 1439862"/>
                <a:gd name="connsiteY20" fmla="*/ 1439862 h 1439862"/>
                <a:gd name="connsiteX21" fmla="*/ 0 w 1439862"/>
                <a:gd name="connsiteY21" fmla="*/ 719931 h 1439862"/>
                <a:gd name="connsiteX22" fmla="*/ 719931 w 1439862"/>
                <a:gd name="connsiteY22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39862" h="1439862">
                  <a:moveTo>
                    <a:pt x="329423" y="442581"/>
                  </a:moveTo>
                  <a:cubicBezTo>
                    <a:pt x="194125" y="633079"/>
                    <a:pt x="216023" y="893400"/>
                    <a:pt x="381243" y="1058620"/>
                  </a:cubicBezTo>
                  <a:cubicBezTo>
                    <a:pt x="546463" y="1223839"/>
                    <a:pt x="806783" y="1245736"/>
                    <a:pt x="997282" y="1110439"/>
                  </a:cubicBezTo>
                  <a:close/>
                  <a:moveTo>
                    <a:pt x="760079" y="242639"/>
                  </a:moveTo>
                  <a:cubicBezTo>
                    <a:pt x="650534" y="233425"/>
                    <a:pt x="537830" y="261775"/>
                    <a:pt x="442580" y="329423"/>
                  </a:cubicBezTo>
                  <a:lnTo>
                    <a:pt x="1110439" y="997281"/>
                  </a:lnTo>
                  <a:cubicBezTo>
                    <a:pt x="1245737" y="806783"/>
                    <a:pt x="1223839" y="546462"/>
                    <a:pt x="1058619" y="381242"/>
                  </a:cubicBezTo>
                  <a:cubicBezTo>
                    <a:pt x="976009" y="298633"/>
                    <a:pt x="869624" y="251854"/>
                    <a:pt x="760079" y="242639"/>
                  </a:cubicBezTo>
                  <a:close/>
                  <a:moveTo>
                    <a:pt x="719931" y="78645"/>
                  </a:moveTo>
                  <a:cubicBezTo>
                    <a:pt x="1074104" y="78645"/>
                    <a:pt x="1361218" y="365759"/>
                    <a:pt x="1361218" y="719931"/>
                  </a:cubicBezTo>
                  <a:cubicBezTo>
                    <a:pt x="1361218" y="1074103"/>
                    <a:pt x="1074104" y="1361217"/>
                    <a:pt x="719931" y="1361217"/>
                  </a:cubicBezTo>
                  <a:cubicBezTo>
                    <a:pt x="365758" y="1361217"/>
                    <a:pt x="78644" y="1074103"/>
                    <a:pt x="78644" y="719931"/>
                  </a:cubicBezTo>
                  <a:cubicBezTo>
                    <a:pt x="78644" y="365759"/>
                    <a:pt x="365758" y="78645"/>
                    <a:pt x="719931" y="78645"/>
                  </a:cubicBez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740C5AF8-6C4E-9CBC-B90E-927A7377E9F2}"/>
              </a:ext>
            </a:extLst>
          </p:cNvPr>
          <p:cNvGrpSpPr/>
          <p:nvPr/>
        </p:nvGrpSpPr>
        <p:grpSpPr>
          <a:xfrm flipH="1">
            <a:off x="2355360" y="3721602"/>
            <a:ext cx="994181" cy="537855"/>
            <a:chOff x="8048625" y="5157788"/>
            <a:chExt cx="1296988" cy="701675"/>
          </a:xfrm>
        </p:grpSpPr>
        <p:sp>
          <p:nvSpPr>
            <p:cNvPr id="25" name="AutoShape 142">
              <a:extLst>
                <a:ext uri="{FF2B5EF4-FFF2-40B4-BE49-F238E27FC236}">
                  <a16:creationId xmlns:a16="http://schemas.microsoft.com/office/drawing/2014/main" id="{9B7A10A4-F705-EE06-DFC8-307D1087F39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59738" y="5167313"/>
              <a:ext cx="1274762" cy="677864"/>
            </a:xfrm>
            <a:prstGeom prst="roundRect">
              <a:avLst>
                <a:gd name="adj" fmla="val 3074"/>
              </a:avLst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A4206198-D1D0-B8B0-D4A2-5C60582C4E6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48625" y="5157788"/>
              <a:ext cx="1296988" cy="701675"/>
            </a:xfrm>
            <a:custGeom>
              <a:avLst/>
              <a:gdLst>
                <a:gd name="connsiteX0" fmla="*/ 61505 w 1296988"/>
                <a:gd name="connsiteY0" fmla="*/ 42863 h 701675"/>
                <a:gd name="connsiteX1" fmla="*/ 1235484 w 1296988"/>
                <a:gd name="connsiteY1" fmla="*/ 42863 h 701675"/>
                <a:gd name="connsiteX2" fmla="*/ 1254126 w 1296988"/>
                <a:gd name="connsiteY2" fmla="*/ 61505 h 701675"/>
                <a:gd name="connsiteX3" fmla="*/ 1254126 w 1296988"/>
                <a:gd name="connsiteY3" fmla="*/ 630646 h 701675"/>
                <a:gd name="connsiteX4" fmla="*/ 1235484 w 1296988"/>
                <a:gd name="connsiteY4" fmla="*/ 649288 h 701675"/>
                <a:gd name="connsiteX5" fmla="*/ 61505 w 1296988"/>
                <a:gd name="connsiteY5" fmla="*/ 649288 h 701675"/>
                <a:gd name="connsiteX6" fmla="*/ 42863 w 1296988"/>
                <a:gd name="connsiteY6" fmla="*/ 630646 h 701675"/>
                <a:gd name="connsiteX7" fmla="*/ 42863 w 1296988"/>
                <a:gd name="connsiteY7" fmla="*/ 61505 h 701675"/>
                <a:gd name="connsiteX8" fmla="*/ 61505 w 1296988"/>
                <a:gd name="connsiteY8" fmla="*/ 42863 h 701675"/>
                <a:gd name="connsiteX9" fmla="*/ 42282 w 1296988"/>
                <a:gd name="connsiteY9" fmla="*/ 22225 h 701675"/>
                <a:gd name="connsiteX10" fmla="*/ 22225 w 1296988"/>
                <a:gd name="connsiteY10" fmla="*/ 42282 h 701675"/>
                <a:gd name="connsiteX11" fmla="*/ 22225 w 1296988"/>
                <a:gd name="connsiteY11" fmla="*/ 654631 h 701675"/>
                <a:gd name="connsiteX12" fmla="*/ 42282 w 1296988"/>
                <a:gd name="connsiteY12" fmla="*/ 674688 h 701675"/>
                <a:gd name="connsiteX13" fmla="*/ 1254706 w 1296988"/>
                <a:gd name="connsiteY13" fmla="*/ 674688 h 701675"/>
                <a:gd name="connsiteX14" fmla="*/ 1274763 w 1296988"/>
                <a:gd name="connsiteY14" fmla="*/ 654631 h 701675"/>
                <a:gd name="connsiteX15" fmla="*/ 1274763 w 1296988"/>
                <a:gd name="connsiteY15" fmla="*/ 42282 h 701675"/>
                <a:gd name="connsiteX16" fmla="*/ 1254706 w 1296988"/>
                <a:gd name="connsiteY16" fmla="*/ 22225 h 701675"/>
                <a:gd name="connsiteX17" fmla="*/ 21569 w 1296988"/>
                <a:gd name="connsiteY17" fmla="*/ 0 h 701675"/>
                <a:gd name="connsiteX18" fmla="*/ 1275419 w 1296988"/>
                <a:gd name="connsiteY18" fmla="*/ 0 h 701675"/>
                <a:gd name="connsiteX19" fmla="*/ 1296988 w 1296988"/>
                <a:gd name="connsiteY19" fmla="*/ 21569 h 701675"/>
                <a:gd name="connsiteX20" fmla="*/ 1296988 w 1296988"/>
                <a:gd name="connsiteY20" fmla="*/ 680106 h 701675"/>
                <a:gd name="connsiteX21" fmla="*/ 1275419 w 1296988"/>
                <a:gd name="connsiteY21" fmla="*/ 701675 h 701675"/>
                <a:gd name="connsiteX22" fmla="*/ 21569 w 1296988"/>
                <a:gd name="connsiteY22" fmla="*/ 701675 h 701675"/>
                <a:gd name="connsiteX23" fmla="*/ 0 w 1296988"/>
                <a:gd name="connsiteY23" fmla="*/ 680106 h 701675"/>
                <a:gd name="connsiteX24" fmla="*/ 0 w 1296988"/>
                <a:gd name="connsiteY24" fmla="*/ 21569 h 701675"/>
                <a:gd name="connsiteX25" fmla="*/ 21569 w 1296988"/>
                <a:gd name="connsiteY25" fmla="*/ 0 h 701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1296988" h="701675">
                  <a:moveTo>
                    <a:pt x="61505" y="42863"/>
                  </a:moveTo>
                  <a:lnTo>
                    <a:pt x="1235484" y="42863"/>
                  </a:lnTo>
                  <a:cubicBezTo>
                    <a:pt x="1245780" y="42863"/>
                    <a:pt x="1254126" y="51209"/>
                    <a:pt x="1254126" y="61505"/>
                  </a:cubicBezTo>
                  <a:lnTo>
                    <a:pt x="1254126" y="630646"/>
                  </a:lnTo>
                  <a:cubicBezTo>
                    <a:pt x="1254126" y="640942"/>
                    <a:pt x="1245780" y="649288"/>
                    <a:pt x="1235484" y="649288"/>
                  </a:cubicBezTo>
                  <a:lnTo>
                    <a:pt x="61505" y="649288"/>
                  </a:lnTo>
                  <a:cubicBezTo>
                    <a:pt x="51209" y="649288"/>
                    <a:pt x="42863" y="640942"/>
                    <a:pt x="42863" y="630646"/>
                  </a:cubicBezTo>
                  <a:lnTo>
                    <a:pt x="42863" y="61505"/>
                  </a:lnTo>
                  <a:cubicBezTo>
                    <a:pt x="42863" y="51209"/>
                    <a:pt x="51209" y="42863"/>
                    <a:pt x="61505" y="42863"/>
                  </a:cubicBezTo>
                  <a:close/>
                  <a:moveTo>
                    <a:pt x="42282" y="22225"/>
                  </a:moveTo>
                  <a:cubicBezTo>
                    <a:pt x="31205" y="22225"/>
                    <a:pt x="22225" y="31205"/>
                    <a:pt x="22225" y="42282"/>
                  </a:cubicBezTo>
                  <a:lnTo>
                    <a:pt x="22225" y="654631"/>
                  </a:lnTo>
                  <a:cubicBezTo>
                    <a:pt x="22225" y="665708"/>
                    <a:pt x="31205" y="674688"/>
                    <a:pt x="42282" y="674688"/>
                  </a:cubicBezTo>
                  <a:lnTo>
                    <a:pt x="1254706" y="674688"/>
                  </a:lnTo>
                  <a:cubicBezTo>
                    <a:pt x="1265783" y="674688"/>
                    <a:pt x="1274763" y="665708"/>
                    <a:pt x="1274763" y="654631"/>
                  </a:cubicBezTo>
                  <a:lnTo>
                    <a:pt x="1274763" y="42282"/>
                  </a:lnTo>
                  <a:cubicBezTo>
                    <a:pt x="1274763" y="31205"/>
                    <a:pt x="1265783" y="22225"/>
                    <a:pt x="1254706" y="22225"/>
                  </a:cubicBezTo>
                  <a:close/>
                  <a:moveTo>
                    <a:pt x="21569" y="0"/>
                  </a:moveTo>
                  <a:lnTo>
                    <a:pt x="1275419" y="0"/>
                  </a:lnTo>
                  <a:cubicBezTo>
                    <a:pt x="1287331" y="0"/>
                    <a:pt x="1296988" y="9657"/>
                    <a:pt x="1296988" y="21569"/>
                  </a:cubicBezTo>
                  <a:lnTo>
                    <a:pt x="1296988" y="680106"/>
                  </a:lnTo>
                  <a:cubicBezTo>
                    <a:pt x="1296988" y="692018"/>
                    <a:pt x="1287331" y="701675"/>
                    <a:pt x="1275419" y="701675"/>
                  </a:cubicBezTo>
                  <a:lnTo>
                    <a:pt x="21569" y="701675"/>
                  </a:lnTo>
                  <a:cubicBezTo>
                    <a:pt x="9657" y="701675"/>
                    <a:pt x="0" y="692018"/>
                    <a:pt x="0" y="680106"/>
                  </a:cubicBezTo>
                  <a:lnTo>
                    <a:pt x="0" y="21569"/>
                  </a:lnTo>
                  <a:cubicBezTo>
                    <a:pt x="0" y="9657"/>
                    <a:pt x="9657" y="0"/>
                    <a:pt x="21569" y="0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  <a:effectLst/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D9EEC4B3-C50C-2ADC-B981-EFAA9F3ACE5C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6200000">
              <a:off x="8465345" y="4995207"/>
              <a:ext cx="463548" cy="1026835"/>
            </a:xfrm>
            <a:custGeom>
              <a:avLst/>
              <a:gdLst>
                <a:gd name="connsiteX0" fmla="*/ 463548 w 463548"/>
                <a:gd name="connsiteY0" fmla="*/ 425387 h 1026835"/>
                <a:gd name="connsiteX1" fmla="*/ 446571 w 463548"/>
                <a:gd name="connsiteY1" fmla="*/ 449778 h 1026835"/>
                <a:gd name="connsiteX2" fmla="*/ 432849 w 463548"/>
                <a:gd name="connsiteY2" fmla="*/ 444228 h 1026835"/>
                <a:gd name="connsiteX3" fmla="*/ 303211 w 463548"/>
                <a:gd name="connsiteY3" fmla="*/ 367743 h 1026835"/>
                <a:gd name="connsiteX4" fmla="*/ 303211 w 463548"/>
                <a:gd name="connsiteY4" fmla="*/ 1026835 h 1026835"/>
                <a:gd name="connsiteX5" fmla="*/ 160336 w 463548"/>
                <a:gd name="connsiteY5" fmla="*/ 1026835 h 1026835"/>
                <a:gd name="connsiteX6" fmla="*/ 160336 w 463548"/>
                <a:gd name="connsiteY6" fmla="*/ 367407 h 1026835"/>
                <a:gd name="connsiteX7" fmla="*/ 33860 w 463548"/>
                <a:gd name="connsiteY7" fmla="*/ 442347 h 1026835"/>
                <a:gd name="connsiteX8" fmla="*/ 16977 w 463548"/>
                <a:gd name="connsiteY8" fmla="*/ 449778 h 1026835"/>
                <a:gd name="connsiteX9" fmla="*/ 0 w 463548"/>
                <a:gd name="connsiteY9" fmla="*/ 425387 h 1026835"/>
                <a:gd name="connsiteX10" fmla="*/ 3631 w 463548"/>
                <a:gd name="connsiteY10" fmla="*/ 411467 h 1026835"/>
                <a:gd name="connsiteX11" fmla="*/ 208443 w 463548"/>
                <a:gd name="connsiteY11" fmla="*/ 18241 h 1026835"/>
                <a:gd name="connsiteX12" fmla="*/ 231945 w 463548"/>
                <a:gd name="connsiteY12" fmla="*/ 0 h 1026835"/>
                <a:gd name="connsiteX13" fmla="*/ 255447 w 463548"/>
                <a:gd name="connsiteY13" fmla="*/ 18241 h 1026835"/>
                <a:gd name="connsiteX14" fmla="*/ 459917 w 463548"/>
                <a:gd name="connsiteY14" fmla="*/ 411467 h 1026835"/>
                <a:gd name="connsiteX15" fmla="*/ 463548 w 463548"/>
                <a:gd name="connsiteY15" fmla="*/ 425387 h 1026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463548" h="1026835">
                  <a:moveTo>
                    <a:pt x="463548" y="425387"/>
                  </a:moveTo>
                  <a:cubicBezTo>
                    <a:pt x="463548" y="437418"/>
                    <a:pt x="456260" y="447456"/>
                    <a:pt x="446571" y="449778"/>
                  </a:cubicBezTo>
                  <a:cubicBezTo>
                    <a:pt x="438882" y="448840"/>
                    <a:pt x="437423" y="446078"/>
                    <a:pt x="432849" y="444228"/>
                  </a:cubicBezTo>
                  <a:lnTo>
                    <a:pt x="303211" y="367743"/>
                  </a:lnTo>
                  <a:lnTo>
                    <a:pt x="303211" y="1026835"/>
                  </a:lnTo>
                  <a:lnTo>
                    <a:pt x="160336" y="1026835"/>
                  </a:lnTo>
                  <a:lnTo>
                    <a:pt x="160336" y="367407"/>
                  </a:lnTo>
                  <a:lnTo>
                    <a:pt x="33860" y="442347"/>
                  </a:lnTo>
                  <a:cubicBezTo>
                    <a:pt x="28232" y="444824"/>
                    <a:pt x="23773" y="449125"/>
                    <a:pt x="16977" y="449778"/>
                  </a:cubicBezTo>
                  <a:cubicBezTo>
                    <a:pt x="7288" y="447456"/>
                    <a:pt x="0" y="437418"/>
                    <a:pt x="0" y="425387"/>
                  </a:cubicBezTo>
                  <a:cubicBezTo>
                    <a:pt x="0" y="420231"/>
                    <a:pt x="1338" y="415441"/>
                    <a:pt x="3631" y="411467"/>
                  </a:cubicBezTo>
                  <a:lnTo>
                    <a:pt x="208443" y="18241"/>
                  </a:lnTo>
                  <a:cubicBezTo>
                    <a:pt x="212315" y="7522"/>
                    <a:pt x="221380" y="0"/>
                    <a:pt x="231945" y="0"/>
                  </a:cubicBezTo>
                  <a:cubicBezTo>
                    <a:pt x="242510" y="0"/>
                    <a:pt x="251575" y="7522"/>
                    <a:pt x="255447" y="18241"/>
                  </a:cubicBezTo>
                  <a:lnTo>
                    <a:pt x="459917" y="411467"/>
                  </a:lnTo>
                  <a:cubicBezTo>
                    <a:pt x="462210" y="415441"/>
                    <a:pt x="463548" y="420231"/>
                    <a:pt x="463548" y="425387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80" name="グループ化 79">
            <a:extLst>
              <a:ext uri="{FF2B5EF4-FFF2-40B4-BE49-F238E27FC236}">
                <a16:creationId xmlns:a16="http://schemas.microsoft.com/office/drawing/2014/main" id="{02A4A330-84DA-7069-C50C-5CC1C91E5BC2}"/>
              </a:ext>
            </a:extLst>
          </p:cNvPr>
          <p:cNvGrpSpPr/>
          <p:nvPr/>
        </p:nvGrpSpPr>
        <p:grpSpPr>
          <a:xfrm>
            <a:off x="9476858" y="2000278"/>
            <a:ext cx="1103698" cy="3413365"/>
            <a:chOff x="9476858" y="2000278"/>
            <a:chExt cx="1103698" cy="3413365"/>
          </a:xfrm>
        </p:grpSpPr>
        <p:sp>
          <p:nvSpPr>
            <p:cNvPr id="39" name="正方形/長方形 38">
              <a:extLst>
                <a:ext uri="{FF2B5EF4-FFF2-40B4-BE49-F238E27FC236}">
                  <a16:creationId xmlns:a16="http://schemas.microsoft.com/office/drawing/2014/main" id="{65CC91B6-170E-6538-CC8F-07D14CDF9B53}"/>
                </a:ext>
              </a:extLst>
            </p:cNvPr>
            <p:cNvSpPr/>
            <p:nvPr/>
          </p:nvSpPr>
          <p:spPr>
            <a:xfrm>
              <a:off x="9974869" y="2454221"/>
              <a:ext cx="122366" cy="2959422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2" name="グループ化 51">
              <a:extLst>
                <a:ext uri="{FF2B5EF4-FFF2-40B4-BE49-F238E27FC236}">
                  <a16:creationId xmlns:a16="http://schemas.microsoft.com/office/drawing/2014/main" id="{FC607E4D-8306-F09B-1609-1073A332AC91}"/>
                </a:ext>
              </a:extLst>
            </p:cNvPr>
            <p:cNvGrpSpPr/>
            <p:nvPr/>
          </p:nvGrpSpPr>
          <p:grpSpPr>
            <a:xfrm>
              <a:off x="9476858" y="2000278"/>
              <a:ext cx="1103698" cy="1103698"/>
              <a:chOff x="6113398" y="908050"/>
              <a:chExt cx="1439863" cy="1439863"/>
            </a:xfrm>
          </p:grpSpPr>
          <p:sp>
            <p:nvSpPr>
              <p:cNvPr id="77" name="Oval 22">
                <a:extLst>
                  <a:ext uri="{FF2B5EF4-FFF2-40B4-BE49-F238E27FC236}">
                    <a16:creationId xmlns:a16="http://schemas.microsoft.com/office/drawing/2014/main" id="{014A5BBD-3869-8147-5599-3BF027FC24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130067" y="924721"/>
                <a:ext cx="1406526" cy="140652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 b="1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78" name="フリーフォーム: 図形 77">
                <a:extLst>
                  <a:ext uri="{FF2B5EF4-FFF2-40B4-BE49-F238E27FC236}">
                    <a16:creationId xmlns:a16="http://schemas.microsoft.com/office/drawing/2014/main" id="{81A06B02-DE3C-C40E-9D25-2EF86C31C2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113398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258781 h 1439863"/>
                  <a:gd name="connsiteX1" fmla="*/ 258781 w 1439863"/>
                  <a:gd name="connsiteY1" fmla="*/ 719932 h 1439863"/>
                  <a:gd name="connsiteX2" fmla="*/ 719932 w 1439863"/>
                  <a:gd name="connsiteY2" fmla="*/ 1181082 h 1439863"/>
                  <a:gd name="connsiteX3" fmla="*/ 1181082 w 1439863"/>
                  <a:gd name="connsiteY3" fmla="*/ 719932 h 1439863"/>
                  <a:gd name="connsiteX4" fmla="*/ 719932 w 1439863"/>
                  <a:gd name="connsiteY4" fmla="*/ 258781 h 1439863"/>
                  <a:gd name="connsiteX5" fmla="*/ 719932 w 1439863"/>
                  <a:gd name="connsiteY5" fmla="*/ 71438 h 1439863"/>
                  <a:gd name="connsiteX6" fmla="*/ 1368425 w 1439863"/>
                  <a:gd name="connsiteY6" fmla="*/ 719932 h 1439863"/>
                  <a:gd name="connsiteX7" fmla="*/ 719932 w 1439863"/>
                  <a:gd name="connsiteY7" fmla="*/ 1368425 h 1439863"/>
                  <a:gd name="connsiteX8" fmla="*/ 71438 w 1439863"/>
                  <a:gd name="connsiteY8" fmla="*/ 719932 h 1439863"/>
                  <a:gd name="connsiteX9" fmla="*/ 719932 w 1439863"/>
                  <a:gd name="connsiteY9" fmla="*/ 71438 h 1439863"/>
                  <a:gd name="connsiteX10" fmla="*/ 719932 w 1439863"/>
                  <a:gd name="connsiteY10" fmla="*/ 25398 h 1439863"/>
                  <a:gd name="connsiteX11" fmla="*/ 25398 w 1439863"/>
                  <a:gd name="connsiteY11" fmla="*/ 719932 h 1439863"/>
                  <a:gd name="connsiteX12" fmla="*/ 719932 w 1439863"/>
                  <a:gd name="connsiteY12" fmla="*/ 1414466 h 1439863"/>
                  <a:gd name="connsiteX13" fmla="*/ 1414465 w 1439863"/>
                  <a:gd name="connsiteY13" fmla="*/ 719932 h 1439863"/>
                  <a:gd name="connsiteX14" fmla="*/ 719932 w 1439863"/>
                  <a:gd name="connsiteY14" fmla="*/ 25398 h 1439863"/>
                  <a:gd name="connsiteX15" fmla="*/ 719932 w 1439863"/>
                  <a:gd name="connsiteY15" fmla="*/ 0 h 1439863"/>
                  <a:gd name="connsiteX16" fmla="*/ 1439863 w 1439863"/>
                  <a:gd name="connsiteY16" fmla="*/ 719932 h 1439863"/>
                  <a:gd name="connsiteX17" fmla="*/ 719932 w 1439863"/>
                  <a:gd name="connsiteY17" fmla="*/ 1439863 h 1439863"/>
                  <a:gd name="connsiteX18" fmla="*/ 0 w 1439863"/>
                  <a:gd name="connsiteY18" fmla="*/ 719932 h 1439863"/>
                  <a:gd name="connsiteX19" fmla="*/ 719932 w 1439863"/>
                  <a:gd name="connsiteY19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439863" h="1439863">
                    <a:moveTo>
                      <a:pt x="719932" y="258781"/>
                    </a:moveTo>
                    <a:cubicBezTo>
                      <a:pt x="465218" y="258781"/>
                      <a:pt x="258781" y="465218"/>
                      <a:pt x="258781" y="719932"/>
                    </a:cubicBezTo>
                    <a:cubicBezTo>
                      <a:pt x="258781" y="974645"/>
                      <a:pt x="465218" y="1181082"/>
                      <a:pt x="719932" y="1181082"/>
                    </a:cubicBezTo>
                    <a:cubicBezTo>
                      <a:pt x="974645" y="1181082"/>
                      <a:pt x="1181082" y="974645"/>
                      <a:pt x="1181082" y="719932"/>
                    </a:cubicBezTo>
                    <a:cubicBezTo>
                      <a:pt x="1181082" y="465218"/>
                      <a:pt x="974645" y="258781"/>
                      <a:pt x="719932" y="258781"/>
                    </a:cubicBezTo>
                    <a:close/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 b="1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79" name="Text Box 47">
                <a:extLst>
                  <a:ext uri="{FF2B5EF4-FFF2-40B4-BE49-F238E27FC236}">
                    <a16:creationId xmlns:a16="http://schemas.microsoft.com/office/drawing/2014/main" id="{03F89A92-0AC6-583A-3C84-C54E9CC609D7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6536454" y="1368399"/>
                <a:ext cx="593010" cy="49267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prstTxWarp prst="textPlain">
                  <a:avLst/>
                </a:prstTxWarp>
                <a:spAutoFit/>
              </a:bodyPr>
              <a:lstStyle/>
              <a:p>
                <a:pPr algn="ctr"/>
                <a:r>
                  <a:rPr lang="en-US" altLang="ja-JP" sz="4800" b="1" dirty="0">
                    <a:solidFill>
                      <a:srgbClr val="0070C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40</a:t>
                </a:r>
                <a:endParaRPr lang="en-US" altLang="ja-JP" sz="3200" b="1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</p:grpSp>
      <p:sp>
        <p:nvSpPr>
          <p:cNvPr id="81" name="正方形/長方形 80">
            <a:extLst>
              <a:ext uri="{FF2B5EF4-FFF2-40B4-BE49-F238E27FC236}">
                <a16:creationId xmlns:a16="http://schemas.microsoft.com/office/drawing/2014/main" id="{6EFC683F-C98C-ABBA-36A3-E6197B10D5B4}"/>
              </a:ext>
            </a:extLst>
          </p:cNvPr>
          <p:cNvSpPr/>
          <p:nvPr/>
        </p:nvSpPr>
        <p:spPr bwMode="auto">
          <a:xfrm>
            <a:off x="310896" y="5402144"/>
            <a:ext cx="11567161" cy="406535"/>
          </a:xfrm>
          <a:prstGeom prst="rect">
            <a:avLst/>
          </a:prstGeom>
          <a:solidFill>
            <a:schemeClr val="bg1">
              <a:lumMod val="5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82" name="グループ化 81">
            <a:extLst>
              <a:ext uri="{FF2B5EF4-FFF2-40B4-BE49-F238E27FC236}">
                <a16:creationId xmlns:a16="http://schemas.microsoft.com/office/drawing/2014/main" id="{95560698-400C-9D9D-F231-CED4A27A012B}"/>
              </a:ext>
            </a:extLst>
          </p:cNvPr>
          <p:cNvGrpSpPr/>
          <p:nvPr/>
        </p:nvGrpSpPr>
        <p:grpSpPr>
          <a:xfrm>
            <a:off x="4880865" y="4059070"/>
            <a:ext cx="2980779" cy="1680678"/>
            <a:chOff x="1466742" y="4308336"/>
            <a:chExt cx="2222646" cy="1253214"/>
          </a:xfrm>
        </p:grpSpPr>
        <p:sp>
          <p:nvSpPr>
            <p:cNvPr id="83" name="台形 82">
              <a:extLst>
                <a:ext uri="{FF2B5EF4-FFF2-40B4-BE49-F238E27FC236}">
                  <a16:creationId xmlns:a16="http://schemas.microsoft.com/office/drawing/2014/main" id="{5A069E0C-C691-797B-7804-C1B23F30288C}"/>
                </a:ext>
              </a:extLst>
            </p:cNvPr>
            <p:cNvSpPr/>
            <p:nvPr/>
          </p:nvSpPr>
          <p:spPr bwMode="auto">
            <a:xfrm>
              <a:off x="1971144" y="4349750"/>
              <a:ext cx="1477922" cy="637788"/>
            </a:xfrm>
            <a:prstGeom prst="trapezoid">
              <a:avLst/>
            </a:prstGeom>
            <a:solidFill>
              <a:srgbClr val="00B0F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" name="フリーフォーム: 図形 83">
              <a:extLst>
                <a:ext uri="{FF2B5EF4-FFF2-40B4-BE49-F238E27FC236}">
                  <a16:creationId xmlns:a16="http://schemas.microsoft.com/office/drawing/2014/main" id="{66C56E0A-542D-28C1-8F9B-904B56D16DC6}"/>
                </a:ext>
              </a:extLst>
            </p:cNvPr>
            <p:cNvSpPr/>
            <p:nvPr/>
          </p:nvSpPr>
          <p:spPr bwMode="auto">
            <a:xfrm>
              <a:off x="1466742" y="4308336"/>
              <a:ext cx="2222646" cy="1125569"/>
            </a:xfrm>
            <a:custGeom>
              <a:avLst/>
              <a:gdLst>
                <a:gd name="connsiteX0" fmla="*/ 1313008 w 2222646"/>
                <a:gd name="connsiteY0" fmla="*/ 84525 h 1125569"/>
                <a:gd name="connsiteX1" fmla="*/ 1313008 w 2222646"/>
                <a:gd name="connsiteY1" fmla="*/ 564957 h 1125569"/>
                <a:gd name="connsiteX2" fmla="*/ 1895300 w 2222646"/>
                <a:gd name="connsiteY2" fmla="*/ 564957 h 1125569"/>
                <a:gd name="connsiteX3" fmla="*/ 1775192 w 2222646"/>
                <a:gd name="connsiteY3" fmla="*/ 84525 h 1125569"/>
                <a:gd name="connsiteX4" fmla="*/ 703615 w 2222646"/>
                <a:gd name="connsiteY4" fmla="*/ 84525 h 1125569"/>
                <a:gd name="connsiteX5" fmla="*/ 583507 w 2222646"/>
                <a:gd name="connsiteY5" fmla="*/ 564957 h 1125569"/>
                <a:gd name="connsiteX6" fmla="*/ 1193746 w 2222646"/>
                <a:gd name="connsiteY6" fmla="*/ 564957 h 1125569"/>
                <a:gd name="connsiteX7" fmla="*/ 1193746 w 2222646"/>
                <a:gd name="connsiteY7" fmla="*/ 84525 h 1125569"/>
                <a:gd name="connsiteX8" fmla="*/ 618992 w 2222646"/>
                <a:gd name="connsiteY8" fmla="*/ 0 h 1125569"/>
                <a:gd name="connsiteX9" fmla="*/ 1859814 w 2222646"/>
                <a:gd name="connsiteY9" fmla="*/ 0 h 1125569"/>
                <a:gd name="connsiteX10" fmla="*/ 2001053 w 2222646"/>
                <a:gd name="connsiteY10" fmla="*/ 564957 h 1125569"/>
                <a:gd name="connsiteX11" fmla="*/ 2029324 w 2222646"/>
                <a:gd name="connsiteY11" fmla="*/ 564957 h 1125569"/>
                <a:gd name="connsiteX12" fmla="*/ 2170389 w 2222646"/>
                <a:gd name="connsiteY12" fmla="*/ 706022 h 1125569"/>
                <a:gd name="connsiteX13" fmla="*/ 2170389 w 2222646"/>
                <a:gd name="connsiteY13" fmla="*/ 944882 h 1125569"/>
                <a:gd name="connsiteX14" fmla="*/ 2174739 w 2222646"/>
                <a:gd name="connsiteY14" fmla="*/ 944882 h 1125569"/>
                <a:gd name="connsiteX15" fmla="*/ 2222646 w 2222646"/>
                <a:gd name="connsiteY15" fmla="*/ 992789 h 1125569"/>
                <a:gd name="connsiteX16" fmla="*/ 2222646 w 2222646"/>
                <a:gd name="connsiteY16" fmla="*/ 1106160 h 1125569"/>
                <a:gd name="connsiteX17" fmla="*/ 2203237 w 2222646"/>
                <a:gd name="connsiteY17" fmla="*/ 1125569 h 1125569"/>
                <a:gd name="connsiteX18" fmla="*/ 2073780 w 2222646"/>
                <a:gd name="connsiteY18" fmla="*/ 1125569 h 1125569"/>
                <a:gd name="connsiteX19" fmla="*/ 2079772 w 2222646"/>
                <a:gd name="connsiteY19" fmla="*/ 1095888 h 1125569"/>
                <a:gd name="connsiteX20" fmla="*/ 1793684 w 2222646"/>
                <a:gd name="connsiteY20" fmla="*/ 809801 h 1125569"/>
                <a:gd name="connsiteX21" fmla="*/ 1507596 w 2222646"/>
                <a:gd name="connsiteY21" fmla="*/ 1095888 h 1125569"/>
                <a:gd name="connsiteX22" fmla="*/ 1513588 w 2222646"/>
                <a:gd name="connsiteY22" fmla="*/ 1125569 h 1125569"/>
                <a:gd name="connsiteX23" fmla="*/ 759330 w 2222646"/>
                <a:gd name="connsiteY23" fmla="*/ 1125569 h 1125569"/>
                <a:gd name="connsiteX24" fmla="*/ 765322 w 2222646"/>
                <a:gd name="connsiteY24" fmla="*/ 1095888 h 1125569"/>
                <a:gd name="connsiteX25" fmla="*/ 479234 w 2222646"/>
                <a:gd name="connsiteY25" fmla="*/ 809801 h 1125569"/>
                <a:gd name="connsiteX26" fmla="*/ 193146 w 2222646"/>
                <a:gd name="connsiteY26" fmla="*/ 1095888 h 1125569"/>
                <a:gd name="connsiteX27" fmla="*/ 199138 w 2222646"/>
                <a:gd name="connsiteY27" fmla="*/ 1125569 h 1125569"/>
                <a:gd name="connsiteX28" fmla="*/ 19409 w 2222646"/>
                <a:gd name="connsiteY28" fmla="*/ 1125569 h 1125569"/>
                <a:gd name="connsiteX29" fmla="*/ 0 w 2222646"/>
                <a:gd name="connsiteY29" fmla="*/ 1106160 h 1125569"/>
                <a:gd name="connsiteX30" fmla="*/ 0 w 2222646"/>
                <a:gd name="connsiteY30" fmla="*/ 992789 h 1125569"/>
                <a:gd name="connsiteX31" fmla="*/ 47907 w 2222646"/>
                <a:gd name="connsiteY31" fmla="*/ 944882 h 1125569"/>
                <a:gd name="connsiteX32" fmla="*/ 52257 w 2222646"/>
                <a:gd name="connsiteY32" fmla="*/ 944882 h 1125569"/>
                <a:gd name="connsiteX33" fmla="*/ 52257 w 2222646"/>
                <a:gd name="connsiteY33" fmla="*/ 706022 h 1125569"/>
                <a:gd name="connsiteX34" fmla="*/ 193322 w 2222646"/>
                <a:gd name="connsiteY34" fmla="*/ 564957 h 1125569"/>
                <a:gd name="connsiteX35" fmla="*/ 477753 w 2222646"/>
                <a:gd name="connsiteY35" fmla="*/ 564957 h 11255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</a:cxnLst>
              <a:rect l="l" t="t" r="r" b="b"/>
              <a:pathLst>
                <a:path w="2222646" h="1125569">
                  <a:moveTo>
                    <a:pt x="1313008" y="84525"/>
                  </a:moveTo>
                  <a:lnTo>
                    <a:pt x="1313008" y="564957"/>
                  </a:lnTo>
                  <a:lnTo>
                    <a:pt x="1895300" y="564957"/>
                  </a:lnTo>
                  <a:lnTo>
                    <a:pt x="1775192" y="84525"/>
                  </a:lnTo>
                  <a:close/>
                  <a:moveTo>
                    <a:pt x="703615" y="84525"/>
                  </a:moveTo>
                  <a:lnTo>
                    <a:pt x="583507" y="564957"/>
                  </a:lnTo>
                  <a:lnTo>
                    <a:pt x="1193746" y="564957"/>
                  </a:lnTo>
                  <a:lnTo>
                    <a:pt x="1193746" y="84525"/>
                  </a:lnTo>
                  <a:close/>
                  <a:moveTo>
                    <a:pt x="618992" y="0"/>
                  </a:moveTo>
                  <a:lnTo>
                    <a:pt x="1859814" y="0"/>
                  </a:lnTo>
                  <a:lnTo>
                    <a:pt x="2001053" y="564957"/>
                  </a:lnTo>
                  <a:lnTo>
                    <a:pt x="2029324" y="564957"/>
                  </a:lnTo>
                  <a:cubicBezTo>
                    <a:pt x="2107232" y="564957"/>
                    <a:pt x="2170389" y="628114"/>
                    <a:pt x="2170389" y="706022"/>
                  </a:cubicBezTo>
                  <a:lnTo>
                    <a:pt x="2170389" y="944882"/>
                  </a:lnTo>
                  <a:lnTo>
                    <a:pt x="2174739" y="944882"/>
                  </a:lnTo>
                  <a:cubicBezTo>
                    <a:pt x="2201197" y="944882"/>
                    <a:pt x="2222646" y="966331"/>
                    <a:pt x="2222646" y="992789"/>
                  </a:cubicBezTo>
                  <a:lnTo>
                    <a:pt x="2222646" y="1106160"/>
                  </a:lnTo>
                  <a:cubicBezTo>
                    <a:pt x="2222646" y="1116879"/>
                    <a:pt x="2213956" y="1125569"/>
                    <a:pt x="2203237" y="1125569"/>
                  </a:cubicBezTo>
                  <a:lnTo>
                    <a:pt x="2073780" y="1125569"/>
                  </a:lnTo>
                  <a:lnTo>
                    <a:pt x="2079772" y="1095888"/>
                  </a:lnTo>
                  <a:cubicBezTo>
                    <a:pt x="2079772" y="937887"/>
                    <a:pt x="1951686" y="809801"/>
                    <a:pt x="1793684" y="809801"/>
                  </a:cubicBezTo>
                  <a:cubicBezTo>
                    <a:pt x="1635682" y="809801"/>
                    <a:pt x="1507596" y="937887"/>
                    <a:pt x="1507596" y="1095888"/>
                  </a:cubicBezTo>
                  <a:lnTo>
                    <a:pt x="1513588" y="1125569"/>
                  </a:lnTo>
                  <a:lnTo>
                    <a:pt x="759330" y="1125569"/>
                  </a:lnTo>
                  <a:lnTo>
                    <a:pt x="765322" y="1095888"/>
                  </a:lnTo>
                  <a:cubicBezTo>
                    <a:pt x="765322" y="937887"/>
                    <a:pt x="637236" y="809801"/>
                    <a:pt x="479234" y="809801"/>
                  </a:cubicBezTo>
                  <a:cubicBezTo>
                    <a:pt x="321232" y="809801"/>
                    <a:pt x="193146" y="937887"/>
                    <a:pt x="193146" y="1095888"/>
                  </a:cubicBezTo>
                  <a:lnTo>
                    <a:pt x="199138" y="1125569"/>
                  </a:lnTo>
                  <a:lnTo>
                    <a:pt x="19409" y="1125569"/>
                  </a:lnTo>
                  <a:cubicBezTo>
                    <a:pt x="8690" y="1125569"/>
                    <a:pt x="0" y="1116879"/>
                    <a:pt x="0" y="1106160"/>
                  </a:cubicBezTo>
                  <a:lnTo>
                    <a:pt x="0" y="992789"/>
                  </a:lnTo>
                  <a:cubicBezTo>
                    <a:pt x="0" y="966331"/>
                    <a:pt x="21449" y="944882"/>
                    <a:pt x="47907" y="944882"/>
                  </a:cubicBezTo>
                  <a:lnTo>
                    <a:pt x="52257" y="944882"/>
                  </a:lnTo>
                  <a:lnTo>
                    <a:pt x="52257" y="706022"/>
                  </a:lnTo>
                  <a:cubicBezTo>
                    <a:pt x="52257" y="628114"/>
                    <a:pt x="115414" y="564957"/>
                    <a:pt x="193322" y="564957"/>
                  </a:cubicBezTo>
                  <a:lnTo>
                    <a:pt x="477753" y="564957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5" name="楕円 84">
              <a:extLst>
                <a:ext uri="{FF2B5EF4-FFF2-40B4-BE49-F238E27FC236}">
                  <a16:creationId xmlns:a16="http://schemas.microsoft.com/office/drawing/2014/main" id="{A5119A2B-1A86-EC48-E5C1-B56FC9221F0B}"/>
                </a:ext>
              </a:extLst>
            </p:cNvPr>
            <p:cNvSpPr/>
            <p:nvPr/>
          </p:nvSpPr>
          <p:spPr bwMode="auto">
            <a:xfrm>
              <a:off x="1704832" y="5079263"/>
              <a:ext cx="482286" cy="48228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86" name="楕円 85">
              <a:extLst>
                <a:ext uri="{FF2B5EF4-FFF2-40B4-BE49-F238E27FC236}">
                  <a16:creationId xmlns:a16="http://schemas.microsoft.com/office/drawing/2014/main" id="{AB0A1C3B-53E3-C540-1772-341A39B5E00F}"/>
                </a:ext>
              </a:extLst>
            </p:cNvPr>
            <p:cNvSpPr/>
            <p:nvPr/>
          </p:nvSpPr>
          <p:spPr bwMode="auto">
            <a:xfrm>
              <a:off x="3019283" y="5079264"/>
              <a:ext cx="482286" cy="48228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87" name="楕円 86">
              <a:extLst>
                <a:ext uri="{FF2B5EF4-FFF2-40B4-BE49-F238E27FC236}">
                  <a16:creationId xmlns:a16="http://schemas.microsoft.com/office/drawing/2014/main" id="{88951C0A-7DE5-3CD6-E768-190736C3F02D}"/>
                </a:ext>
              </a:extLst>
            </p:cNvPr>
            <p:cNvSpPr/>
            <p:nvPr/>
          </p:nvSpPr>
          <p:spPr bwMode="auto">
            <a:xfrm>
              <a:off x="1794407" y="5168839"/>
              <a:ext cx="303139" cy="30313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8" name="楕円 87">
              <a:extLst>
                <a:ext uri="{FF2B5EF4-FFF2-40B4-BE49-F238E27FC236}">
                  <a16:creationId xmlns:a16="http://schemas.microsoft.com/office/drawing/2014/main" id="{957DE6D2-439F-9917-6751-D392FA7508DC}"/>
                </a:ext>
              </a:extLst>
            </p:cNvPr>
            <p:cNvSpPr/>
            <p:nvPr/>
          </p:nvSpPr>
          <p:spPr bwMode="auto">
            <a:xfrm>
              <a:off x="3108857" y="5168839"/>
              <a:ext cx="303139" cy="30313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106" name="グループ化 105">
            <a:extLst>
              <a:ext uri="{FF2B5EF4-FFF2-40B4-BE49-F238E27FC236}">
                <a16:creationId xmlns:a16="http://schemas.microsoft.com/office/drawing/2014/main" id="{0F4CD692-FA39-E519-E7F4-849B301C41DC}"/>
              </a:ext>
            </a:extLst>
          </p:cNvPr>
          <p:cNvGrpSpPr/>
          <p:nvPr/>
        </p:nvGrpSpPr>
        <p:grpSpPr>
          <a:xfrm>
            <a:off x="9487785" y="3152421"/>
            <a:ext cx="1103698" cy="1103698"/>
            <a:chOff x="488950" y="917965"/>
            <a:chExt cx="1439862" cy="1439862"/>
          </a:xfrm>
        </p:grpSpPr>
        <p:sp>
          <p:nvSpPr>
            <p:cNvPr id="107" name="楕円 106">
              <a:extLst>
                <a:ext uri="{FF2B5EF4-FFF2-40B4-BE49-F238E27FC236}">
                  <a16:creationId xmlns:a16="http://schemas.microsoft.com/office/drawing/2014/main" id="{54FE92C5-7E29-8ECF-F49E-9CBABFD05E1E}"/>
                </a:ext>
              </a:extLst>
            </p:cNvPr>
            <p:cNvSpPr/>
            <p:nvPr/>
          </p:nvSpPr>
          <p:spPr>
            <a:xfrm>
              <a:off x="510732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08" name="楕円 107">
              <a:extLst>
                <a:ext uri="{FF2B5EF4-FFF2-40B4-BE49-F238E27FC236}">
                  <a16:creationId xmlns:a16="http://schemas.microsoft.com/office/drawing/2014/main" id="{F2E65F89-29CF-F2EB-D9C7-E7AD2B4FD6E7}"/>
                </a:ext>
              </a:extLst>
            </p:cNvPr>
            <p:cNvSpPr/>
            <p:nvPr/>
          </p:nvSpPr>
          <p:spPr>
            <a:xfrm>
              <a:off x="637839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09" name="フリーフォーム: 図形 108">
              <a:extLst>
                <a:ext uri="{FF2B5EF4-FFF2-40B4-BE49-F238E27FC236}">
                  <a16:creationId xmlns:a16="http://schemas.microsoft.com/office/drawing/2014/main" id="{06FBF818-2193-2F6C-57A4-1CFE24AEB859}"/>
                </a:ext>
              </a:extLst>
            </p:cNvPr>
            <p:cNvSpPr/>
            <p:nvPr/>
          </p:nvSpPr>
          <p:spPr>
            <a:xfrm>
              <a:off x="488950" y="917965"/>
              <a:ext cx="1439862" cy="1439862"/>
            </a:xfrm>
            <a:custGeom>
              <a:avLst/>
              <a:gdLst>
                <a:gd name="connsiteX0" fmla="*/ 329423 w 1439862"/>
                <a:gd name="connsiteY0" fmla="*/ 442581 h 1439862"/>
                <a:gd name="connsiteX1" fmla="*/ 381243 w 1439862"/>
                <a:gd name="connsiteY1" fmla="*/ 1058620 h 1439862"/>
                <a:gd name="connsiteX2" fmla="*/ 997282 w 1439862"/>
                <a:gd name="connsiteY2" fmla="*/ 1110439 h 1439862"/>
                <a:gd name="connsiteX3" fmla="*/ 760079 w 1439862"/>
                <a:gd name="connsiteY3" fmla="*/ 242639 h 1439862"/>
                <a:gd name="connsiteX4" fmla="*/ 442580 w 1439862"/>
                <a:gd name="connsiteY4" fmla="*/ 329423 h 1439862"/>
                <a:gd name="connsiteX5" fmla="*/ 1110439 w 1439862"/>
                <a:gd name="connsiteY5" fmla="*/ 997281 h 1439862"/>
                <a:gd name="connsiteX6" fmla="*/ 1058619 w 1439862"/>
                <a:gd name="connsiteY6" fmla="*/ 381242 h 1439862"/>
                <a:gd name="connsiteX7" fmla="*/ 760079 w 1439862"/>
                <a:gd name="connsiteY7" fmla="*/ 242639 h 1439862"/>
                <a:gd name="connsiteX8" fmla="*/ 719931 w 1439862"/>
                <a:gd name="connsiteY8" fmla="*/ 78645 h 1439862"/>
                <a:gd name="connsiteX9" fmla="*/ 1361218 w 1439862"/>
                <a:gd name="connsiteY9" fmla="*/ 719931 h 1439862"/>
                <a:gd name="connsiteX10" fmla="*/ 719931 w 1439862"/>
                <a:gd name="connsiteY10" fmla="*/ 1361217 h 1439862"/>
                <a:gd name="connsiteX11" fmla="*/ 78644 w 1439862"/>
                <a:gd name="connsiteY11" fmla="*/ 719931 h 1439862"/>
                <a:gd name="connsiteX12" fmla="*/ 719931 w 1439862"/>
                <a:gd name="connsiteY12" fmla="*/ 78645 h 1439862"/>
                <a:gd name="connsiteX13" fmla="*/ 719931 w 1439862"/>
                <a:gd name="connsiteY13" fmla="*/ 34888 h 1439862"/>
                <a:gd name="connsiteX14" fmla="*/ 34888 w 1439862"/>
                <a:gd name="connsiteY14" fmla="*/ 719931 h 1439862"/>
                <a:gd name="connsiteX15" fmla="*/ 719931 w 1439862"/>
                <a:gd name="connsiteY15" fmla="*/ 1404974 h 1439862"/>
                <a:gd name="connsiteX16" fmla="*/ 1404974 w 1439862"/>
                <a:gd name="connsiteY16" fmla="*/ 719931 h 1439862"/>
                <a:gd name="connsiteX17" fmla="*/ 719931 w 1439862"/>
                <a:gd name="connsiteY17" fmla="*/ 34888 h 1439862"/>
                <a:gd name="connsiteX18" fmla="*/ 719931 w 1439862"/>
                <a:gd name="connsiteY18" fmla="*/ 0 h 1439862"/>
                <a:gd name="connsiteX19" fmla="*/ 1439862 w 1439862"/>
                <a:gd name="connsiteY19" fmla="*/ 719931 h 1439862"/>
                <a:gd name="connsiteX20" fmla="*/ 719931 w 1439862"/>
                <a:gd name="connsiteY20" fmla="*/ 1439862 h 1439862"/>
                <a:gd name="connsiteX21" fmla="*/ 0 w 1439862"/>
                <a:gd name="connsiteY21" fmla="*/ 719931 h 1439862"/>
                <a:gd name="connsiteX22" fmla="*/ 719931 w 1439862"/>
                <a:gd name="connsiteY22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39862" h="1439862">
                  <a:moveTo>
                    <a:pt x="329423" y="442581"/>
                  </a:moveTo>
                  <a:cubicBezTo>
                    <a:pt x="194125" y="633079"/>
                    <a:pt x="216023" y="893400"/>
                    <a:pt x="381243" y="1058620"/>
                  </a:cubicBezTo>
                  <a:cubicBezTo>
                    <a:pt x="546463" y="1223839"/>
                    <a:pt x="806783" y="1245736"/>
                    <a:pt x="997282" y="1110439"/>
                  </a:cubicBezTo>
                  <a:close/>
                  <a:moveTo>
                    <a:pt x="760079" y="242639"/>
                  </a:moveTo>
                  <a:cubicBezTo>
                    <a:pt x="650534" y="233425"/>
                    <a:pt x="537830" y="261775"/>
                    <a:pt x="442580" y="329423"/>
                  </a:cubicBezTo>
                  <a:lnTo>
                    <a:pt x="1110439" y="997281"/>
                  </a:lnTo>
                  <a:cubicBezTo>
                    <a:pt x="1245737" y="806783"/>
                    <a:pt x="1223839" y="546462"/>
                    <a:pt x="1058619" y="381242"/>
                  </a:cubicBezTo>
                  <a:cubicBezTo>
                    <a:pt x="976009" y="298633"/>
                    <a:pt x="869624" y="251854"/>
                    <a:pt x="760079" y="242639"/>
                  </a:cubicBezTo>
                  <a:close/>
                  <a:moveTo>
                    <a:pt x="719931" y="78645"/>
                  </a:moveTo>
                  <a:cubicBezTo>
                    <a:pt x="1074104" y="78645"/>
                    <a:pt x="1361218" y="365759"/>
                    <a:pt x="1361218" y="719931"/>
                  </a:cubicBezTo>
                  <a:cubicBezTo>
                    <a:pt x="1361218" y="1074103"/>
                    <a:pt x="1074104" y="1361217"/>
                    <a:pt x="719931" y="1361217"/>
                  </a:cubicBezTo>
                  <a:cubicBezTo>
                    <a:pt x="365758" y="1361217"/>
                    <a:pt x="78644" y="1074103"/>
                    <a:pt x="78644" y="719931"/>
                  </a:cubicBezTo>
                  <a:cubicBezTo>
                    <a:pt x="78644" y="365759"/>
                    <a:pt x="365758" y="78645"/>
                    <a:pt x="719931" y="78645"/>
                  </a:cubicBez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545388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6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99AB7689-B525-A577-0E2F-A503BBF90E28}"/>
              </a:ext>
            </a:extLst>
          </p:cNvPr>
          <p:cNvGrpSpPr/>
          <p:nvPr/>
        </p:nvGrpSpPr>
        <p:grpSpPr>
          <a:xfrm>
            <a:off x="6945319" y="2978355"/>
            <a:ext cx="2823280" cy="2823278"/>
            <a:chOff x="6945319" y="2978355"/>
            <a:chExt cx="2823280" cy="2823278"/>
          </a:xfrm>
        </p:grpSpPr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1CBDEA2F-2146-171F-E015-495C13F51EA9}"/>
                </a:ext>
              </a:extLst>
            </p:cNvPr>
            <p:cNvGrpSpPr/>
            <p:nvPr/>
          </p:nvGrpSpPr>
          <p:grpSpPr>
            <a:xfrm>
              <a:off x="6945319" y="2978355"/>
              <a:ext cx="2823280" cy="2823278"/>
              <a:chOff x="925253" y="2945173"/>
              <a:chExt cx="1439862" cy="1439862"/>
            </a:xfrm>
          </p:grpSpPr>
          <p:sp>
            <p:nvSpPr>
              <p:cNvPr id="20" name="楕円 19">
                <a:extLst>
                  <a:ext uri="{FF2B5EF4-FFF2-40B4-BE49-F238E27FC236}">
                    <a16:creationId xmlns:a16="http://schemas.microsoft.com/office/drawing/2014/main" id="{713BA46B-2C67-1CC6-1A1D-5B08B7484D75}"/>
                  </a:ext>
                </a:extLst>
              </p:cNvPr>
              <p:cNvSpPr/>
              <p:nvPr/>
            </p:nvSpPr>
            <p:spPr>
              <a:xfrm>
                <a:off x="947035" y="2965964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F0A05638-8734-EE7C-3DCD-F20F9046A05F}"/>
                  </a:ext>
                </a:extLst>
              </p:cNvPr>
              <p:cNvSpPr/>
              <p:nvPr/>
            </p:nvSpPr>
            <p:spPr>
              <a:xfrm>
                <a:off x="925253" y="2945173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4B976D66-4359-76CF-042E-5ED0964F3780}"/>
                </a:ext>
              </a:extLst>
            </p:cNvPr>
            <p:cNvGrpSpPr/>
            <p:nvPr/>
          </p:nvGrpSpPr>
          <p:grpSpPr>
            <a:xfrm>
              <a:off x="8178897" y="4562666"/>
              <a:ext cx="946125" cy="454466"/>
              <a:chOff x="1035050" y="3683000"/>
              <a:chExt cx="482520" cy="231776"/>
            </a:xfrm>
          </p:grpSpPr>
          <p:sp>
            <p:nvSpPr>
              <p:cNvPr id="18" name="Text Box 230">
                <a:extLst>
                  <a:ext uri="{FF2B5EF4-FFF2-40B4-BE49-F238E27FC236}">
                    <a16:creationId xmlns:a16="http://schemas.microsoft.com/office/drawing/2014/main" id="{A4475B88-A2F1-A6AD-830F-299524E34439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1035050" y="3683000"/>
                <a:ext cx="482520" cy="231776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prstTxWarp prst="textPlain">
                  <a:avLst/>
                </a:prstTxWarp>
                <a:spAutoFit/>
              </a:bodyPr>
              <a:lstStyle/>
              <a:p>
                <a:r>
                  <a:rPr lang="ja-JP" altLang="en-US" sz="2000" b="1" dirty="0">
                    <a:ln w="38100">
                      <a:solidFill>
                        <a:schemeClr val="bg1"/>
                      </a:solidFill>
                    </a:ln>
                    <a:solidFill>
                      <a:schemeClr val="bg1"/>
                    </a:solidFill>
                    <a:ea typeface="メイリオ" panose="020B0604030504040204" pitchFamily="50" charset="-128"/>
                  </a:rPr>
                  <a:t>原付</a:t>
                </a:r>
              </a:p>
            </p:txBody>
          </p:sp>
          <p:sp>
            <p:nvSpPr>
              <p:cNvPr id="19" name="Text Box 230">
                <a:extLst>
                  <a:ext uri="{FF2B5EF4-FFF2-40B4-BE49-F238E27FC236}">
                    <a16:creationId xmlns:a16="http://schemas.microsoft.com/office/drawing/2014/main" id="{2950FC76-709D-8A06-AC37-06CE884D219C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1035050" y="3683000"/>
                <a:ext cx="482520" cy="231776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prstTxWarp prst="textPlain">
                  <a:avLst/>
                </a:prstTxWarp>
                <a:spAutoFit/>
              </a:bodyPr>
              <a:lstStyle/>
              <a:p>
                <a:r>
                  <a:rPr lang="ja-JP" altLang="en-US" sz="2000" b="1" dirty="0">
                    <a:solidFill>
                      <a:srgbClr val="0070C0"/>
                    </a:solidFill>
                    <a:ea typeface="メイリオ" panose="020B0604030504040204" pitchFamily="50" charset="-128"/>
                  </a:rPr>
                  <a:t>原付</a:t>
                </a:r>
              </a:p>
            </p:txBody>
          </p:sp>
        </p:grp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4E831B14-83F1-3AF3-62CA-1C5F543CA5E9}"/>
                </a:ext>
              </a:extLst>
            </p:cNvPr>
            <p:cNvSpPr/>
            <p:nvPr/>
          </p:nvSpPr>
          <p:spPr>
            <a:xfrm>
              <a:off x="7978311" y="3525625"/>
              <a:ext cx="1119491" cy="698785"/>
            </a:xfrm>
            <a:custGeom>
              <a:avLst/>
              <a:gdLst>
                <a:gd name="connsiteX0" fmla="*/ 291642 w 570936"/>
                <a:gd name="connsiteY0" fmla="*/ 0 h 356378"/>
                <a:gd name="connsiteX1" fmla="*/ 300782 w 570936"/>
                <a:gd name="connsiteY1" fmla="*/ 2792 h 356378"/>
                <a:gd name="connsiteX2" fmla="*/ 558960 w 570936"/>
                <a:gd name="connsiteY2" fmla="*/ 160252 h 356378"/>
                <a:gd name="connsiteX3" fmla="*/ 570936 w 570936"/>
                <a:gd name="connsiteY3" fmla="*/ 178320 h 356378"/>
                <a:gd name="connsiteX4" fmla="*/ 558960 w 570936"/>
                <a:gd name="connsiteY4" fmla="*/ 196389 h 356378"/>
                <a:gd name="connsiteX5" fmla="*/ 300782 w 570936"/>
                <a:gd name="connsiteY5" fmla="*/ 353586 h 356378"/>
                <a:gd name="connsiteX6" fmla="*/ 291642 w 570936"/>
                <a:gd name="connsiteY6" fmla="*/ 356378 h 356378"/>
                <a:gd name="connsiteX7" fmla="*/ 275628 w 570936"/>
                <a:gd name="connsiteY7" fmla="*/ 343326 h 356378"/>
                <a:gd name="connsiteX8" fmla="*/ 279272 w 570936"/>
                <a:gd name="connsiteY8" fmla="*/ 332776 h 356378"/>
                <a:gd name="connsiteX9" fmla="*/ 330977 w 570936"/>
                <a:gd name="connsiteY9" fmla="*/ 230157 h 356378"/>
                <a:gd name="connsiteX10" fmla="*/ 0 w 570936"/>
                <a:gd name="connsiteY10" fmla="*/ 230157 h 356378"/>
                <a:gd name="connsiteX11" fmla="*/ 0 w 570936"/>
                <a:gd name="connsiteY11" fmla="*/ 126482 h 356378"/>
                <a:gd name="connsiteX12" fmla="*/ 331337 w 570936"/>
                <a:gd name="connsiteY12" fmla="*/ 126482 h 356378"/>
                <a:gd name="connsiteX13" fmla="*/ 280507 w 570936"/>
                <a:gd name="connsiteY13" fmla="*/ 26032 h 356378"/>
                <a:gd name="connsiteX14" fmla="*/ 275628 w 570936"/>
                <a:gd name="connsiteY14" fmla="*/ 13052 h 356378"/>
                <a:gd name="connsiteX15" fmla="*/ 291642 w 570936"/>
                <a:gd name="connsiteY15" fmla="*/ 0 h 3563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570936" h="356378">
                  <a:moveTo>
                    <a:pt x="291642" y="0"/>
                  </a:moveTo>
                  <a:cubicBezTo>
                    <a:pt x="295028" y="0"/>
                    <a:pt x="298173" y="1029"/>
                    <a:pt x="300782" y="2792"/>
                  </a:cubicBezTo>
                  <a:lnTo>
                    <a:pt x="558960" y="160252"/>
                  </a:lnTo>
                  <a:cubicBezTo>
                    <a:pt x="565998" y="163229"/>
                    <a:pt x="570936" y="170198"/>
                    <a:pt x="570936" y="178320"/>
                  </a:cubicBezTo>
                  <a:cubicBezTo>
                    <a:pt x="570936" y="186443"/>
                    <a:pt x="565998" y="193412"/>
                    <a:pt x="558960" y="196389"/>
                  </a:cubicBezTo>
                  <a:lnTo>
                    <a:pt x="300782" y="353586"/>
                  </a:lnTo>
                  <a:cubicBezTo>
                    <a:pt x="298173" y="355349"/>
                    <a:pt x="295028" y="356378"/>
                    <a:pt x="291642" y="356378"/>
                  </a:cubicBezTo>
                  <a:cubicBezTo>
                    <a:pt x="283743" y="356378"/>
                    <a:pt x="277152" y="350775"/>
                    <a:pt x="275628" y="343326"/>
                  </a:cubicBezTo>
                  <a:cubicBezTo>
                    <a:pt x="276244" y="337414"/>
                    <a:pt x="278058" y="336293"/>
                    <a:pt x="279272" y="332776"/>
                  </a:cubicBezTo>
                  <a:lnTo>
                    <a:pt x="330977" y="230157"/>
                  </a:lnTo>
                  <a:lnTo>
                    <a:pt x="0" y="230157"/>
                  </a:lnTo>
                  <a:lnTo>
                    <a:pt x="0" y="126482"/>
                  </a:lnTo>
                  <a:lnTo>
                    <a:pt x="331337" y="126482"/>
                  </a:lnTo>
                  <a:lnTo>
                    <a:pt x="280507" y="26032"/>
                  </a:lnTo>
                  <a:cubicBezTo>
                    <a:pt x="278881" y="21705"/>
                    <a:pt x="276057" y="18277"/>
                    <a:pt x="275628" y="13052"/>
                  </a:cubicBezTo>
                  <a:cubicBezTo>
                    <a:pt x="277152" y="5603"/>
                    <a:pt x="283743" y="0"/>
                    <a:pt x="291642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bg1"/>
              </a:solidFill>
              <a:miter lim="800000"/>
              <a:headEnd/>
              <a:tailEnd/>
            </a:ln>
            <a:effectLst/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46765E82-BE80-BC3C-B02C-DCE93EEFB98A}"/>
                </a:ext>
              </a:extLst>
            </p:cNvPr>
            <p:cNvSpPr/>
            <p:nvPr/>
          </p:nvSpPr>
          <p:spPr>
            <a:xfrm>
              <a:off x="7657257" y="3525625"/>
              <a:ext cx="1440544" cy="1443191"/>
            </a:xfrm>
            <a:custGeom>
              <a:avLst/>
              <a:gdLst>
                <a:gd name="connsiteX0" fmla="*/ 892904 w 1440544"/>
                <a:gd name="connsiteY0" fmla="*/ 0 h 1443191"/>
                <a:gd name="connsiteX1" fmla="*/ 910826 w 1440544"/>
                <a:gd name="connsiteY1" fmla="*/ 5475 h 1443191"/>
                <a:gd name="connsiteX2" fmla="*/ 1417062 w 1440544"/>
                <a:gd name="connsiteY2" fmla="*/ 314222 h 1443191"/>
                <a:gd name="connsiteX3" fmla="*/ 1440544 w 1440544"/>
                <a:gd name="connsiteY3" fmla="*/ 349650 h 1443191"/>
                <a:gd name="connsiteX4" fmla="*/ 1417062 w 1440544"/>
                <a:gd name="connsiteY4" fmla="*/ 385079 h 1443191"/>
                <a:gd name="connsiteX5" fmla="*/ 910826 w 1440544"/>
                <a:gd name="connsiteY5" fmla="*/ 693311 h 1443191"/>
                <a:gd name="connsiteX6" fmla="*/ 892904 w 1440544"/>
                <a:gd name="connsiteY6" fmla="*/ 698785 h 1443191"/>
                <a:gd name="connsiteX7" fmla="*/ 861504 w 1440544"/>
                <a:gd name="connsiteY7" fmla="*/ 673193 h 1443191"/>
                <a:gd name="connsiteX8" fmla="*/ 868649 w 1440544"/>
                <a:gd name="connsiteY8" fmla="*/ 652506 h 1443191"/>
                <a:gd name="connsiteX9" fmla="*/ 942733 w 1440544"/>
                <a:gd name="connsiteY9" fmla="*/ 505471 h 1443191"/>
                <a:gd name="connsiteX10" fmla="*/ 522613 w 1440544"/>
                <a:gd name="connsiteY10" fmla="*/ 505471 h 1443191"/>
                <a:gd name="connsiteX11" fmla="*/ 298636 w 1440544"/>
                <a:gd name="connsiteY11" fmla="*/ 729448 h 1443191"/>
                <a:gd name="connsiteX12" fmla="*/ 298636 w 1440544"/>
                <a:gd name="connsiteY12" fmla="*/ 1443191 h 1443191"/>
                <a:gd name="connsiteX13" fmla="*/ 0 w 1440544"/>
                <a:gd name="connsiteY13" fmla="*/ 1443191 h 1443191"/>
                <a:gd name="connsiteX14" fmla="*/ 0 w 1440544"/>
                <a:gd name="connsiteY14" fmla="*/ 729449 h 1443191"/>
                <a:gd name="connsiteX15" fmla="*/ 522613 w 1440544"/>
                <a:gd name="connsiteY15" fmla="*/ 206836 h 1443191"/>
                <a:gd name="connsiteX16" fmla="*/ 949905 w 1440544"/>
                <a:gd name="connsiteY16" fmla="*/ 206835 h 1443191"/>
                <a:gd name="connsiteX17" fmla="*/ 871071 w 1440544"/>
                <a:gd name="connsiteY17" fmla="*/ 51044 h 1443191"/>
                <a:gd name="connsiteX18" fmla="*/ 861504 w 1440544"/>
                <a:gd name="connsiteY18" fmla="*/ 25592 h 1443191"/>
                <a:gd name="connsiteX19" fmla="*/ 892904 w 1440544"/>
                <a:gd name="connsiteY19" fmla="*/ 0 h 14431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440544" h="1443191">
                  <a:moveTo>
                    <a:pt x="892904" y="0"/>
                  </a:moveTo>
                  <a:cubicBezTo>
                    <a:pt x="899544" y="0"/>
                    <a:pt x="905710" y="2018"/>
                    <a:pt x="910826" y="5475"/>
                  </a:cubicBezTo>
                  <a:lnTo>
                    <a:pt x="1417062" y="314222"/>
                  </a:lnTo>
                  <a:cubicBezTo>
                    <a:pt x="1430862" y="320059"/>
                    <a:pt x="1440544" y="333724"/>
                    <a:pt x="1440544" y="349650"/>
                  </a:cubicBezTo>
                  <a:cubicBezTo>
                    <a:pt x="1440544" y="365577"/>
                    <a:pt x="1430862" y="379242"/>
                    <a:pt x="1417062" y="385079"/>
                  </a:cubicBezTo>
                  <a:lnTo>
                    <a:pt x="910826" y="693311"/>
                  </a:lnTo>
                  <a:cubicBezTo>
                    <a:pt x="905710" y="696768"/>
                    <a:pt x="899544" y="698785"/>
                    <a:pt x="892904" y="698785"/>
                  </a:cubicBezTo>
                  <a:cubicBezTo>
                    <a:pt x="877416" y="698785"/>
                    <a:pt x="864492" y="687799"/>
                    <a:pt x="861504" y="673193"/>
                  </a:cubicBezTo>
                  <a:cubicBezTo>
                    <a:pt x="862712" y="661601"/>
                    <a:pt x="866269" y="659403"/>
                    <a:pt x="868649" y="652506"/>
                  </a:cubicBezTo>
                  <a:lnTo>
                    <a:pt x="942733" y="505471"/>
                  </a:lnTo>
                  <a:lnTo>
                    <a:pt x="522613" y="505471"/>
                  </a:lnTo>
                  <a:cubicBezTo>
                    <a:pt x="398914" y="505471"/>
                    <a:pt x="298636" y="605749"/>
                    <a:pt x="298636" y="729448"/>
                  </a:cubicBezTo>
                  <a:lnTo>
                    <a:pt x="298636" y="1443191"/>
                  </a:lnTo>
                  <a:lnTo>
                    <a:pt x="0" y="1443191"/>
                  </a:lnTo>
                  <a:lnTo>
                    <a:pt x="0" y="729449"/>
                  </a:lnTo>
                  <a:cubicBezTo>
                    <a:pt x="0" y="440818"/>
                    <a:pt x="233982" y="206836"/>
                    <a:pt x="522613" y="206836"/>
                  </a:cubicBezTo>
                  <a:lnTo>
                    <a:pt x="949905" y="206835"/>
                  </a:lnTo>
                  <a:lnTo>
                    <a:pt x="871071" y="51044"/>
                  </a:lnTo>
                  <a:cubicBezTo>
                    <a:pt x="867883" y="42559"/>
                    <a:pt x="862345" y="35838"/>
                    <a:pt x="861504" y="25592"/>
                  </a:cubicBezTo>
                  <a:cubicBezTo>
                    <a:pt x="864492" y="10986"/>
                    <a:pt x="877416" y="0"/>
                    <a:pt x="892904" y="0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rgbClr val="FFFFFF"/>
              </a:solidFill>
            </a:ln>
            <a:effectLst/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DA106DF9-D202-086A-CCF3-76B70AED8A12}"/>
              </a:ext>
            </a:extLst>
          </p:cNvPr>
          <p:cNvGrpSpPr/>
          <p:nvPr/>
        </p:nvGrpSpPr>
        <p:grpSpPr>
          <a:xfrm>
            <a:off x="2283559" y="2978355"/>
            <a:ext cx="2823280" cy="2823278"/>
            <a:chOff x="2283559" y="2978355"/>
            <a:chExt cx="2823280" cy="2823278"/>
          </a:xfrm>
        </p:grpSpPr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500D7FC1-E498-EE87-F9F5-92D824DDEDA2}"/>
                </a:ext>
              </a:extLst>
            </p:cNvPr>
            <p:cNvGrpSpPr/>
            <p:nvPr/>
          </p:nvGrpSpPr>
          <p:grpSpPr>
            <a:xfrm>
              <a:off x="2283559" y="2978355"/>
              <a:ext cx="2823280" cy="2823278"/>
              <a:chOff x="484535" y="2850205"/>
              <a:chExt cx="1439862" cy="1439862"/>
            </a:xfrm>
          </p:grpSpPr>
          <p:grpSp>
            <p:nvGrpSpPr>
              <p:cNvPr id="26" name="グループ化 25">
                <a:extLst>
                  <a:ext uri="{FF2B5EF4-FFF2-40B4-BE49-F238E27FC236}">
                    <a16:creationId xmlns:a16="http://schemas.microsoft.com/office/drawing/2014/main" id="{C6CFB8CE-E722-8C7B-5C36-3A3EBA84707D}"/>
                  </a:ext>
                </a:extLst>
              </p:cNvPr>
              <p:cNvGrpSpPr/>
              <p:nvPr/>
            </p:nvGrpSpPr>
            <p:grpSpPr>
              <a:xfrm>
                <a:off x="484535" y="2850205"/>
                <a:ext cx="1439862" cy="1439862"/>
                <a:chOff x="925253" y="2945173"/>
                <a:chExt cx="1439862" cy="1439862"/>
              </a:xfrm>
            </p:grpSpPr>
            <p:sp>
              <p:nvSpPr>
                <p:cNvPr id="30" name="楕円 29">
                  <a:extLst>
                    <a:ext uri="{FF2B5EF4-FFF2-40B4-BE49-F238E27FC236}">
                      <a16:creationId xmlns:a16="http://schemas.microsoft.com/office/drawing/2014/main" id="{7CA32E14-28BA-1702-CA26-DBBE9E77B22D}"/>
                    </a:ext>
                  </a:extLst>
                </p:cNvPr>
                <p:cNvSpPr/>
                <p:nvPr/>
              </p:nvSpPr>
              <p:spPr>
                <a:xfrm>
                  <a:off x="947035" y="2965964"/>
                  <a:ext cx="1402976" cy="1402976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  <a:effectLst/>
              </p:spPr>
              <p:txBody>
                <a:bodyPr wrap="none" anchor="ctr"/>
                <a:lstStyle/>
                <a:p>
                  <a:endParaRPr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31" name="フリーフォーム: 図形 30">
                  <a:extLst>
                    <a:ext uri="{FF2B5EF4-FFF2-40B4-BE49-F238E27FC236}">
                      <a16:creationId xmlns:a16="http://schemas.microsoft.com/office/drawing/2014/main" id="{D42121F3-EDA3-185F-EEE2-33D4AF8CB2DA}"/>
                    </a:ext>
                  </a:extLst>
                </p:cNvPr>
                <p:cNvSpPr/>
                <p:nvPr/>
              </p:nvSpPr>
              <p:spPr>
                <a:xfrm>
                  <a:off x="925253" y="2945173"/>
                  <a:ext cx="1439862" cy="1439862"/>
                </a:xfrm>
                <a:custGeom>
                  <a:avLst/>
                  <a:gdLst>
                    <a:gd name="connsiteX0" fmla="*/ 329423 w 1439862"/>
                    <a:gd name="connsiteY0" fmla="*/ 442581 h 1439862"/>
                    <a:gd name="connsiteX1" fmla="*/ 381243 w 1439862"/>
                    <a:gd name="connsiteY1" fmla="*/ 1058620 h 1439862"/>
                    <a:gd name="connsiteX2" fmla="*/ 997282 w 1439862"/>
                    <a:gd name="connsiteY2" fmla="*/ 1110439 h 1439862"/>
                    <a:gd name="connsiteX3" fmla="*/ 760079 w 1439862"/>
                    <a:gd name="connsiteY3" fmla="*/ 242639 h 1439862"/>
                    <a:gd name="connsiteX4" fmla="*/ 442580 w 1439862"/>
                    <a:gd name="connsiteY4" fmla="*/ 329423 h 1439862"/>
                    <a:gd name="connsiteX5" fmla="*/ 1110439 w 1439862"/>
                    <a:gd name="connsiteY5" fmla="*/ 997281 h 1439862"/>
                    <a:gd name="connsiteX6" fmla="*/ 1058619 w 1439862"/>
                    <a:gd name="connsiteY6" fmla="*/ 381242 h 1439862"/>
                    <a:gd name="connsiteX7" fmla="*/ 760079 w 1439862"/>
                    <a:gd name="connsiteY7" fmla="*/ 242639 h 1439862"/>
                    <a:gd name="connsiteX8" fmla="*/ 719931 w 1439862"/>
                    <a:gd name="connsiteY8" fmla="*/ 78645 h 1439862"/>
                    <a:gd name="connsiteX9" fmla="*/ 1361218 w 1439862"/>
                    <a:gd name="connsiteY9" fmla="*/ 719931 h 1439862"/>
                    <a:gd name="connsiteX10" fmla="*/ 719931 w 1439862"/>
                    <a:gd name="connsiteY10" fmla="*/ 1361217 h 1439862"/>
                    <a:gd name="connsiteX11" fmla="*/ 78644 w 1439862"/>
                    <a:gd name="connsiteY11" fmla="*/ 719931 h 1439862"/>
                    <a:gd name="connsiteX12" fmla="*/ 719931 w 1439862"/>
                    <a:gd name="connsiteY12" fmla="*/ 78645 h 1439862"/>
                    <a:gd name="connsiteX13" fmla="*/ 719931 w 1439862"/>
                    <a:gd name="connsiteY13" fmla="*/ 34888 h 1439862"/>
                    <a:gd name="connsiteX14" fmla="*/ 34888 w 1439862"/>
                    <a:gd name="connsiteY14" fmla="*/ 719931 h 1439862"/>
                    <a:gd name="connsiteX15" fmla="*/ 719931 w 1439862"/>
                    <a:gd name="connsiteY15" fmla="*/ 1404974 h 1439862"/>
                    <a:gd name="connsiteX16" fmla="*/ 1404974 w 1439862"/>
                    <a:gd name="connsiteY16" fmla="*/ 719931 h 1439862"/>
                    <a:gd name="connsiteX17" fmla="*/ 719931 w 1439862"/>
                    <a:gd name="connsiteY17" fmla="*/ 34888 h 1439862"/>
                    <a:gd name="connsiteX18" fmla="*/ 719931 w 1439862"/>
                    <a:gd name="connsiteY18" fmla="*/ 0 h 1439862"/>
                    <a:gd name="connsiteX19" fmla="*/ 1439862 w 1439862"/>
                    <a:gd name="connsiteY19" fmla="*/ 719931 h 1439862"/>
                    <a:gd name="connsiteX20" fmla="*/ 719931 w 1439862"/>
                    <a:gd name="connsiteY20" fmla="*/ 1439862 h 1439862"/>
                    <a:gd name="connsiteX21" fmla="*/ 0 w 1439862"/>
                    <a:gd name="connsiteY21" fmla="*/ 719931 h 1439862"/>
                    <a:gd name="connsiteX22" fmla="*/ 719931 w 1439862"/>
                    <a:gd name="connsiteY22" fmla="*/ 0 h 1439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</a:cxnLst>
                  <a:rect l="l" t="t" r="r" b="b"/>
                  <a:pathLst>
                    <a:path w="1439862" h="1439862">
                      <a:moveTo>
                        <a:pt x="329423" y="442581"/>
                      </a:moveTo>
                      <a:cubicBezTo>
                        <a:pt x="194125" y="633079"/>
                        <a:pt x="216023" y="893400"/>
                        <a:pt x="381243" y="1058620"/>
                      </a:cubicBezTo>
                      <a:cubicBezTo>
                        <a:pt x="546463" y="1223839"/>
                        <a:pt x="806783" y="1245736"/>
                        <a:pt x="997282" y="1110439"/>
                      </a:cubicBezTo>
                      <a:close/>
                      <a:moveTo>
                        <a:pt x="760079" y="242639"/>
                      </a:moveTo>
                      <a:cubicBezTo>
                        <a:pt x="650534" y="233425"/>
                        <a:pt x="537830" y="261775"/>
                        <a:pt x="442580" y="329423"/>
                      </a:cubicBezTo>
                      <a:lnTo>
                        <a:pt x="1110439" y="997281"/>
                      </a:lnTo>
                      <a:cubicBezTo>
                        <a:pt x="1245737" y="806783"/>
                        <a:pt x="1223839" y="546462"/>
                        <a:pt x="1058619" y="381242"/>
                      </a:cubicBezTo>
                      <a:cubicBezTo>
                        <a:pt x="976009" y="298633"/>
                        <a:pt x="869624" y="251854"/>
                        <a:pt x="760079" y="242639"/>
                      </a:cubicBezTo>
                      <a:close/>
                      <a:moveTo>
                        <a:pt x="719931" y="78645"/>
                      </a:moveTo>
                      <a:cubicBezTo>
                        <a:pt x="1074104" y="78645"/>
                        <a:pt x="1361218" y="365759"/>
                        <a:pt x="1361218" y="719931"/>
                      </a:cubicBezTo>
                      <a:cubicBezTo>
                        <a:pt x="1361218" y="1074103"/>
                        <a:pt x="1074104" y="1361217"/>
                        <a:pt x="719931" y="1361217"/>
                      </a:cubicBezTo>
                      <a:cubicBezTo>
                        <a:pt x="365758" y="1361217"/>
                        <a:pt x="78644" y="1074103"/>
                        <a:pt x="78644" y="719931"/>
                      </a:cubicBezTo>
                      <a:cubicBezTo>
                        <a:pt x="78644" y="365759"/>
                        <a:pt x="365758" y="78645"/>
                        <a:pt x="719931" y="78645"/>
                      </a:cubicBezTo>
                      <a:close/>
                      <a:moveTo>
                        <a:pt x="719931" y="34888"/>
                      </a:moveTo>
                      <a:cubicBezTo>
                        <a:pt x="341592" y="34888"/>
                        <a:pt x="34888" y="341592"/>
                        <a:pt x="34888" y="719931"/>
                      </a:cubicBezTo>
                      <a:cubicBezTo>
                        <a:pt x="34888" y="1098270"/>
                        <a:pt x="341592" y="1404974"/>
                        <a:pt x="719931" y="1404974"/>
                      </a:cubicBezTo>
                      <a:cubicBezTo>
                        <a:pt x="1098270" y="1404974"/>
                        <a:pt x="1404974" y="1098270"/>
                        <a:pt x="1404974" y="719931"/>
                      </a:cubicBezTo>
                      <a:cubicBezTo>
                        <a:pt x="1404974" y="341592"/>
                        <a:pt x="1098270" y="34888"/>
                        <a:pt x="719931" y="34888"/>
                      </a:cubicBezTo>
                      <a:close/>
                      <a:moveTo>
                        <a:pt x="719931" y="0"/>
                      </a:moveTo>
                      <a:cubicBezTo>
                        <a:pt x="1117538" y="0"/>
                        <a:pt x="1439862" y="322324"/>
                        <a:pt x="1439862" y="719931"/>
                      </a:cubicBezTo>
                      <a:cubicBezTo>
                        <a:pt x="1439862" y="1117538"/>
                        <a:pt x="1117538" y="1439862"/>
                        <a:pt x="719931" y="1439862"/>
                      </a:cubicBezTo>
                      <a:cubicBezTo>
                        <a:pt x="322324" y="1439862"/>
                        <a:pt x="0" y="1117538"/>
                        <a:pt x="0" y="719931"/>
                      </a:cubicBezTo>
                      <a:cubicBezTo>
                        <a:pt x="0" y="322324"/>
                        <a:pt x="322324" y="0"/>
                        <a:pt x="719931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27" name="グループ化 26">
                <a:extLst>
                  <a:ext uri="{FF2B5EF4-FFF2-40B4-BE49-F238E27FC236}">
                    <a16:creationId xmlns:a16="http://schemas.microsoft.com/office/drawing/2014/main" id="{0CFE0058-CF45-95A2-B401-EF884836D853}"/>
                  </a:ext>
                </a:extLst>
              </p:cNvPr>
              <p:cNvGrpSpPr/>
              <p:nvPr/>
            </p:nvGrpSpPr>
            <p:grpSpPr>
              <a:xfrm>
                <a:off x="1113655" y="3658198"/>
                <a:ext cx="482520" cy="231776"/>
                <a:chOff x="1035050" y="3683000"/>
                <a:chExt cx="482520" cy="231776"/>
              </a:xfrm>
            </p:grpSpPr>
            <p:sp>
              <p:nvSpPr>
                <p:cNvPr id="28" name="Text Box 230">
                  <a:extLst>
                    <a:ext uri="{FF2B5EF4-FFF2-40B4-BE49-F238E27FC236}">
                      <a16:creationId xmlns:a16="http://schemas.microsoft.com/office/drawing/2014/main" id="{FCE09826-9CC7-90FA-7708-EB3157582B68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1035050" y="3683000"/>
                  <a:ext cx="482520" cy="231776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chemeClr val="accent1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lang="ja-JP" altLang="en-US" sz="2000" b="1" dirty="0">
                      <a:ln w="38100">
                        <a:solidFill>
                          <a:schemeClr val="bg1"/>
                        </a:solidFill>
                      </a:ln>
                      <a:solidFill>
                        <a:schemeClr val="bg1"/>
                      </a:solidFill>
                      <a:ea typeface="メイリオ" panose="020B0604030504040204" pitchFamily="50" charset="-128"/>
                    </a:rPr>
                    <a:t>原付</a:t>
                  </a:r>
                </a:p>
              </p:txBody>
            </p:sp>
            <p:sp>
              <p:nvSpPr>
                <p:cNvPr id="29" name="Text Box 230">
                  <a:extLst>
                    <a:ext uri="{FF2B5EF4-FFF2-40B4-BE49-F238E27FC236}">
                      <a16:creationId xmlns:a16="http://schemas.microsoft.com/office/drawing/2014/main" id="{89630D3A-8D0C-CB12-A395-19D82BE04A04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1035050" y="3683000"/>
                  <a:ext cx="482520" cy="231776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chemeClr val="accent1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lang="ja-JP" altLang="en-US" sz="2000" b="1" dirty="0">
                      <a:solidFill>
                        <a:srgbClr val="0070C0"/>
                      </a:solidFill>
                      <a:ea typeface="メイリオ" panose="020B0604030504040204" pitchFamily="50" charset="-128"/>
                    </a:rPr>
                    <a:t>原付</a:t>
                  </a:r>
                </a:p>
              </p:txBody>
            </p:sp>
          </p:grpSp>
        </p:grp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ABF0EA62-840F-D506-5F24-52473319B289}"/>
                </a:ext>
              </a:extLst>
            </p:cNvPr>
            <p:cNvSpPr/>
            <p:nvPr/>
          </p:nvSpPr>
          <p:spPr>
            <a:xfrm>
              <a:off x="3316551" y="3525625"/>
              <a:ext cx="1119491" cy="698785"/>
            </a:xfrm>
            <a:custGeom>
              <a:avLst/>
              <a:gdLst>
                <a:gd name="connsiteX0" fmla="*/ 291642 w 570936"/>
                <a:gd name="connsiteY0" fmla="*/ 0 h 356378"/>
                <a:gd name="connsiteX1" fmla="*/ 300782 w 570936"/>
                <a:gd name="connsiteY1" fmla="*/ 2792 h 356378"/>
                <a:gd name="connsiteX2" fmla="*/ 558960 w 570936"/>
                <a:gd name="connsiteY2" fmla="*/ 160252 h 356378"/>
                <a:gd name="connsiteX3" fmla="*/ 570936 w 570936"/>
                <a:gd name="connsiteY3" fmla="*/ 178320 h 356378"/>
                <a:gd name="connsiteX4" fmla="*/ 558960 w 570936"/>
                <a:gd name="connsiteY4" fmla="*/ 196389 h 356378"/>
                <a:gd name="connsiteX5" fmla="*/ 300782 w 570936"/>
                <a:gd name="connsiteY5" fmla="*/ 353586 h 356378"/>
                <a:gd name="connsiteX6" fmla="*/ 291642 w 570936"/>
                <a:gd name="connsiteY6" fmla="*/ 356378 h 356378"/>
                <a:gd name="connsiteX7" fmla="*/ 275628 w 570936"/>
                <a:gd name="connsiteY7" fmla="*/ 343326 h 356378"/>
                <a:gd name="connsiteX8" fmla="*/ 279272 w 570936"/>
                <a:gd name="connsiteY8" fmla="*/ 332776 h 356378"/>
                <a:gd name="connsiteX9" fmla="*/ 330977 w 570936"/>
                <a:gd name="connsiteY9" fmla="*/ 230157 h 356378"/>
                <a:gd name="connsiteX10" fmla="*/ 0 w 570936"/>
                <a:gd name="connsiteY10" fmla="*/ 230157 h 356378"/>
                <a:gd name="connsiteX11" fmla="*/ 0 w 570936"/>
                <a:gd name="connsiteY11" fmla="*/ 126482 h 356378"/>
                <a:gd name="connsiteX12" fmla="*/ 331337 w 570936"/>
                <a:gd name="connsiteY12" fmla="*/ 126482 h 356378"/>
                <a:gd name="connsiteX13" fmla="*/ 280507 w 570936"/>
                <a:gd name="connsiteY13" fmla="*/ 26032 h 356378"/>
                <a:gd name="connsiteX14" fmla="*/ 275628 w 570936"/>
                <a:gd name="connsiteY14" fmla="*/ 13052 h 356378"/>
                <a:gd name="connsiteX15" fmla="*/ 291642 w 570936"/>
                <a:gd name="connsiteY15" fmla="*/ 0 h 3563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570936" h="356378">
                  <a:moveTo>
                    <a:pt x="291642" y="0"/>
                  </a:moveTo>
                  <a:cubicBezTo>
                    <a:pt x="295028" y="0"/>
                    <a:pt x="298173" y="1029"/>
                    <a:pt x="300782" y="2792"/>
                  </a:cubicBezTo>
                  <a:lnTo>
                    <a:pt x="558960" y="160252"/>
                  </a:lnTo>
                  <a:cubicBezTo>
                    <a:pt x="565998" y="163229"/>
                    <a:pt x="570936" y="170198"/>
                    <a:pt x="570936" y="178320"/>
                  </a:cubicBezTo>
                  <a:cubicBezTo>
                    <a:pt x="570936" y="186443"/>
                    <a:pt x="565998" y="193412"/>
                    <a:pt x="558960" y="196389"/>
                  </a:cubicBezTo>
                  <a:lnTo>
                    <a:pt x="300782" y="353586"/>
                  </a:lnTo>
                  <a:cubicBezTo>
                    <a:pt x="298173" y="355349"/>
                    <a:pt x="295028" y="356378"/>
                    <a:pt x="291642" y="356378"/>
                  </a:cubicBezTo>
                  <a:cubicBezTo>
                    <a:pt x="283743" y="356378"/>
                    <a:pt x="277152" y="350775"/>
                    <a:pt x="275628" y="343326"/>
                  </a:cubicBezTo>
                  <a:cubicBezTo>
                    <a:pt x="276244" y="337414"/>
                    <a:pt x="278058" y="336293"/>
                    <a:pt x="279272" y="332776"/>
                  </a:cubicBezTo>
                  <a:lnTo>
                    <a:pt x="330977" y="230157"/>
                  </a:lnTo>
                  <a:lnTo>
                    <a:pt x="0" y="230157"/>
                  </a:lnTo>
                  <a:lnTo>
                    <a:pt x="0" y="126482"/>
                  </a:lnTo>
                  <a:lnTo>
                    <a:pt x="331337" y="126482"/>
                  </a:lnTo>
                  <a:lnTo>
                    <a:pt x="280507" y="26032"/>
                  </a:lnTo>
                  <a:cubicBezTo>
                    <a:pt x="278881" y="21705"/>
                    <a:pt x="276057" y="18277"/>
                    <a:pt x="275628" y="13052"/>
                  </a:cubicBezTo>
                  <a:cubicBezTo>
                    <a:pt x="277152" y="5603"/>
                    <a:pt x="283743" y="0"/>
                    <a:pt x="291642" y="0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rgbClr val="FFFFFF"/>
              </a:solidFill>
            </a:ln>
            <a:effectLst/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5EC1B2E9-2EFF-325A-5E73-9C4CC2403527}"/>
                </a:ext>
              </a:extLst>
            </p:cNvPr>
            <p:cNvSpPr/>
            <p:nvPr/>
          </p:nvSpPr>
          <p:spPr>
            <a:xfrm>
              <a:off x="2855626" y="3983627"/>
              <a:ext cx="698786" cy="1119488"/>
            </a:xfrm>
            <a:custGeom>
              <a:avLst/>
              <a:gdLst>
                <a:gd name="connsiteX0" fmla="*/ 178320 w 356378"/>
                <a:gd name="connsiteY0" fmla="*/ 0 h 570935"/>
                <a:gd name="connsiteX1" fmla="*/ 196388 w 356378"/>
                <a:gd name="connsiteY1" fmla="*/ 11976 h 570935"/>
                <a:gd name="connsiteX2" fmla="*/ 353586 w 356378"/>
                <a:gd name="connsiteY2" fmla="*/ 270155 h 570935"/>
                <a:gd name="connsiteX3" fmla="*/ 356378 w 356378"/>
                <a:gd name="connsiteY3" fmla="*/ 279294 h 570935"/>
                <a:gd name="connsiteX4" fmla="*/ 343326 w 356378"/>
                <a:gd name="connsiteY4" fmla="*/ 295308 h 570935"/>
                <a:gd name="connsiteX5" fmla="*/ 332776 w 356378"/>
                <a:gd name="connsiteY5" fmla="*/ 291664 h 570935"/>
                <a:gd name="connsiteX6" fmla="*/ 230157 w 356378"/>
                <a:gd name="connsiteY6" fmla="*/ 239959 h 570935"/>
                <a:gd name="connsiteX7" fmla="*/ 230157 w 356378"/>
                <a:gd name="connsiteY7" fmla="*/ 570935 h 570935"/>
                <a:gd name="connsiteX8" fmla="*/ 126483 w 356378"/>
                <a:gd name="connsiteY8" fmla="*/ 570935 h 570935"/>
                <a:gd name="connsiteX9" fmla="*/ 126483 w 356378"/>
                <a:gd name="connsiteY9" fmla="*/ 239599 h 570935"/>
                <a:gd name="connsiteX10" fmla="*/ 26032 w 356378"/>
                <a:gd name="connsiteY10" fmla="*/ 290429 h 570935"/>
                <a:gd name="connsiteX11" fmla="*/ 13052 w 356378"/>
                <a:gd name="connsiteY11" fmla="*/ 295308 h 570935"/>
                <a:gd name="connsiteX12" fmla="*/ 0 w 356378"/>
                <a:gd name="connsiteY12" fmla="*/ 279294 h 570935"/>
                <a:gd name="connsiteX13" fmla="*/ 2792 w 356378"/>
                <a:gd name="connsiteY13" fmla="*/ 270155 h 570935"/>
                <a:gd name="connsiteX14" fmla="*/ 160252 w 356378"/>
                <a:gd name="connsiteY14" fmla="*/ 11976 h 570935"/>
                <a:gd name="connsiteX15" fmla="*/ 178320 w 356378"/>
                <a:gd name="connsiteY15" fmla="*/ 0 h 570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356378" h="570935">
                  <a:moveTo>
                    <a:pt x="178320" y="0"/>
                  </a:moveTo>
                  <a:cubicBezTo>
                    <a:pt x="186443" y="0"/>
                    <a:pt x="193412" y="4938"/>
                    <a:pt x="196388" y="11976"/>
                  </a:cubicBezTo>
                  <a:lnTo>
                    <a:pt x="353586" y="270155"/>
                  </a:lnTo>
                  <a:cubicBezTo>
                    <a:pt x="355349" y="272764"/>
                    <a:pt x="356378" y="275909"/>
                    <a:pt x="356378" y="279294"/>
                  </a:cubicBezTo>
                  <a:cubicBezTo>
                    <a:pt x="356378" y="287193"/>
                    <a:pt x="350775" y="293784"/>
                    <a:pt x="343326" y="295308"/>
                  </a:cubicBezTo>
                  <a:cubicBezTo>
                    <a:pt x="337414" y="294692"/>
                    <a:pt x="336293" y="292879"/>
                    <a:pt x="332776" y="291664"/>
                  </a:cubicBezTo>
                  <a:lnTo>
                    <a:pt x="230157" y="239959"/>
                  </a:lnTo>
                  <a:lnTo>
                    <a:pt x="230157" y="570935"/>
                  </a:lnTo>
                  <a:lnTo>
                    <a:pt x="126483" y="570935"/>
                  </a:lnTo>
                  <a:lnTo>
                    <a:pt x="126483" y="239599"/>
                  </a:lnTo>
                  <a:lnTo>
                    <a:pt x="26032" y="290429"/>
                  </a:lnTo>
                  <a:cubicBezTo>
                    <a:pt x="21705" y="292056"/>
                    <a:pt x="18277" y="294880"/>
                    <a:pt x="13052" y="295308"/>
                  </a:cubicBezTo>
                  <a:cubicBezTo>
                    <a:pt x="5603" y="293784"/>
                    <a:pt x="0" y="287193"/>
                    <a:pt x="0" y="279294"/>
                  </a:cubicBezTo>
                  <a:cubicBezTo>
                    <a:pt x="0" y="275909"/>
                    <a:pt x="1029" y="272764"/>
                    <a:pt x="2792" y="270155"/>
                  </a:cubicBezTo>
                  <a:lnTo>
                    <a:pt x="160252" y="11976"/>
                  </a:lnTo>
                  <a:cubicBezTo>
                    <a:pt x="163229" y="4938"/>
                    <a:pt x="170198" y="0"/>
                    <a:pt x="178320" y="0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rgbClr val="FFFFFF"/>
              </a:solidFill>
            </a:ln>
            <a:effectLst/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E305EEF7-36A3-43B9-8338-FD3CFBB608A7}"/>
              </a:ext>
            </a:extLst>
          </p:cNvPr>
          <p:cNvSpPr txBox="1"/>
          <p:nvPr/>
        </p:nvSpPr>
        <p:spPr>
          <a:xfrm>
            <a:off x="1958494" y="657906"/>
            <a:ext cx="634019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800" dirty="0">
                <a:ea typeface="メイリオ" panose="020B0604030504040204" pitchFamily="50" charset="-128"/>
              </a:rPr>
              <a:t>正しい標識はどっち？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8C24F5D1-EBE5-406B-A894-0306A3AADE72}"/>
              </a:ext>
            </a:extLst>
          </p:cNvPr>
          <p:cNvSpPr txBox="1"/>
          <p:nvPr/>
        </p:nvSpPr>
        <p:spPr>
          <a:xfrm>
            <a:off x="1958494" y="196241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存在しない標識</a:t>
            </a:r>
          </a:p>
        </p:txBody>
      </p:sp>
      <p:sp>
        <p:nvSpPr>
          <p:cNvPr id="46" name="テキスト ボックス 45">
            <a:extLst>
              <a:ext uri="{FF2B5EF4-FFF2-40B4-BE49-F238E27FC236}">
                <a16:creationId xmlns:a16="http://schemas.microsoft.com/office/drawing/2014/main" id="{B8387396-4447-4FAB-A2D4-0B6D2F740F46}"/>
              </a:ext>
            </a:extLst>
          </p:cNvPr>
          <p:cNvSpPr txBox="1"/>
          <p:nvPr/>
        </p:nvSpPr>
        <p:spPr>
          <a:xfrm>
            <a:off x="3304753" y="1994832"/>
            <a:ext cx="75373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7" name="テキスト ボックス 46">
            <a:extLst>
              <a:ext uri="{FF2B5EF4-FFF2-40B4-BE49-F238E27FC236}">
                <a16:creationId xmlns:a16="http://schemas.microsoft.com/office/drawing/2014/main" id="{1BE8BA3F-0BAF-4CB4-B033-E68B6D98ABBD}"/>
              </a:ext>
            </a:extLst>
          </p:cNvPr>
          <p:cNvSpPr txBox="1"/>
          <p:nvPr/>
        </p:nvSpPr>
        <p:spPr>
          <a:xfrm>
            <a:off x="8012737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0F37E23F-FB88-4875-A2CD-FE5F5EFA9063}"/>
              </a:ext>
            </a:extLst>
          </p:cNvPr>
          <p:cNvSpPr txBox="1"/>
          <p:nvPr/>
        </p:nvSpPr>
        <p:spPr>
          <a:xfrm>
            <a:off x="511522" y="5962447"/>
            <a:ext cx="6340198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000" b="1" dirty="0">
                <a:solidFill>
                  <a:srgbClr val="FF0000"/>
                </a:solidFill>
                <a:latin typeface="+mj-ea"/>
                <a:ea typeface="+mj-ea"/>
              </a:rPr>
              <a:t>原動機付自転車の右折方法</a:t>
            </a:r>
            <a:endParaRPr kumimoji="1" lang="ja-JP" altLang="en-US" sz="4000" b="1" dirty="0">
              <a:solidFill>
                <a:srgbClr val="FF0000"/>
              </a:solidFill>
              <a:latin typeface="+mj-ea"/>
              <a:ea typeface="+mj-ea"/>
            </a:endParaRPr>
          </a:p>
        </p:txBody>
      </p:sp>
      <p:sp>
        <p:nvSpPr>
          <p:cNvPr id="50" name="円: 塗りつぶしなし 49">
            <a:extLst>
              <a:ext uri="{FF2B5EF4-FFF2-40B4-BE49-F238E27FC236}">
                <a16:creationId xmlns:a16="http://schemas.microsoft.com/office/drawing/2014/main" id="{17AB67FA-D3C4-400F-94CC-98EDE99AC171}"/>
              </a:ext>
            </a:extLst>
          </p:cNvPr>
          <p:cNvSpPr/>
          <p:nvPr/>
        </p:nvSpPr>
        <p:spPr bwMode="auto">
          <a:xfrm>
            <a:off x="2729119" y="1656677"/>
            <a:ext cx="1905000" cy="1905000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F7016B74-55AF-A3F9-30CF-47F7590CFB5C}"/>
              </a:ext>
            </a:extLst>
          </p:cNvPr>
          <p:cNvSpPr/>
          <p:nvPr/>
        </p:nvSpPr>
        <p:spPr bwMode="auto">
          <a:xfrm>
            <a:off x="6740600" y="1924620"/>
            <a:ext cx="3246711" cy="3877014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09252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16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8A1AD7A9-D39D-82E6-6BBB-686C8E599C7B}"/>
              </a:ext>
            </a:extLst>
          </p:cNvPr>
          <p:cNvSpPr txBox="1"/>
          <p:nvPr/>
        </p:nvSpPr>
        <p:spPr>
          <a:xfrm>
            <a:off x="1958494" y="620590"/>
            <a:ext cx="818685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おかしい場所を探して下さい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EF9D9C65-6E04-BFD6-0ACE-FBC1E4DCEDCB}"/>
              </a:ext>
            </a:extLst>
          </p:cNvPr>
          <p:cNvSpPr txBox="1"/>
          <p:nvPr/>
        </p:nvSpPr>
        <p:spPr>
          <a:xfrm>
            <a:off x="1958494" y="196241"/>
            <a:ext cx="198002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間違い探し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61C0D82F-0FB4-56FD-030A-543DB16D1788}"/>
              </a:ext>
            </a:extLst>
          </p:cNvPr>
          <p:cNvSpPr/>
          <p:nvPr/>
        </p:nvSpPr>
        <p:spPr>
          <a:xfrm>
            <a:off x="2786669" y="2454221"/>
            <a:ext cx="122366" cy="295942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0610546B-DB4A-7357-B575-C4352751CE8E}"/>
              </a:ext>
            </a:extLst>
          </p:cNvPr>
          <p:cNvGrpSpPr/>
          <p:nvPr/>
        </p:nvGrpSpPr>
        <p:grpSpPr>
          <a:xfrm>
            <a:off x="2355360" y="3127771"/>
            <a:ext cx="994181" cy="537855"/>
            <a:chOff x="8048625" y="5157788"/>
            <a:chExt cx="1296988" cy="701675"/>
          </a:xfrm>
        </p:grpSpPr>
        <p:sp>
          <p:nvSpPr>
            <p:cNvPr id="10" name="AutoShape 142">
              <a:extLst>
                <a:ext uri="{FF2B5EF4-FFF2-40B4-BE49-F238E27FC236}">
                  <a16:creationId xmlns:a16="http://schemas.microsoft.com/office/drawing/2014/main" id="{96AC76DC-F974-2A88-520D-3486984258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59738" y="5167313"/>
              <a:ext cx="1274762" cy="677864"/>
            </a:xfrm>
            <a:prstGeom prst="roundRect">
              <a:avLst>
                <a:gd name="adj" fmla="val 3074"/>
              </a:avLst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A2EE1558-0CDA-180E-484D-C0FB883893F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48625" y="5157788"/>
              <a:ext cx="1296988" cy="701675"/>
            </a:xfrm>
            <a:custGeom>
              <a:avLst/>
              <a:gdLst>
                <a:gd name="connsiteX0" fmla="*/ 61505 w 1296988"/>
                <a:gd name="connsiteY0" fmla="*/ 42863 h 701675"/>
                <a:gd name="connsiteX1" fmla="*/ 1235484 w 1296988"/>
                <a:gd name="connsiteY1" fmla="*/ 42863 h 701675"/>
                <a:gd name="connsiteX2" fmla="*/ 1254126 w 1296988"/>
                <a:gd name="connsiteY2" fmla="*/ 61505 h 701675"/>
                <a:gd name="connsiteX3" fmla="*/ 1254126 w 1296988"/>
                <a:gd name="connsiteY3" fmla="*/ 630646 h 701675"/>
                <a:gd name="connsiteX4" fmla="*/ 1235484 w 1296988"/>
                <a:gd name="connsiteY4" fmla="*/ 649288 h 701675"/>
                <a:gd name="connsiteX5" fmla="*/ 61505 w 1296988"/>
                <a:gd name="connsiteY5" fmla="*/ 649288 h 701675"/>
                <a:gd name="connsiteX6" fmla="*/ 42863 w 1296988"/>
                <a:gd name="connsiteY6" fmla="*/ 630646 h 701675"/>
                <a:gd name="connsiteX7" fmla="*/ 42863 w 1296988"/>
                <a:gd name="connsiteY7" fmla="*/ 61505 h 701675"/>
                <a:gd name="connsiteX8" fmla="*/ 61505 w 1296988"/>
                <a:gd name="connsiteY8" fmla="*/ 42863 h 701675"/>
                <a:gd name="connsiteX9" fmla="*/ 42282 w 1296988"/>
                <a:gd name="connsiteY9" fmla="*/ 22225 h 701675"/>
                <a:gd name="connsiteX10" fmla="*/ 22225 w 1296988"/>
                <a:gd name="connsiteY10" fmla="*/ 42282 h 701675"/>
                <a:gd name="connsiteX11" fmla="*/ 22225 w 1296988"/>
                <a:gd name="connsiteY11" fmla="*/ 654631 h 701675"/>
                <a:gd name="connsiteX12" fmla="*/ 42282 w 1296988"/>
                <a:gd name="connsiteY12" fmla="*/ 674688 h 701675"/>
                <a:gd name="connsiteX13" fmla="*/ 1254706 w 1296988"/>
                <a:gd name="connsiteY13" fmla="*/ 674688 h 701675"/>
                <a:gd name="connsiteX14" fmla="*/ 1274763 w 1296988"/>
                <a:gd name="connsiteY14" fmla="*/ 654631 h 701675"/>
                <a:gd name="connsiteX15" fmla="*/ 1274763 w 1296988"/>
                <a:gd name="connsiteY15" fmla="*/ 42282 h 701675"/>
                <a:gd name="connsiteX16" fmla="*/ 1254706 w 1296988"/>
                <a:gd name="connsiteY16" fmla="*/ 22225 h 701675"/>
                <a:gd name="connsiteX17" fmla="*/ 21569 w 1296988"/>
                <a:gd name="connsiteY17" fmla="*/ 0 h 701675"/>
                <a:gd name="connsiteX18" fmla="*/ 1275419 w 1296988"/>
                <a:gd name="connsiteY18" fmla="*/ 0 h 701675"/>
                <a:gd name="connsiteX19" fmla="*/ 1296988 w 1296988"/>
                <a:gd name="connsiteY19" fmla="*/ 21569 h 701675"/>
                <a:gd name="connsiteX20" fmla="*/ 1296988 w 1296988"/>
                <a:gd name="connsiteY20" fmla="*/ 680106 h 701675"/>
                <a:gd name="connsiteX21" fmla="*/ 1275419 w 1296988"/>
                <a:gd name="connsiteY21" fmla="*/ 701675 h 701675"/>
                <a:gd name="connsiteX22" fmla="*/ 21569 w 1296988"/>
                <a:gd name="connsiteY22" fmla="*/ 701675 h 701675"/>
                <a:gd name="connsiteX23" fmla="*/ 0 w 1296988"/>
                <a:gd name="connsiteY23" fmla="*/ 680106 h 701675"/>
                <a:gd name="connsiteX24" fmla="*/ 0 w 1296988"/>
                <a:gd name="connsiteY24" fmla="*/ 21569 h 701675"/>
                <a:gd name="connsiteX25" fmla="*/ 21569 w 1296988"/>
                <a:gd name="connsiteY25" fmla="*/ 0 h 701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1296988" h="701675">
                  <a:moveTo>
                    <a:pt x="61505" y="42863"/>
                  </a:moveTo>
                  <a:lnTo>
                    <a:pt x="1235484" y="42863"/>
                  </a:lnTo>
                  <a:cubicBezTo>
                    <a:pt x="1245780" y="42863"/>
                    <a:pt x="1254126" y="51209"/>
                    <a:pt x="1254126" y="61505"/>
                  </a:cubicBezTo>
                  <a:lnTo>
                    <a:pt x="1254126" y="630646"/>
                  </a:lnTo>
                  <a:cubicBezTo>
                    <a:pt x="1254126" y="640942"/>
                    <a:pt x="1245780" y="649288"/>
                    <a:pt x="1235484" y="649288"/>
                  </a:cubicBezTo>
                  <a:lnTo>
                    <a:pt x="61505" y="649288"/>
                  </a:lnTo>
                  <a:cubicBezTo>
                    <a:pt x="51209" y="649288"/>
                    <a:pt x="42863" y="640942"/>
                    <a:pt x="42863" y="630646"/>
                  </a:cubicBezTo>
                  <a:lnTo>
                    <a:pt x="42863" y="61505"/>
                  </a:lnTo>
                  <a:cubicBezTo>
                    <a:pt x="42863" y="51209"/>
                    <a:pt x="51209" y="42863"/>
                    <a:pt x="61505" y="42863"/>
                  </a:cubicBezTo>
                  <a:close/>
                  <a:moveTo>
                    <a:pt x="42282" y="22225"/>
                  </a:moveTo>
                  <a:cubicBezTo>
                    <a:pt x="31205" y="22225"/>
                    <a:pt x="22225" y="31205"/>
                    <a:pt x="22225" y="42282"/>
                  </a:cubicBezTo>
                  <a:lnTo>
                    <a:pt x="22225" y="654631"/>
                  </a:lnTo>
                  <a:cubicBezTo>
                    <a:pt x="22225" y="665708"/>
                    <a:pt x="31205" y="674688"/>
                    <a:pt x="42282" y="674688"/>
                  </a:cubicBezTo>
                  <a:lnTo>
                    <a:pt x="1254706" y="674688"/>
                  </a:lnTo>
                  <a:cubicBezTo>
                    <a:pt x="1265783" y="674688"/>
                    <a:pt x="1274763" y="665708"/>
                    <a:pt x="1274763" y="654631"/>
                  </a:cubicBezTo>
                  <a:lnTo>
                    <a:pt x="1274763" y="42282"/>
                  </a:lnTo>
                  <a:cubicBezTo>
                    <a:pt x="1274763" y="31205"/>
                    <a:pt x="1265783" y="22225"/>
                    <a:pt x="1254706" y="22225"/>
                  </a:cubicBezTo>
                  <a:close/>
                  <a:moveTo>
                    <a:pt x="21569" y="0"/>
                  </a:moveTo>
                  <a:lnTo>
                    <a:pt x="1275419" y="0"/>
                  </a:lnTo>
                  <a:cubicBezTo>
                    <a:pt x="1287331" y="0"/>
                    <a:pt x="1296988" y="9657"/>
                    <a:pt x="1296988" y="21569"/>
                  </a:cubicBezTo>
                  <a:lnTo>
                    <a:pt x="1296988" y="680106"/>
                  </a:lnTo>
                  <a:cubicBezTo>
                    <a:pt x="1296988" y="692018"/>
                    <a:pt x="1287331" y="701675"/>
                    <a:pt x="1275419" y="701675"/>
                  </a:cubicBezTo>
                  <a:lnTo>
                    <a:pt x="21569" y="701675"/>
                  </a:lnTo>
                  <a:cubicBezTo>
                    <a:pt x="9657" y="701675"/>
                    <a:pt x="0" y="692018"/>
                    <a:pt x="0" y="680106"/>
                  </a:cubicBezTo>
                  <a:lnTo>
                    <a:pt x="0" y="21569"/>
                  </a:lnTo>
                  <a:cubicBezTo>
                    <a:pt x="0" y="9657"/>
                    <a:pt x="9657" y="0"/>
                    <a:pt x="21569" y="0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  <a:effectLst/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2AD1D997-4A0F-6304-D885-0B22228704EB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6200000">
              <a:off x="8465345" y="4995207"/>
              <a:ext cx="463548" cy="1026835"/>
            </a:xfrm>
            <a:custGeom>
              <a:avLst/>
              <a:gdLst>
                <a:gd name="connsiteX0" fmla="*/ 463548 w 463548"/>
                <a:gd name="connsiteY0" fmla="*/ 425387 h 1026835"/>
                <a:gd name="connsiteX1" fmla="*/ 446571 w 463548"/>
                <a:gd name="connsiteY1" fmla="*/ 449778 h 1026835"/>
                <a:gd name="connsiteX2" fmla="*/ 432849 w 463548"/>
                <a:gd name="connsiteY2" fmla="*/ 444228 h 1026835"/>
                <a:gd name="connsiteX3" fmla="*/ 303211 w 463548"/>
                <a:gd name="connsiteY3" fmla="*/ 367743 h 1026835"/>
                <a:gd name="connsiteX4" fmla="*/ 303211 w 463548"/>
                <a:gd name="connsiteY4" fmla="*/ 1026835 h 1026835"/>
                <a:gd name="connsiteX5" fmla="*/ 160336 w 463548"/>
                <a:gd name="connsiteY5" fmla="*/ 1026835 h 1026835"/>
                <a:gd name="connsiteX6" fmla="*/ 160336 w 463548"/>
                <a:gd name="connsiteY6" fmla="*/ 367407 h 1026835"/>
                <a:gd name="connsiteX7" fmla="*/ 33860 w 463548"/>
                <a:gd name="connsiteY7" fmla="*/ 442347 h 1026835"/>
                <a:gd name="connsiteX8" fmla="*/ 16977 w 463548"/>
                <a:gd name="connsiteY8" fmla="*/ 449778 h 1026835"/>
                <a:gd name="connsiteX9" fmla="*/ 0 w 463548"/>
                <a:gd name="connsiteY9" fmla="*/ 425387 h 1026835"/>
                <a:gd name="connsiteX10" fmla="*/ 3631 w 463548"/>
                <a:gd name="connsiteY10" fmla="*/ 411467 h 1026835"/>
                <a:gd name="connsiteX11" fmla="*/ 208443 w 463548"/>
                <a:gd name="connsiteY11" fmla="*/ 18241 h 1026835"/>
                <a:gd name="connsiteX12" fmla="*/ 231945 w 463548"/>
                <a:gd name="connsiteY12" fmla="*/ 0 h 1026835"/>
                <a:gd name="connsiteX13" fmla="*/ 255447 w 463548"/>
                <a:gd name="connsiteY13" fmla="*/ 18241 h 1026835"/>
                <a:gd name="connsiteX14" fmla="*/ 459917 w 463548"/>
                <a:gd name="connsiteY14" fmla="*/ 411467 h 1026835"/>
                <a:gd name="connsiteX15" fmla="*/ 463548 w 463548"/>
                <a:gd name="connsiteY15" fmla="*/ 425387 h 1026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463548" h="1026835">
                  <a:moveTo>
                    <a:pt x="463548" y="425387"/>
                  </a:moveTo>
                  <a:cubicBezTo>
                    <a:pt x="463548" y="437418"/>
                    <a:pt x="456260" y="447456"/>
                    <a:pt x="446571" y="449778"/>
                  </a:cubicBezTo>
                  <a:cubicBezTo>
                    <a:pt x="438882" y="448840"/>
                    <a:pt x="437423" y="446078"/>
                    <a:pt x="432849" y="444228"/>
                  </a:cubicBezTo>
                  <a:lnTo>
                    <a:pt x="303211" y="367743"/>
                  </a:lnTo>
                  <a:lnTo>
                    <a:pt x="303211" y="1026835"/>
                  </a:lnTo>
                  <a:lnTo>
                    <a:pt x="160336" y="1026835"/>
                  </a:lnTo>
                  <a:lnTo>
                    <a:pt x="160336" y="367407"/>
                  </a:lnTo>
                  <a:lnTo>
                    <a:pt x="33860" y="442347"/>
                  </a:lnTo>
                  <a:cubicBezTo>
                    <a:pt x="28232" y="444824"/>
                    <a:pt x="23773" y="449125"/>
                    <a:pt x="16977" y="449778"/>
                  </a:cubicBezTo>
                  <a:cubicBezTo>
                    <a:pt x="7288" y="447456"/>
                    <a:pt x="0" y="437418"/>
                    <a:pt x="0" y="425387"/>
                  </a:cubicBezTo>
                  <a:cubicBezTo>
                    <a:pt x="0" y="420231"/>
                    <a:pt x="1338" y="415441"/>
                    <a:pt x="3631" y="411467"/>
                  </a:cubicBezTo>
                  <a:lnTo>
                    <a:pt x="208443" y="18241"/>
                  </a:lnTo>
                  <a:cubicBezTo>
                    <a:pt x="212315" y="7522"/>
                    <a:pt x="221380" y="0"/>
                    <a:pt x="231945" y="0"/>
                  </a:cubicBezTo>
                  <a:cubicBezTo>
                    <a:pt x="242510" y="0"/>
                    <a:pt x="251575" y="7522"/>
                    <a:pt x="255447" y="18241"/>
                  </a:cubicBezTo>
                  <a:lnTo>
                    <a:pt x="459917" y="411467"/>
                  </a:lnTo>
                  <a:cubicBezTo>
                    <a:pt x="462210" y="415441"/>
                    <a:pt x="463548" y="420231"/>
                    <a:pt x="463548" y="425387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50B08FE1-AF71-DD52-2A29-7FAB0019C571}"/>
              </a:ext>
            </a:extLst>
          </p:cNvPr>
          <p:cNvGrpSpPr/>
          <p:nvPr/>
        </p:nvGrpSpPr>
        <p:grpSpPr>
          <a:xfrm>
            <a:off x="2300601" y="2000277"/>
            <a:ext cx="1103698" cy="1103698"/>
            <a:chOff x="488950" y="917965"/>
            <a:chExt cx="1439862" cy="1439862"/>
          </a:xfrm>
        </p:grpSpPr>
        <p:sp>
          <p:nvSpPr>
            <p:cNvPr id="14" name="楕円 13">
              <a:extLst>
                <a:ext uri="{FF2B5EF4-FFF2-40B4-BE49-F238E27FC236}">
                  <a16:creationId xmlns:a16="http://schemas.microsoft.com/office/drawing/2014/main" id="{DFF7B000-8EE4-8D02-0A23-24A93704212E}"/>
                </a:ext>
              </a:extLst>
            </p:cNvPr>
            <p:cNvSpPr/>
            <p:nvPr/>
          </p:nvSpPr>
          <p:spPr>
            <a:xfrm>
              <a:off x="510732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6" name="楕円 15">
              <a:extLst>
                <a:ext uri="{FF2B5EF4-FFF2-40B4-BE49-F238E27FC236}">
                  <a16:creationId xmlns:a16="http://schemas.microsoft.com/office/drawing/2014/main" id="{4B239D94-E339-55FD-B8ED-30FE9FB39E58}"/>
                </a:ext>
              </a:extLst>
            </p:cNvPr>
            <p:cNvSpPr/>
            <p:nvPr/>
          </p:nvSpPr>
          <p:spPr>
            <a:xfrm>
              <a:off x="637839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DC5A22F1-25FF-0EB0-4AF1-49A223065261}"/>
                </a:ext>
              </a:extLst>
            </p:cNvPr>
            <p:cNvSpPr/>
            <p:nvPr/>
          </p:nvSpPr>
          <p:spPr>
            <a:xfrm>
              <a:off x="488950" y="917965"/>
              <a:ext cx="1439862" cy="1439862"/>
            </a:xfrm>
            <a:custGeom>
              <a:avLst/>
              <a:gdLst>
                <a:gd name="connsiteX0" fmla="*/ 329423 w 1439862"/>
                <a:gd name="connsiteY0" fmla="*/ 442581 h 1439862"/>
                <a:gd name="connsiteX1" fmla="*/ 381243 w 1439862"/>
                <a:gd name="connsiteY1" fmla="*/ 1058620 h 1439862"/>
                <a:gd name="connsiteX2" fmla="*/ 997282 w 1439862"/>
                <a:gd name="connsiteY2" fmla="*/ 1110439 h 1439862"/>
                <a:gd name="connsiteX3" fmla="*/ 760079 w 1439862"/>
                <a:gd name="connsiteY3" fmla="*/ 242639 h 1439862"/>
                <a:gd name="connsiteX4" fmla="*/ 442580 w 1439862"/>
                <a:gd name="connsiteY4" fmla="*/ 329423 h 1439862"/>
                <a:gd name="connsiteX5" fmla="*/ 1110439 w 1439862"/>
                <a:gd name="connsiteY5" fmla="*/ 997281 h 1439862"/>
                <a:gd name="connsiteX6" fmla="*/ 1058619 w 1439862"/>
                <a:gd name="connsiteY6" fmla="*/ 381242 h 1439862"/>
                <a:gd name="connsiteX7" fmla="*/ 760079 w 1439862"/>
                <a:gd name="connsiteY7" fmla="*/ 242639 h 1439862"/>
                <a:gd name="connsiteX8" fmla="*/ 719931 w 1439862"/>
                <a:gd name="connsiteY8" fmla="*/ 78645 h 1439862"/>
                <a:gd name="connsiteX9" fmla="*/ 1361218 w 1439862"/>
                <a:gd name="connsiteY9" fmla="*/ 719931 h 1439862"/>
                <a:gd name="connsiteX10" fmla="*/ 719931 w 1439862"/>
                <a:gd name="connsiteY10" fmla="*/ 1361217 h 1439862"/>
                <a:gd name="connsiteX11" fmla="*/ 78644 w 1439862"/>
                <a:gd name="connsiteY11" fmla="*/ 719931 h 1439862"/>
                <a:gd name="connsiteX12" fmla="*/ 719931 w 1439862"/>
                <a:gd name="connsiteY12" fmla="*/ 78645 h 1439862"/>
                <a:gd name="connsiteX13" fmla="*/ 719931 w 1439862"/>
                <a:gd name="connsiteY13" fmla="*/ 34888 h 1439862"/>
                <a:gd name="connsiteX14" fmla="*/ 34888 w 1439862"/>
                <a:gd name="connsiteY14" fmla="*/ 719931 h 1439862"/>
                <a:gd name="connsiteX15" fmla="*/ 719931 w 1439862"/>
                <a:gd name="connsiteY15" fmla="*/ 1404974 h 1439862"/>
                <a:gd name="connsiteX16" fmla="*/ 1404974 w 1439862"/>
                <a:gd name="connsiteY16" fmla="*/ 719931 h 1439862"/>
                <a:gd name="connsiteX17" fmla="*/ 719931 w 1439862"/>
                <a:gd name="connsiteY17" fmla="*/ 34888 h 1439862"/>
                <a:gd name="connsiteX18" fmla="*/ 719931 w 1439862"/>
                <a:gd name="connsiteY18" fmla="*/ 0 h 1439862"/>
                <a:gd name="connsiteX19" fmla="*/ 1439862 w 1439862"/>
                <a:gd name="connsiteY19" fmla="*/ 719931 h 1439862"/>
                <a:gd name="connsiteX20" fmla="*/ 719931 w 1439862"/>
                <a:gd name="connsiteY20" fmla="*/ 1439862 h 1439862"/>
                <a:gd name="connsiteX21" fmla="*/ 0 w 1439862"/>
                <a:gd name="connsiteY21" fmla="*/ 719931 h 1439862"/>
                <a:gd name="connsiteX22" fmla="*/ 719931 w 1439862"/>
                <a:gd name="connsiteY22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39862" h="1439862">
                  <a:moveTo>
                    <a:pt x="329423" y="442581"/>
                  </a:moveTo>
                  <a:cubicBezTo>
                    <a:pt x="194125" y="633079"/>
                    <a:pt x="216023" y="893400"/>
                    <a:pt x="381243" y="1058620"/>
                  </a:cubicBezTo>
                  <a:cubicBezTo>
                    <a:pt x="546463" y="1223839"/>
                    <a:pt x="806783" y="1245736"/>
                    <a:pt x="997282" y="1110439"/>
                  </a:cubicBezTo>
                  <a:close/>
                  <a:moveTo>
                    <a:pt x="760079" y="242639"/>
                  </a:moveTo>
                  <a:cubicBezTo>
                    <a:pt x="650534" y="233425"/>
                    <a:pt x="537830" y="261775"/>
                    <a:pt x="442580" y="329423"/>
                  </a:cubicBezTo>
                  <a:lnTo>
                    <a:pt x="1110439" y="997281"/>
                  </a:lnTo>
                  <a:cubicBezTo>
                    <a:pt x="1245737" y="806783"/>
                    <a:pt x="1223839" y="546462"/>
                    <a:pt x="1058619" y="381242"/>
                  </a:cubicBezTo>
                  <a:cubicBezTo>
                    <a:pt x="976009" y="298633"/>
                    <a:pt x="869624" y="251854"/>
                    <a:pt x="760079" y="242639"/>
                  </a:cubicBezTo>
                  <a:close/>
                  <a:moveTo>
                    <a:pt x="719931" y="78645"/>
                  </a:moveTo>
                  <a:cubicBezTo>
                    <a:pt x="1074104" y="78645"/>
                    <a:pt x="1361218" y="365759"/>
                    <a:pt x="1361218" y="719931"/>
                  </a:cubicBezTo>
                  <a:cubicBezTo>
                    <a:pt x="1361218" y="1074103"/>
                    <a:pt x="1074104" y="1361217"/>
                    <a:pt x="719931" y="1361217"/>
                  </a:cubicBezTo>
                  <a:cubicBezTo>
                    <a:pt x="365758" y="1361217"/>
                    <a:pt x="78644" y="1074103"/>
                    <a:pt x="78644" y="719931"/>
                  </a:cubicBezTo>
                  <a:cubicBezTo>
                    <a:pt x="78644" y="365759"/>
                    <a:pt x="365758" y="78645"/>
                    <a:pt x="719931" y="78645"/>
                  </a:cubicBez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DC0A5A25-5BF9-F7B6-B596-C4F0017103E6}"/>
              </a:ext>
            </a:extLst>
          </p:cNvPr>
          <p:cNvGrpSpPr/>
          <p:nvPr/>
        </p:nvGrpSpPr>
        <p:grpSpPr>
          <a:xfrm flipH="1">
            <a:off x="2355360" y="3721602"/>
            <a:ext cx="994181" cy="537855"/>
            <a:chOff x="8048625" y="5157788"/>
            <a:chExt cx="1296988" cy="701675"/>
          </a:xfrm>
        </p:grpSpPr>
        <p:sp>
          <p:nvSpPr>
            <p:cNvPr id="19" name="AutoShape 142">
              <a:extLst>
                <a:ext uri="{FF2B5EF4-FFF2-40B4-BE49-F238E27FC236}">
                  <a16:creationId xmlns:a16="http://schemas.microsoft.com/office/drawing/2014/main" id="{F5598D66-9223-D488-A508-34FAF74DCF1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59738" y="5167313"/>
              <a:ext cx="1274762" cy="677864"/>
            </a:xfrm>
            <a:prstGeom prst="roundRect">
              <a:avLst>
                <a:gd name="adj" fmla="val 3074"/>
              </a:avLst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95797139-11D7-5B94-12E5-D7A162C45A6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48625" y="5157788"/>
              <a:ext cx="1296988" cy="701675"/>
            </a:xfrm>
            <a:custGeom>
              <a:avLst/>
              <a:gdLst>
                <a:gd name="connsiteX0" fmla="*/ 61505 w 1296988"/>
                <a:gd name="connsiteY0" fmla="*/ 42863 h 701675"/>
                <a:gd name="connsiteX1" fmla="*/ 1235484 w 1296988"/>
                <a:gd name="connsiteY1" fmla="*/ 42863 h 701675"/>
                <a:gd name="connsiteX2" fmla="*/ 1254126 w 1296988"/>
                <a:gd name="connsiteY2" fmla="*/ 61505 h 701675"/>
                <a:gd name="connsiteX3" fmla="*/ 1254126 w 1296988"/>
                <a:gd name="connsiteY3" fmla="*/ 630646 h 701675"/>
                <a:gd name="connsiteX4" fmla="*/ 1235484 w 1296988"/>
                <a:gd name="connsiteY4" fmla="*/ 649288 h 701675"/>
                <a:gd name="connsiteX5" fmla="*/ 61505 w 1296988"/>
                <a:gd name="connsiteY5" fmla="*/ 649288 h 701675"/>
                <a:gd name="connsiteX6" fmla="*/ 42863 w 1296988"/>
                <a:gd name="connsiteY6" fmla="*/ 630646 h 701675"/>
                <a:gd name="connsiteX7" fmla="*/ 42863 w 1296988"/>
                <a:gd name="connsiteY7" fmla="*/ 61505 h 701675"/>
                <a:gd name="connsiteX8" fmla="*/ 61505 w 1296988"/>
                <a:gd name="connsiteY8" fmla="*/ 42863 h 701675"/>
                <a:gd name="connsiteX9" fmla="*/ 42282 w 1296988"/>
                <a:gd name="connsiteY9" fmla="*/ 22225 h 701675"/>
                <a:gd name="connsiteX10" fmla="*/ 22225 w 1296988"/>
                <a:gd name="connsiteY10" fmla="*/ 42282 h 701675"/>
                <a:gd name="connsiteX11" fmla="*/ 22225 w 1296988"/>
                <a:gd name="connsiteY11" fmla="*/ 654631 h 701675"/>
                <a:gd name="connsiteX12" fmla="*/ 42282 w 1296988"/>
                <a:gd name="connsiteY12" fmla="*/ 674688 h 701675"/>
                <a:gd name="connsiteX13" fmla="*/ 1254706 w 1296988"/>
                <a:gd name="connsiteY13" fmla="*/ 674688 h 701675"/>
                <a:gd name="connsiteX14" fmla="*/ 1274763 w 1296988"/>
                <a:gd name="connsiteY14" fmla="*/ 654631 h 701675"/>
                <a:gd name="connsiteX15" fmla="*/ 1274763 w 1296988"/>
                <a:gd name="connsiteY15" fmla="*/ 42282 h 701675"/>
                <a:gd name="connsiteX16" fmla="*/ 1254706 w 1296988"/>
                <a:gd name="connsiteY16" fmla="*/ 22225 h 701675"/>
                <a:gd name="connsiteX17" fmla="*/ 21569 w 1296988"/>
                <a:gd name="connsiteY17" fmla="*/ 0 h 701675"/>
                <a:gd name="connsiteX18" fmla="*/ 1275419 w 1296988"/>
                <a:gd name="connsiteY18" fmla="*/ 0 h 701675"/>
                <a:gd name="connsiteX19" fmla="*/ 1296988 w 1296988"/>
                <a:gd name="connsiteY19" fmla="*/ 21569 h 701675"/>
                <a:gd name="connsiteX20" fmla="*/ 1296988 w 1296988"/>
                <a:gd name="connsiteY20" fmla="*/ 680106 h 701675"/>
                <a:gd name="connsiteX21" fmla="*/ 1275419 w 1296988"/>
                <a:gd name="connsiteY21" fmla="*/ 701675 h 701675"/>
                <a:gd name="connsiteX22" fmla="*/ 21569 w 1296988"/>
                <a:gd name="connsiteY22" fmla="*/ 701675 h 701675"/>
                <a:gd name="connsiteX23" fmla="*/ 0 w 1296988"/>
                <a:gd name="connsiteY23" fmla="*/ 680106 h 701675"/>
                <a:gd name="connsiteX24" fmla="*/ 0 w 1296988"/>
                <a:gd name="connsiteY24" fmla="*/ 21569 h 701675"/>
                <a:gd name="connsiteX25" fmla="*/ 21569 w 1296988"/>
                <a:gd name="connsiteY25" fmla="*/ 0 h 701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1296988" h="701675">
                  <a:moveTo>
                    <a:pt x="61505" y="42863"/>
                  </a:moveTo>
                  <a:lnTo>
                    <a:pt x="1235484" y="42863"/>
                  </a:lnTo>
                  <a:cubicBezTo>
                    <a:pt x="1245780" y="42863"/>
                    <a:pt x="1254126" y="51209"/>
                    <a:pt x="1254126" y="61505"/>
                  </a:cubicBezTo>
                  <a:lnTo>
                    <a:pt x="1254126" y="630646"/>
                  </a:lnTo>
                  <a:cubicBezTo>
                    <a:pt x="1254126" y="640942"/>
                    <a:pt x="1245780" y="649288"/>
                    <a:pt x="1235484" y="649288"/>
                  </a:cubicBezTo>
                  <a:lnTo>
                    <a:pt x="61505" y="649288"/>
                  </a:lnTo>
                  <a:cubicBezTo>
                    <a:pt x="51209" y="649288"/>
                    <a:pt x="42863" y="640942"/>
                    <a:pt x="42863" y="630646"/>
                  </a:cubicBezTo>
                  <a:lnTo>
                    <a:pt x="42863" y="61505"/>
                  </a:lnTo>
                  <a:cubicBezTo>
                    <a:pt x="42863" y="51209"/>
                    <a:pt x="51209" y="42863"/>
                    <a:pt x="61505" y="42863"/>
                  </a:cubicBezTo>
                  <a:close/>
                  <a:moveTo>
                    <a:pt x="42282" y="22225"/>
                  </a:moveTo>
                  <a:cubicBezTo>
                    <a:pt x="31205" y="22225"/>
                    <a:pt x="22225" y="31205"/>
                    <a:pt x="22225" y="42282"/>
                  </a:cubicBezTo>
                  <a:lnTo>
                    <a:pt x="22225" y="654631"/>
                  </a:lnTo>
                  <a:cubicBezTo>
                    <a:pt x="22225" y="665708"/>
                    <a:pt x="31205" y="674688"/>
                    <a:pt x="42282" y="674688"/>
                  </a:cubicBezTo>
                  <a:lnTo>
                    <a:pt x="1254706" y="674688"/>
                  </a:lnTo>
                  <a:cubicBezTo>
                    <a:pt x="1265783" y="674688"/>
                    <a:pt x="1274763" y="665708"/>
                    <a:pt x="1274763" y="654631"/>
                  </a:cubicBezTo>
                  <a:lnTo>
                    <a:pt x="1274763" y="42282"/>
                  </a:lnTo>
                  <a:cubicBezTo>
                    <a:pt x="1274763" y="31205"/>
                    <a:pt x="1265783" y="22225"/>
                    <a:pt x="1254706" y="22225"/>
                  </a:cubicBezTo>
                  <a:close/>
                  <a:moveTo>
                    <a:pt x="21569" y="0"/>
                  </a:moveTo>
                  <a:lnTo>
                    <a:pt x="1275419" y="0"/>
                  </a:lnTo>
                  <a:cubicBezTo>
                    <a:pt x="1287331" y="0"/>
                    <a:pt x="1296988" y="9657"/>
                    <a:pt x="1296988" y="21569"/>
                  </a:cubicBezTo>
                  <a:lnTo>
                    <a:pt x="1296988" y="680106"/>
                  </a:lnTo>
                  <a:cubicBezTo>
                    <a:pt x="1296988" y="692018"/>
                    <a:pt x="1287331" y="701675"/>
                    <a:pt x="1275419" y="701675"/>
                  </a:cubicBezTo>
                  <a:lnTo>
                    <a:pt x="21569" y="701675"/>
                  </a:lnTo>
                  <a:cubicBezTo>
                    <a:pt x="9657" y="701675"/>
                    <a:pt x="0" y="692018"/>
                    <a:pt x="0" y="680106"/>
                  </a:cubicBezTo>
                  <a:lnTo>
                    <a:pt x="0" y="21569"/>
                  </a:lnTo>
                  <a:cubicBezTo>
                    <a:pt x="0" y="9657"/>
                    <a:pt x="9657" y="0"/>
                    <a:pt x="21569" y="0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  <a:effectLst/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071BF447-B1A1-392F-0124-47CA5A3E564C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6200000">
              <a:off x="8465345" y="4995207"/>
              <a:ext cx="463548" cy="1026835"/>
            </a:xfrm>
            <a:custGeom>
              <a:avLst/>
              <a:gdLst>
                <a:gd name="connsiteX0" fmla="*/ 463548 w 463548"/>
                <a:gd name="connsiteY0" fmla="*/ 425387 h 1026835"/>
                <a:gd name="connsiteX1" fmla="*/ 446571 w 463548"/>
                <a:gd name="connsiteY1" fmla="*/ 449778 h 1026835"/>
                <a:gd name="connsiteX2" fmla="*/ 432849 w 463548"/>
                <a:gd name="connsiteY2" fmla="*/ 444228 h 1026835"/>
                <a:gd name="connsiteX3" fmla="*/ 303211 w 463548"/>
                <a:gd name="connsiteY3" fmla="*/ 367743 h 1026835"/>
                <a:gd name="connsiteX4" fmla="*/ 303211 w 463548"/>
                <a:gd name="connsiteY4" fmla="*/ 1026835 h 1026835"/>
                <a:gd name="connsiteX5" fmla="*/ 160336 w 463548"/>
                <a:gd name="connsiteY5" fmla="*/ 1026835 h 1026835"/>
                <a:gd name="connsiteX6" fmla="*/ 160336 w 463548"/>
                <a:gd name="connsiteY6" fmla="*/ 367407 h 1026835"/>
                <a:gd name="connsiteX7" fmla="*/ 33860 w 463548"/>
                <a:gd name="connsiteY7" fmla="*/ 442347 h 1026835"/>
                <a:gd name="connsiteX8" fmla="*/ 16977 w 463548"/>
                <a:gd name="connsiteY8" fmla="*/ 449778 h 1026835"/>
                <a:gd name="connsiteX9" fmla="*/ 0 w 463548"/>
                <a:gd name="connsiteY9" fmla="*/ 425387 h 1026835"/>
                <a:gd name="connsiteX10" fmla="*/ 3631 w 463548"/>
                <a:gd name="connsiteY10" fmla="*/ 411467 h 1026835"/>
                <a:gd name="connsiteX11" fmla="*/ 208443 w 463548"/>
                <a:gd name="connsiteY11" fmla="*/ 18241 h 1026835"/>
                <a:gd name="connsiteX12" fmla="*/ 231945 w 463548"/>
                <a:gd name="connsiteY12" fmla="*/ 0 h 1026835"/>
                <a:gd name="connsiteX13" fmla="*/ 255447 w 463548"/>
                <a:gd name="connsiteY13" fmla="*/ 18241 h 1026835"/>
                <a:gd name="connsiteX14" fmla="*/ 459917 w 463548"/>
                <a:gd name="connsiteY14" fmla="*/ 411467 h 1026835"/>
                <a:gd name="connsiteX15" fmla="*/ 463548 w 463548"/>
                <a:gd name="connsiteY15" fmla="*/ 425387 h 1026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463548" h="1026835">
                  <a:moveTo>
                    <a:pt x="463548" y="425387"/>
                  </a:moveTo>
                  <a:cubicBezTo>
                    <a:pt x="463548" y="437418"/>
                    <a:pt x="456260" y="447456"/>
                    <a:pt x="446571" y="449778"/>
                  </a:cubicBezTo>
                  <a:cubicBezTo>
                    <a:pt x="438882" y="448840"/>
                    <a:pt x="437423" y="446078"/>
                    <a:pt x="432849" y="444228"/>
                  </a:cubicBezTo>
                  <a:lnTo>
                    <a:pt x="303211" y="367743"/>
                  </a:lnTo>
                  <a:lnTo>
                    <a:pt x="303211" y="1026835"/>
                  </a:lnTo>
                  <a:lnTo>
                    <a:pt x="160336" y="1026835"/>
                  </a:lnTo>
                  <a:lnTo>
                    <a:pt x="160336" y="367407"/>
                  </a:lnTo>
                  <a:lnTo>
                    <a:pt x="33860" y="442347"/>
                  </a:lnTo>
                  <a:cubicBezTo>
                    <a:pt x="28232" y="444824"/>
                    <a:pt x="23773" y="449125"/>
                    <a:pt x="16977" y="449778"/>
                  </a:cubicBezTo>
                  <a:cubicBezTo>
                    <a:pt x="7288" y="447456"/>
                    <a:pt x="0" y="437418"/>
                    <a:pt x="0" y="425387"/>
                  </a:cubicBezTo>
                  <a:cubicBezTo>
                    <a:pt x="0" y="420231"/>
                    <a:pt x="1338" y="415441"/>
                    <a:pt x="3631" y="411467"/>
                  </a:cubicBezTo>
                  <a:lnTo>
                    <a:pt x="208443" y="18241"/>
                  </a:lnTo>
                  <a:cubicBezTo>
                    <a:pt x="212315" y="7522"/>
                    <a:pt x="221380" y="0"/>
                    <a:pt x="231945" y="0"/>
                  </a:cubicBezTo>
                  <a:cubicBezTo>
                    <a:pt x="242510" y="0"/>
                    <a:pt x="251575" y="7522"/>
                    <a:pt x="255447" y="18241"/>
                  </a:cubicBezTo>
                  <a:lnTo>
                    <a:pt x="459917" y="411467"/>
                  </a:lnTo>
                  <a:cubicBezTo>
                    <a:pt x="462210" y="415441"/>
                    <a:pt x="463548" y="420231"/>
                    <a:pt x="463548" y="425387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544EC35B-03CD-3093-7BA2-EA202DCE9FEC}"/>
              </a:ext>
            </a:extLst>
          </p:cNvPr>
          <p:cNvGrpSpPr/>
          <p:nvPr/>
        </p:nvGrpSpPr>
        <p:grpSpPr>
          <a:xfrm>
            <a:off x="9476858" y="2000278"/>
            <a:ext cx="1103698" cy="3413365"/>
            <a:chOff x="9476858" y="2000278"/>
            <a:chExt cx="1103698" cy="3413365"/>
          </a:xfrm>
        </p:grpSpPr>
        <p:sp>
          <p:nvSpPr>
            <p:cNvPr id="23" name="正方形/長方形 22">
              <a:extLst>
                <a:ext uri="{FF2B5EF4-FFF2-40B4-BE49-F238E27FC236}">
                  <a16:creationId xmlns:a16="http://schemas.microsoft.com/office/drawing/2014/main" id="{08C350D1-E040-F18F-2BD9-8F6185AFE4F5}"/>
                </a:ext>
              </a:extLst>
            </p:cNvPr>
            <p:cNvSpPr/>
            <p:nvPr/>
          </p:nvSpPr>
          <p:spPr>
            <a:xfrm>
              <a:off x="9974869" y="2454221"/>
              <a:ext cx="122366" cy="2959422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4" name="グループ化 23">
              <a:extLst>
                <a:ext uri="{FF2B5EF4-FFF2-40B4-BE49-F238E27FC236}">
                  <a16:creationId xmlns:a16="http://schemas.microsoft.com/office/drawing/2014/main" id="{57070273-8802-152C-DEE2-D10E73A9BA21}"/>
                </a:ext>
              </a:extLst>
            </p:cNvPr>
            <p:cNvGrpSpPr/>
            <p:nvPr/>
          </p:nvGrpSpPr>
          <p:grpSpPr>
            <a:xfrm>
              <a:off x="9476858" y="2000278"/>
              <a:ext cx="1103698" cy="1103698"/>
              <a:chOff x="6113398" y="908050"/>
              <a:chExt cx="1439863" cy="1439863"/>
            </a:xfrm>
          </p:grpSpPr>
          <p:sp>
            <p:nvSpPr>
              <p:cNvPr id="25" name="Oval 22">
                <a:extLst>
                  <a:ext uri="{FF2B5EF4-FFF2-40B4-BE49-F238E27FC236}">
                    <a16:creationId xmlns:a16="http://schemas.microsoft.com/office/drawing/2014/main" id="{34779568-2B0A-1633-59F1-5E4FC7C64D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130067" y="924721"/>
                <a:ext cx="1406526" cy="140652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 b="1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59" name="フリーフォーム: 図形 58">
                <a:extLst>
                  <a:ext uri="{FF2B5EF4-FFF2-40B4-BE49-F238E27FC236}">
                    <a16:creationId xmlns:a16="http://schemas.microsoft.com/office/drawing/2014/main" id="{A04E4631-4B31-2B73-B226-116DDBB53D3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113398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258781 h 1439863"/>
                  <a:gd name="connsiteX1" fmla="*/ 258781 w 1439863"/>
                  <a:gd name="connsiteY1" fmla="*/ 719932 h 1439863"/>
                  <a:gd name="connsiteX2" fmla="*/ 719932 w 1439863"/>
                  <a:gd name="connsiteY2" fmla="*/ 1181082 h 1439863"/>
                  <a:gd name="connsiteX3" fmla="*/ 1181082 w 1439863"/>
                  <a:gd name="connsiteY3" fmla="*/ 719932 h 1439863"/>
                  <a:gd name="connsiteX4" fmla="*/ 719932 w 1439863"/>
                  <a:gd name="connsiteY4" fmla="*/ 258781 h 1439863"/>
                  <a:gd name="connsiteX5" fmla="*/ 719932 w 1439863"/>
                  <a:gd name="connsiteY5" fmla="*/ 71438 h 1439863"/>
                  <a:gd name="connsiteX6" fmla="*/ 1368425 w 1439863"/>
                  <a:gd name="connsiteY6" fmla="*/ 719932 h 1439863"/>
                  <a:gd name="connsiteX7" fmla="*/ 719932 w 1439863"/>
                  <a:gd name="connsiteY7" fmla="*/ 1368425 h 1439863"/>
                  <a:gd name="connsiteX8" fmla="*/ 71438 w 1439863"/>
                  <a:gd name="connsiteY8" fmla="*/ 719932 h 1439863"/>
                  <a:gd name="connsiteX9" fmla="*/ 719932 w 1439863"/>
                  <a:gd name="connsiteY9" fmla="*/ 71438 h 1439863"/>
                  <a:gd name="connsiteX10" fmla="*/ 719932 w 1439863"/>
                  <a:gd name="connsiteY10" fmla="*/ 25398 h 1439863"/>
                  <a:gd name="connsiteX11" fmla="*/ 25398 w 1439863"/>
                  <a:gd name="connsiteY11" fmla="*/ 719932 h 1439863"/>
                  <a:gd name="connsiteX12" fmla="*/ 719932 w 1439863"/>
                  <a:gd name="connsiteY12" fmla="*/ 1414466 h 1439863"/>
                  <a:gd name="connsiteX13" fmla="*/ 1414465 w 1439863"/>
                  <a:gd name="connsiteY13" fmla="*/ 719932 h 1439863"/>
                  <a:gd name="connsiteX14" fmla="*/ 719932 w 1439863"/>
                  <a:gd name="connsiteY14" fmla="*/ 25398 h 1439863"/>
                  <a:gd name="connsiteX15" fmla="*/ 719932 w 1439863"/>
                  <a:gd name="connsiteY15" fmla="*/ 0 h 1439863"/>
                  <a:gd name="connsiteX16" fmla="*/ 1439863 w 1439863"/>
                  <a:gd name="connsiteY16" fmla="*/ 719932 h 1439863"/>
                  <a:gd name="connsiteX17" fmla="*/ 719932 w 1439863"/>
                  <a:gd name="connsiteY17" fmla="*/ 1439863 h 1439863"/>
                  <a:gd name="connsiteX18" fmla="*/ 0 w 1439863"/>
                  <a:gd name="connsiteY18" fmla="*/ 719932 h 1439863"/>
                  <a:gd name="connsiteX19" fmla="*/ 719932 w 1439863"/>
                  <a:gd name="connsiteY19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439863" h="1439863">
                    <a:moveTo>
                      <a:pt x="719932" y="258781"/>
                    </a:moveTo>
                    <a:cubicBezTo>
                      <a:pt x="465218" y="258781"/>
                      <a:pt x="258781" y="465218"/>
                      <a:pt x="258781" y="719932"/>
                    </a:cubicBezTo>
                    <a:cubicBezTo>
                      <a:pt x="258781" y="974645"/>
                      <a:pt x="465218" y="1181082"/>
                      <a:pt x="719932" y="1181082"/>
                    </a:cubicBezTo>
                    <a:cubicBezTo>
                      <a:pt x="974645" y="1181082"/>
                      <a:pt x="1181082" y="974645"/>
                      <a:pt x="1181082" y="719932"/>
                    </a:cubicBezTo>
                    <a:cubicBezTo>
                      <a:pt x="1181082" y="465218"/>
                      <a:pt x="974645" y="258781"/>
                      <a:pt x="719932" y="258781"/>
                    </a:cubicBezTo>
                    <a:close/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 b="1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0" name="Text Box 47">
                <a:extLst>
                  <a:ext uri="{FF2B5EF4-FFF2-40B4-BE49-F238E27FC236}">
                    <a16:creationId xmlns:a16="http://schemas.microsoft.com/office/drawing/2014/main" id="{1DDAA8DD-5E67-BCB1-FBF1-169D086EB114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6536454" y="1368399"/>
                <a:ext cx="593010" cy="49267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prstTxWarp prst="textPlain">
                  <a:avLst/>
                </a:prstTxWarp>
                <a:spAutoFit/>
              </a:bodyPr>
              <a:lstStyle/>
              <a:p>
                <a:pPr algn="ctr"/>
                <a:r>
                  <a:rPr lang="en-US" altLang="ja-JP" sz="4800" b="1" dirty="0">
                    <a:solidFill>
                      <a:srgbClr val="0070C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40</a:t>
                </a:r>
                <a:endParaRPr lang="en-US" altLang="ja-JP" sz="3200" b="1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</p:grp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9E224CCD-4C27-F7CB-EA7C-0C4B8452721B}"/>
              </a:ext>
            </a:extLst>
          </p:cNvPr>
          <p:cNvSpPr/>
          <p:nvPr/>
        </p:nvSpPr>
        <p:spPr bwMode="auto">
          <a:xfrm>
            <a:off x="310896" y="5402144"/>
            <a:ext cx="11567161" cy="406535"/>
          </a:xfrm>
          <a:prstGeom prst="rect">
            <a:avLst/>
          </a:prstGeom>
          <a:solidFill>
            <a:schemeClr val="bg1">
              <a:lumMod val="5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62" name="グループ化 61">
            <a:extLst>
              <a:ext uri="{FF2B5EF4-FFF2-40B4-BE49-F238E27FC236}">
                <a16:creationId xmlns:a16="http://schemas.microsoft.com/office/drawing/2014/main" id="{6FD5636B-A126-E27C-EFCA-8EAB6FC0B8A0}"/>
              </a:ext>
            </a:extLst>
          </p:cNvPr>
          <p:cNvGrpSpPr/>
          <p:nvPr/>
        </p:nvGrpSpPr>
        <p:grpSpPr>
          <a:xfrm>
            <a:off x="4880865" y="4059070"/>
            <a:ext cx="2980779" cy="1680678"/>
            <a:chOff x="1466742" y="4308336"/>
            <a:chExt cx="2222646" cy="1253214"/>
          </a:xfrm>
        </p:grpSpPr>
        <p:sp>
          <p:nvSpPr>
            <p:cNvPr id="63" name="台形 62">
              <a:extLst>
                <a:ext uri="{FF2B5EF4-FFF2-40B4-BE49-F238E27FC236}">
                  <a16:creationId xmlns:a16="http://schemas.microsoft.com/office/drawing/2014/main" id="{AE3CEAAF-D682-AA06-ECBF-765CC2A4FC05}"/>
                </a:ext>
              </a:extLst>
            </p:cNvPr>
            <p:cNvSpPr/>
            <p:nvPr/>
          </p:nvSpPr>
          <p:spPr bwMode="auto">
            <a:xfrm>
              <a:off x="1971144" y="4349750"/>
              <a:ext cx="1477922" cy="637788"/>
            </a:xfrm>
            <a:prstGeom prst="trapezoid">
              <a:avLst/>
            </a:prstGeom>
            <a:solidFill>
              <a:srgbClr val="00B0F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6" name="フリーフォーム: 図形 95">
              <a:extLst>
                <a:ext uri="{FF2B5EF4-FFF2-40B4-BE49-F238E27FC236}">
                  <a16:creationId xmlns:a16="http://schemas.microsoft.com/office/drawing/2014/main" id="{9BAF8CD5-372F-D5E2-8096-C0B9AAF2BDF1}"/>
                </a:ext>
              </a:extLst>
            </p:cNvPr>
            <p:cNvSpPr/>
            <p:nvPr/>
          </p:nvSpPr>
          <p:spPr bwMode="auto">
            <a:xfrm>
              <a:off x="1466742" y="4308336"/>
              <a:ext cx="2222646" cy="1125569"/>
            </a:xfrm>
            <a:custGeom>
              <a:avLst/>
              <a:gdLst>
                <a:gd name="connsiteX0" fmla="*/ 1313008 w 2222646"/>
                <a:gd name="connsiteY0" fmla="*/ 84525 h 1125569"/>
                <a:gd name="connsiteX1" fmla="*/ 1313008 w 2222646"/>
                <a:gd name="connsiteY1" fmla="*/ 564957 h 1125569"/>
                <a:gd name="connsiteX2" fmla="*/ 1895300 w 2222646"/>
                <a:gd name="connsiteY2" fmla="*/ 564957 h 1125569"/>
                <a:gd name="connsiteX3" fmla="*/ 1775192 w 2222646"/>
                <a:gd name="connsiteY3" fmla="*/ 84525 h 1125569"/>
                <a:gd name="connsiteX4" fmla="*/ 703615 w 2222646"/>
                <a:gd name="connsiteY4" fmla="*/ 84525 h 1125569"/>
                <a:gd name="connsiteX5" fmla="*/ 583507 w 2222646"/>
                <a:gd name="connsiteY5" fmla="*/ 564957 h 1125569"/>
                <a:gd name="connsiteX6" fmla="*/ 1193746 w 2222646"/>
                <a:gd name="connsiteY6" fmla="*/ 564957 h 1125569"/>
                <a:gd name="connsiteX7" fmla="*/ 1193746 w 2222646"/>
                <a:gd name="connsiteY7" fmla="*/ 84525 h 1125569"/>
                <a:gd name="connsiteX8" fmla="*/ 618992 w 2222646"/>
                <a:gd name="connsiteY8" fmla="*/ 0 h 1125569"/>
                <a:gd name="connsiteX9" fmla="*/ 1859814 w 2222646"/>
                <a:gd name="connsiteY9" fmla="*/ 0 h 1125569"/>
                <a:gd name="connsiteX10" fmla="*/ 2001053 w 2222646"/>
                <a:gd name="connsiteY10" fmla="*/ 564957 h 1125569"/>
                <a:gd name="connsiteX11" fmla="*/ 2029324 w 2222646"/>
                <a:gd name="connsiteY11" fmla="*/ 564957 h 1125569"/>
                <a:gd name="connsiteX12" fmla="*/ 2170389 w 2222646"/>
                <a:gd name="connsiteY12" fmla="*/ 706022 h 1125569"/>
                <a:gd name="connsiteX13" fmla="*/ 2170389 w 2222646"/>
                <a:gd name="connsiteY13" fmla="*/ 944882 h 1125569"/>
                <a:gd name="connsiteX14" fmla="*/ 2174739 w 2222646"/>
                <a:gd name="connsiteY14" fmla="*/ 944882 h 1125569"/>
                <a:gd name="connsiteX15" fmla="*/ 2222646 w 2222646"/>
                <a:gd name="connsiteY15" fmla="*/ 992789 h 1125569"/>
                <a:gd name="connsiteX16" fmla="*/ 2222646 w 2222646"/>
                <a:gd name="connsiteY16" fmla="*/ 1106160 h 1125569"/>
                <a:gd name="connsiteX17" fmla="*/ 2203237 w 2222646"/>
                <a:gd name="connsiteY17" fmla="*/ 1125569 h 1125569"/>
                <a:gd name="connsiteX18" fmla="*/ 2073780 w 2222646"/>
                <a:gd name="connsiteY18" fmla="*/ 1125569 h 1125569"/>
                <a:gd name="connsiteX19" fmla="*/ 2079772 w 2222646"/>
                <a:gd name="connsiteY19" fmla="*/ 1095888 h 1125569"/>
                <a:gd name="connsiteX20" fmla="*/ 1793684 w 2222646"/>
                <a:gd name="connsiteY20" fmla="*/ 809801 h 1125569"/>
                <a:gd name="connsiteX21" fmla="*/ 1507596 w 2222646"/>
                <a:gd name="connsiteY21" fmla="*/ 1095888 h 1125569"/>
                <a:gd name="connsiteX22" fmla="*/ 1513588 w 2222646"/>
                <a:gd name="connsiteY22" fmla="*/ 1125569 h 1125569"/>
                <a:gd name="connsiteX23" fmla="*/ 759330 w 2222646"/>
                <a:gd name="connsiteY23" fmla="*/ 1125569 h 1125569"/>
                <a:gd name="connsiteX24" fmla="*/ 765322 w 2222646"/>
                <a:gd name="connsiteY24" fmla="*/ 1095888 h 1125569"/>
                <a:gd name="connsiteX25" fmla="*/ 479234 w 2222646"/>
                <a:gd name="connsiteY25" fmla="*/ 809801 h 1125569"/>
                <a:gd name="connsiteX26" fmla="*/ 193146 w 2222646"/>
                <a:gd name="connsiteY26" fmla="*/ 1095888 h 1125569"/>
                <a:gd name="connsiteX27" fmla="*/ 199138 w 2222646"/>
                <a:gd name="connsiteY27" fmla="*/ 1125569 h 1125569"/>
                <a:gd name="connsiteX28" fmla="*/ 19409 w 2222646"/>
                <a:gd name="connsiteY28" fmla="*/ 1125569 h 1125569"/>
                <a:gd name="connsiteX29" fmla="*/ 0 w 2222646"/>
                <a:gd name="connsiteY29" fmla="*/ 1106160 h 1125569"/>
                <a:gd name="connsiteX30" fmla="*/ 0 w 2222646"/>
                <a:gd name="connsiteY30" fmla="*/ 992789 h 1125569"/>
                <a:gd name="connsiteX31" fmla="*/ 47907 w 2222646"/>
                <a:gd name="connsiteY31" fmla="*/ 944882 h 1125569"/>
                <a:gd name="connsiteX32" fmla="*/ 52257 w 2222646"/>
                <a:gd name="connsiteY32" fmla="*/ 944882 h 1125569"/>
                <a:gd name="connsiteX33" fmla="*/ 52257 w 2222646"/>
                <a:gd name="connsiteY33" fmla="*/ 706022 h 1125569"/>
                <a:gd name="connsiteX34" fmla="*/ 193322 w 2222646"/>
                <a:gd name="connsiteY34" fmla="*/ 564957 h 1125569"/>
                <a:gd name="connsiteX35" fmla="*/ 477753 w 2222646"/>
                <a:gd name="connsiteY35" fmla="*/ 564957 h 11255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</a:cxnLst>
              <a:rect l="l" t="t" r="r" b="b"/>
              <a:pathLst>
                <a:path w="2222646" h="1125569">
                  <a:moveTo>
                    <a:pt x="1313008" y="84525"/>
                  </a:moveTo>
                  <a:lnTo>
                    <a:pt x="1313008" y="564957"/>
                  </a:lnTo>
                  <a:lnTo>
                    <a:pt x="1895300" y="564957"/>
                  </a:lnTo>
                  <a:lnTo>
                    <a:pt x="1775192" y="84525"/>
                  </a:lnTo>
                  <a:close/>
                  <a:moveTo>
                    <a:pt x="703615" y="84525"/>
                  </a:moveTo>
                  <a:lnTo>
                    <a:pt x="583507" y="564957"/>
                  </a:lnTo>
                  <a:lnTo>
                    <a:pt x="1193746" y="564957"/>
                  </a:lnTo>
                  <a:lnTo>
                    <a:pt x="1193746" y="84525"/>
                  </a:lnTo>
                  <a:close/>
                  <a:moveTo>
                    <a:pt x="618992" y="0"/>
                  </a:moveTo>
                  <a:lnTo>
                    <a:pt x="1859814" y="0"/>
                  </a:lnTo>
                  <a:lnTo>
                    <a:pt x="2001053" y="564957"/>
                  </a:lnTo>
                  <a:lnTo>
                    <a:pt x="2029324" y="564957"/>
                  </a:lnTo>
                  <a:cubicBezTo>
                    <a:pt x="2107232" y="564957"/>
                    <a:pt x="2170389" y="628114"/>
                    <a:pt x="2170389" y="706022"/>
                  </a:cubicBezTo>
                  <a:lnTo>
                    <a:pt x="2170389" y="944882"/>
                  </a:lnTo>
                  <a:lnTo>
                    <a:pt x="2174739" y="944882"/>
                  </a:lnTo>
                  <a:cubicBezTo>
                    <a:pt x="2201197" y="944882"/>
                    <a:pt x="2222646" y="966331"/>
                    <a:pt x="2222646" y="992789"/>
                  </a:cubicBezTo>
                  <a:lnTo>
                    <a:pt x="2222646" y="1106160"/>
                  </a:lnTo>
                  <a:cubicBezTo>
                    <a:pt x="2222646" y="1116879"/>
                    <a:pt x="2213956" y="1125569"/>
                    <a:pt x="2203237" y="1125569"/>
                  </a:cubicBezTo>
                  <a:lnTo>
                    <a:pt x="2073780" y="1125569"/>
                  </a:lnTo>
                  <a:lnTo>
                    <a:pt x="2079772" y="1095888"/>
                  </a:lnTo>
                  <a:cubicBezTo>
                    <a:pt x="2079772" y="937887"/>
                    <a:pt x="1951686" y="809801"/>
                    <a:pt x="1793684" y="809801"/>
                  </a:cubicBezTo>
                  <a:cubicBezTo>
                    <a:pt x="1635682" y="809801"/>
                    <a:pt x="1507596" y="937887"/>
                    <a:pt x="1507596" y="1095888"/>
                  </a:cubicBezTo>
                  <a:lnTo>
                    <a:pt x="1513588" y="1125569"/>
                  </a:lnTo>
                  <a:lnTo>
                    <a:pt x="759330" y="1125569"/>
                  </a:lnTo>
                  <a:lnTo>
                    <a:pt x="765322" y="1095888"/>
                  </a:lnTo>
                  <a:cubicBezTo>
                    <a:pt x="765322" y="937887"/>
                    <a:pt x="637236" y="809801"/>
                    <a:pt x="479234" y="809801"/>
                  </a:cubicBezTo>
                  <a:cubicBezTo>
                    <a:pt x="321232" y="809801"/>
                    <a:pt x="193146" y="937887"/>
                    <a:pt x="193146" y="1095888"/>
                  </a:cubicBezTo>
                  <a:lnTo>
                    <a:pt x="199138" y="1125569"/>
                  </a:lnTo>
                  <a:lnTo>
                    <a:pt x="19409" y="1125569"/>
                  </a:lnTo>
                  <a:cubicBezTo>
                    <a:pt x="8690" y="1125569"/>
                    <a:pt x="0" y="1116879"/>
                    <a:pt x="0" y="1106160"/>
                  </a:cubicBezTo>
                  <a:lnTo>
                    <a:pt x="0" y="992789"/>
                  </a:lnTo>
                  <a:cubicBezTo>
                    <a:pt x="0" y="966331"/>
                    <a:pt x="21449" y="944882"/>
                    <a:pt x="47907" y="944882"/>
                  </a:cubicBezTo>
                  <a:lnTo>
                    <a:pt x="52257" y="944882"/>
                  </a:lnTo>
                  <a:lnTo>
                    <a:pt x="52257" y="706022"/>
                  </a:lnTo>
                  <a:cubicBezTo>
                    <a:pt x="52257" y="628114"/>
                    <a:pt x="115414" y="564957"/>
                    <a:pt x="193322" y="564957"/>
                  </a:cubicBezTo>
                  <a:lnTo>
                    <a:pt x="477753" y="564957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7" name="楕円 96">
              <a:extLst>
                <a:ext uri="{FF2B5EF4-FFF2-40B4-BE49-F238E27FC236}">
                  <a16:creationId xmlns:a16="http://schemas.microsoft.com/office/drawing/2014/main" id="{98B990FA-7E7E-2CC8-7197-C6BF6632F452}"/>
                </a:ext>
              </a:extLst>
            </p:cNvPr>
            <p:cNvSpPr/>
            <p:nvPr/>
          </p:nvSpPr>
          <p:spPr bwMode="auto">
            <a:xfrm>
              <a:off x="1704832" y="5079263"/>
              <a:ext cx="482286" cy="48228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8" name="楕円 97">
              <a:extLst>
                <a:ext uri="{FF2B5EF4-FFF2-40B4-BE49-F238E27FC236}">
                  <a16:creationId xmlns:a16="http://schemas.microsoft.com/office/drawing/2014/main" id="{6963453D-8D0F-010E-90C6-1A308F24ACA3}"/>
                </a:ext>
              </a:extLst>
            </p:cNvPr>
            <p:cNvSpPr/>
            <p:nvPr/>
          </p:nvSpPr>
          <p:spPr bwMode="auto">
            <a:xfrm>
              <a:off x="3019283" y="5079264"/>
              <a:ext cx="482286" cy="48228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9" name="楕円 98">
              <a:extLst>
                <a:ext uri="{FF2B5EF4-FFF2-40B4-BE49-F238E27FC236}">
                  <a16:creationId xmlns:a16="http://schemas.microsoft.com/office/drawing/2014/main" id="{1A59F878-FFC4-100F-3FE8-FEA408409FC6}"/>
                </a:ext>
              </a:extLst>
            </p:cNvPr>
            <p:cNvSpPr/>
            <p:nvPr/>
          </p:nvSpPr>
          <p:spPr bwMode="auto">
            <a:xfrm>
              <a:off x="1794407" y="5168839"/>
              <a:ext cx="303139" cy="30313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0" name="楕円 99">
              <a:extLst>
                <a:ext uri="{FF2B5EF4-FFF2-40B4-BE49-F238E27FC236}">
                  <a16:creationId xmlns:a16="http://schemas.microsoft.com/office/drawing/2014/main" id="{800B01E3-3F52-7C0D-7302-D21F1C4E25C3}"/>
                </a:ext>
              </a:extLst>
            </p:cNvPr>
            <p:cNvSpPr/>
            <p:nvPr/>
          </p:nvSpPr>
          <p:spPr bwMode="auto">
            <a:xfrm>
              <a:off x="3108857" y="5168839"/>
              <a:ext cx="303139" cy="30313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101" name="グループ化 100">
            <a:extLst>
              <a:ext uri="{FF2B5EF4-FFF2-40B4-BE49-F238E27FC236}">
                <a16:creationId xmlns:a16="http://schemas.microsoft.com/office/drawing/2014/main" id="{53BF8ECE-7D40-199B-46FB-939D37789507}"/>
              </a:ext>
            </a:extLst>
          </p:cNvPr>
          <p:cNvGrpSpPr/>
          <p:nvPr/>
        </p:nvGrpSpPr>
        <p:grpSpPr>
          <a:xfrm>
            <a:off x="9487785" y="3152421"/>
            <a:ext cx="1103698" cy="1103698"/>
            <a:chOff x="488950" y="917965"/>
            <a:chExt cx="1439862" cy="1439862"/>
          </a:xfrm>
        </p:grpSpPr>
        <p:sp>
          <p:nvSpPr>
            <p:cNvPr id="102" name="楕円 101">
              <a:extLst>
                <a:ext uri="{FF2B5EF4-FFF2-40B4-BE49-F238E27FC236}">
                  <a16:creationId xmlns:a16="http://schemas.microsoft.com/office/drawing/2014/main" id="{185193D2-A09C-F5E0-4395-E9A0790A6566}"/>
                </a:ext>
              </a:extLst>
            </p:cNvPr>
            <p:cNvSpPr/>
            <p:nvPr/>
          </p:nvSpPr>
          <p:spPr>
            <a:xfrm>
              <a:off x="510732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03" name="楕円 102">
              <a:extLst>
                <a:ext uri="{FF2B5EF4-FFF2-40B4-BE49-F238E27FC236}">
                  <a16:creationId xmlns:a16="http://schemas.microsoft.com/office/drawing/2014/main" id="{7EF55A19-C3B8-942E-2EBB-D91A8C9AEF51}"/>
                </a:ext>
              </a:extLst>
            </p:cNvPr>
            <p:cNvSpPr/>
            <p:nvPr/>
          </p:nvSpPr>
          <p:spPr>
            <a:xfrm>
              <a:off x="637839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04" name="フリーフォーム: 図形 103">
              <a:extLst>
                <a:ext uri="{FF2B5EF4-FFF2-40B4-BE49-F238E27FC236}">
                  <a16:creationId xmlns:a16="http://schemas.microsoft.com/office/drawing/2014/main" id="{CF0D9B12-E9EE-669B-5CD1-B4A97DF6E3C9}"/>
                </a:ext>
              </a:extLst>
            </p:cNvPr>
            <p:cNvSpPr/>
            <p:nvPr/>
          </p:nvSpPr>
          <p:spPr>
            <a:xfrm>
              <a:off x="488950" y="917965"/>
              <a:ext cx="1439862" cy="1439862"/>
            </a:xfrm>
            <a:custGeom>
              <a:avLst/>
              <a:gdLst>
                <a:gd name="connsiteX0" fmla="*/ 329423 w 1439862"/>
                <a:gd name="connsiteY0" fmla="*/ 442581 h 1439862"/>
                <a:gd name="connsiteX1" fmla="*/ 381243 w 1439862"/>
                <a:gd name="connsiteY1" fmla="*/ 1058620 h 1439862"/>
                <a:gd name="connsiteX2" fmla="*/ 997282 w 1439862"/>
                <a:gd name="connsiteY2" fmla="*/ 1110439 h 1439862"/>
                <a:gd name="connsiteX3" fmla="*/ 760079 w 1439862"/>
                <a:gd name="connsiteY3" fmla="*/ 242639 h 1439862"/>
                <a:gd name="connsiteX4" fmla="*/ 442580 w 1439862"/>
                <a:gd name="connsiteY4" fmla="*/ 329423 h 1439862"/>
                <a:gd name="connsiteX5" fmla="*/ 1110439 w 1439862"/>
                <a:gd name="connsiteY5" fmla="*/ 997281 h 1439862"/>
                <a:gd name="connsiteX6" fmla="*/ 1058619 w 1439862"/>
                <a:gd name="connsiteY6" fmla="*/ 381242 h 1439862"/>
                <a:gd name="connsiteX7" fmla="*/ 760079 w 1439862"/>
                <a:gd name="connsiteY7" fmla="*/ 242639 h 1439862"/>
                <a:gd name="connsiteX8" fmla="*/ 719931 w 1439862"/>
                <a:gd name="connsiteY8" fmla="*/ 78645 h 1439862"/>
                <a:gd name="connsiteX9" fmla="*/ 1361218 w 1439862"/>
                <a:gd name="connsiteY9" fmla="*/ 719931 h 1439862"/>
                <a:gd name="connsiteX10" fmla="*/ 719931 w 1439862"/>
                <a:gd name="connsiteY10" fmla="*/ 1361217 h 1439862"/>
                <a:gd name="connsiteX11" fmla="*/ 78644 w 1439862"/>
                <a:gd name="connsiteY11" fmla="*/ 719931 h 1439862"/>
                <a:gd name="connsiteX12" fmla="*/ 719931 w 1439862"/>
                <a:gd name="connsiteY12" fmla="*/ 78645 h 1439862"/>
                <a:gd name="connsiteX13" fmla="*/ 719931 w 1439862"/>
                <a:gd name="connsiteY13" fmla="*/ 34888 h 1439862"/>
                <a:gd name="connsiteX14" fmla="*/ 34888 w 1439862"/>
                <a:gd name="connsiteY14" fmla="*/ 719931 h 1439862"/>
                <a:gd name="connsiteX15" fmla="*/ 719931 w 1439862"/>
                <a:gd name="connsiteY15" fmla="*/ 1404974 h 1439862"/>
                <a:gd name="connsiteX16" fmla="*/ 1404974 w 1439862"/>
                <a:gd name="connsiteY16" fmla="*/ 719931 h 1439862"/>
                <a:gd name="connsiteX17" fmla="*/ 719931 w 1439862"/>
                <a:gd name="connsiteY17" fmla="*/ 34888 h 1439862"/>
                <a:gd name="connsiteX18" fmla="*/ 719931 w 1439862"/>
                <a:gd name="connsiteY18" fmla="*/ 0 h 1439862"/>
                <a:gd name="connsiteX19" fmla="*/ 1439862 w 1439862"/>
                <a:gd name="connsiteY19" fmla="*/ 719931 h 1439862"/>
                <a:gd name="connsiteX20" fmla="*/ 719931 w 1439862"/>
                <a:gd name="connsiteY20" fmla="*/ 1439862 h 1439862"/>
                <a:gd name="connsiteX21" fmla="*/ 0 w 1439862"/>
                <a:gd name="connsiteY21" fmla="*/ 719931 h 1439862"/>
                <a:gd name="connsiteX22" fmla="*/ 719931 w 1439862"/>
                <a:gd name="connsiteY22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39862" h="1439862">
                  <a:moveTo>
                    <a:pt x="329423" y="442581"/>
                  </a:moveTo>
                  <a:cubicBezTo>
                    <a:pt x="194125" y="633079"/>
                    <a:pt x="216023" y="893400"/>
                    <a:pt x="381243" y="1058620"/>
                  </a:cubicBezTo>
                  <a:cubicBezTo>
                    <a:pt x="546463" y="1223839"/>
                    <a:pt x="806783" y="1245736"/>
                    <a:pt x="997282" y="1110439"/>
                  </a:cubicBezTo>
                  <a:close/>
                  <a:moveTo>
                    <a:pt x="760079" y="242639"/>
                  </a:moveTo>
                  <a:cubicBezTo>
                    <a:pt x="650534" y="233425"/>
                    <a:pt x="537830" y="261775"/>
                    <a:pt x="442580" y="329423"/>
                  </a:cubicBezTo>
                  <a:lnTo>
                    <a:pt x="1110439" y="997281"/>
                  </a:lnTo>
                  <a:cubicBezTo>
                    <a:pt x="1245737" y="806783"/>
                    <a:pt x="1223839" y="546462"/>
                    <a:pt x="1058619" y="381242"/>
                  </a:cubicBezTo>
                  <a:cubicBezTo>
                    <a:pt x="976009" y="298633"/>
                    <a:pt x="869624" y="251854"/>
                    <a:pt x="760079" y="242639"/>
                  </a:cubicBezTo>
                  <a:close/>
                  <a:moveTo>
                    <a:pt x="719931" y="78645"/>
                  </a:moveTo>
                  <a:cubicBezTo>
                    <a:pt x="1074104" y="78645"/>
                    <a:pt x="1361218" y="365759"/>
                    <a:pt x="1361218" y="719931"/>
                  </a:cubicBezTo>
                  <a:cubicBezTo>
                    <a:pt x="1361218" y="1074103"/>
                    <a:pt x="1074104" y="1361217"/>
                    <a:pt x="719931" y="1361217"/>
                  </a:cubicBezTo>
                  <a:cubicBezTo>
                    <a:pt x="365758" y="1361217"/>
                    <a:pt x="78644" y="1074103"/>
                    <a:pt x="78644" y="719931"/>
                  </a:cubicBezTo>
                  <a:cubicBezTo>
                    <a:pt x="78644" y="365759"/>
                    <a:pt x="365758" y="78645"/>
                    <a:pt x="719931" y="78645"/>
                  </a:cubicBez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105" name="Text Box 3">
            <a:extLst>
              <a:ext uri="{FF2B5EF4-FFF2-40B4-BE49-F238E27FC236}">
                <a16:creationId xmlns:a16="http://schemas.microsoft.com/office/drawing/2014/main" id="{5A58FDD3-B55D-FB66-4EEA-F2A04902DA4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580827" y="2213658"/>
            <a:ext cx="5109091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defRPr sz="4800" b="1">
                <a:solidFill>
                  <a:srgbClr val="FF0000"/>
                </a:solidFill>
                <a:latin typeface="+mj-ea"/>
                <a:ea typeface="+mj-ea"/>
              </a:defRPr>
            </a:lvl1pPr>
          </a:lstStyle>
          <a:p>
            <a:pPr algn="ctr">
              <a:spcBef>
                <a:spcPct val="50000"/>
              </a:spcBef>
            </a:pPr>
            <a:r>
              <a:rPr lang="ja-JP" altLang="en-US" sz="3200" dirty="0">
                <a:ea typeface="メイリオ" panose="020B0604030504040204" pitchFamily="50" charset="-128"/>
              </a:rPr>
              <a:t>一方通行の標識が</a:t>
            </a:r>
            <a:br>
              <a:rPr lang="en-US" altLang="ja-JP" sz="3200" dirty="0">
                <a:ea typeface="メイリオ" panose="020B0604030504040204" pitchFamily="50" charset="-128"/>
              </a:rPr>
            </a:br>
            <a:r>
              <a:rPr lang="ja-JP" altLang="en-US" sz="3200" dirty="0">
                <a:ea typeface="メイリオ" panose="020B0604030504040204" pitchFamily="50" charset="-128"/>
              </a:rPr>
              <a:t>同時に左右に出ているのが</a:t>
            </a:r>
            <a:br>
              <a:rPr lang="en-US" altLang="ja-JP" sz="3200" dirty="0">
                <a:ea typeface="メイリオ" panose="020B0604030504040204" pitchFamily="50" charset="-128"/>
              </a:rPr>
            </a:br>
            <a:r>
              <a:rPr lang="ja-JP" altLang="en-US" sz="3200" dirty="0">
                <a:ea typeface="メイリオ" panose="020B0604030504040204" pitchFamily="50" charset="-128"/>
              </a:rPr>
              <a:t>おかしい</a:t>
            </a:r>
            <a:endParaRPr lang="en-US" altLang="ja-JP" sz="3200" dirty="0">
              <a:ea typeface="メイリオ" panose="020B0604030504040204" pitchFamily="50" charset="-128"/>
            </a:endParaRPr>
          </a:p>
        </p:txBody>
      </p:sp>
      <p:sp>
        <p:nvSpPr>
          <p:cNvPr id="106" name="円: 塗りつぶしなし 105">
            <a:extLst>
              <a:ext uri="{FF2B5EF4-FFF2-40B4-BE49-F238E27FC236}">
                <a16:creationId xmlns:a16="http://schemas.microsoft.com/office/drawing/2014/main" id="{A22EE43B-26FC-016B-36B9-569A97DA85EA}"/>
              </a:ext>
            </a:extLst>
          </p:cNvPr>
          <p:cNvSpPr/>
          <p:nvPr/>
        </p:nvSpPr>
        <p:spPr bwMode="auto">
          <a:xfrm>
            <a:off x="2103549" y="2943170"/>
            <a:ext cx="1554052" cy="1554050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624941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17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5610170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C5D12834-1A09-023C-B237-00D6AE9451E2}"/>
              </a:ext>
            </a:extLst>
          </p:cNvPr>
          <p:cNvSpPr/>
          <p:nvPr/>
        </p:nvSpPr>
        <p:spPr>
          <a:xfrm>
            <a:off x="3576089" y="2454221"/>
            <a:ext cx="122366" cy="295942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17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5D8AA536-D782-4415-B70E-BFECF3226550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DA2FE7A6-B29D-1E43-BF83-E1C1F51F72C5}"/>
              </a:ext>
            </a:extLst>
          </p:cNvPr>
          <p:cNvSpPr/>
          <p:nvPr/>
        </p:nvSpPr>
        <p:spPr>
          <a:xfrm>
            <a:off x="1783865" y="2454221"/>
            <a:ext cx="122366" cy="295942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C2C8A69A-7D2D-A0BA-9896-50ED88C66928}"/>
              </a:ext>
            </a:extLst>
          </p:cNvPr>
          <p:cNvGrpSpPr/>
          <p:nvPr/>
        </p:nvGrpSpPr>
        <p:grpSpPr>
          <a:xfrm>
            <a:off x="9476858" y="2000278"/>
            <a:ext cx="1103698" cy="3413365"/>
            <a:chOff x="9476858" y="2000278"/>
            <a:chExt cx="1103698" cy="3413365"/>
          </a:xfrm>
        </p:grpSpPr>
        <p:sp>
          <p:nvSpPr>
            <p:cNvPr id="42" name="正方形/長方形 41">
              <a:extLst>
                <a:ext uri="{FF2B5EF4-FFF2-40B4-BE49-F238E27FC236}">
                  <a16:creationId xmlns:a16="http://schemas.microsoft.com/office/drawing/2014/main" id="{6E881039-D450-F1AC-7EB1-F73C425CAF59}"/>
                </a:ext>
              </a:extLst>
            </p:cNvPr>
            <p:cNvSpPr/>
            <p:nvPr/>
          </p:nvSpPr>
          <p:spPr>
            <a:xfrm>
              <a:off x="9974869" y="2454221"/>
              <a:ext cx="122366" cy="2959422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3" name="グループ化 42">
              <a:extLst>
                <a:ext uri="{FF2B5EF4-FFF2-40B4-BE49-F238E27FC236}">
                  <a16:creationId xmlns:a16="http://schemas.microsoft.com/office/drawing/2014/main" id="{2332A15D-B6EE-C4DA-BA07-EC552CC42807}"/>
                </a:ext>
              </a:extLst>
            </p:cNvPr>
            <p:cNvGrpSpPr/>
            <p:nvPr/>
          </p:nvGrpSpPr>
          <p:grpSpPr>
            <a:xfrm>
              <a:off x="9476858" y="2000278"/>
              <a:ext cx="1103698" cy="1103698"/>
              <a:chOff x="6113398" y="908050"/>
              <a:chExt cx="1439863" cy="1439863"/>
            </a:xfrm>
          </p:grpSpPr>
          <p:sp>
            <p:nvSpPr>
              <p:cNvPr id="44" name="Oval 22">
                <a:extLst>
                  <a:ext uri="{FF2B5EF4-FFF2-40B4-BE49-F238E27FC236}">
                    <a16:creationId xmlns:a16="http://schemas.microsoft.com/office/drawing/2014/main" id="{6E6BA2B4-0403-9A75-C73D-67387C02628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130067" y="924721"/>
                <a:ext cx="1406526" cy="140652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 b="1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99155F5E-5513-6423-1216-9385BFD9C9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113398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258781 h 1439863"/>
                  <a:gd name="connsiteX1" fmla="*/ 258781 w 1439863"/>
                  <a:gd name="connsiteY1" fmla="*/ 719932 h 1439863"/>
                  <a:gd name="connsiteX2" fmla="*/ 719932 w 1439863"/>
                  <a:gd name="connsiteY2" fmla="*/ 1181082 h 1439863"/>
                  <a:gd name="connsiteX3" fmla="*/ 1181082 w 1439863"/>
                  <a:gd name="connsiteY3" fmla="*/ 719932 h 1439863"/>
                  <a:gd name="connsiteX4" fmla="*/ 719932 w 1439863"/>
                  <a:gd name="connsiteY4" fmla="*/ 258781 h 1439863"/>
                  <a:gd name="connsiteX5" fmla="*/ 719932 w 1439863"/>
                  <a:gd name="connsiteY5" fmla="*/ 71438 h 1439863"/>
                  <a:gd name="connsiteX6" fmla="*/ 1368425 w 1439863"/>
                  <a:gd name="connsiteY6" fmla="*/ 719932 h 1439863"/>
                  <a:gd name="connsiteX7" fmla="*/ 719932 w 1439863"/>
                  <a:gd name="connsiteY7" fmla="*/ 1368425 h 1439863"/>
                  <a:gd name="connsiteX8" fmla="*/ 71438 w 1439863"/>
                  <a:gd name="connsiteY8" fmla="*/ 719932 h 1439863"/>
                  <a:gd name="connsiteX9" fmla="*/ 719932 w 1439863"/>
                  <a:gd name="connsiteY9" fmla="*/ 71438 h 1439863"/>
                  <a:gd name="connsiteX10" fmla="*/ 719932 w 1439863"/>
                  <a:gd name="connsiteY10" fmla="*/ 25398 h 1439863"/>
                  <a:gd name="connsiteX11" fmla="*/ 25398 w 1439863"/>
                  <a:gd name="connsiteY11" fmla="*/ 719932 h 1439863"/>
                  <a:gd name="connsiteX12" fmla="*/ 719932 w 1439863"/>
                  <a:gd name="connsiteY12" fmla="*/ 1414466 h 1439863"/>
                  <a:gd name="connsiteX13" fmla="*/ 1414465 w 1439863"/>
                  <a:gd name="connsiteY13" fmla="*/ 719932 h 1439863"/>
                  <a:gd name="connsiteX14" fmla="*/ 719932 w 1439863"/>
                  <a:gd name="connsiteY14" fmla="*/ 25398 h 1439863"/>
                  <a:gd name="connsiteX15" fmla="*/ 719932 w 1439863"/>
                  <a:gd name="connsiteY15" fmla="*/ 0 h 1439863"/>
                  <a:gd name="connsiteX16" fmla="*/ 1439863 w 1439863"/>
                  <a:gd name="connsiteY16" fmla="*/ 719932 h 1439863"/>
                  <a:gd name="connsiteX17" fmla="*/ 719932 w 1439863"/>
                  <a:gd name="connsiteY17" fmla="*/ 1439863 h 1439863"/>
                  <a:gd name="connsiteX18" fmla="*/ 0 w 1439863"/>
                  <a:gd name="connsiteY18" fmla="*/ 719932 h 1439863"/>
                  <a:gd name="connsiteX19" fmla="*/ 719932 w 1439863"/>
                  <a:gd name="connsiteY19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439863" h="1439863">
                    <a:moveTo>
                      <a:pt x="719932" y="258781"/>
                    </a:moveTo>
                    <a:cubicBezTo>
                      <a:pt x="465218" y="258781"/>
                      <a:pt x="258781" y="465218"/>
                      <a:pt x="258781" y="719932"/>
                    </a:cubicBezTo>
                    <a:cubicBezTo>
                      <a:pt x="258781" y="974645"/>
                      <a:pt x="465218" y="1181082"/>
                      <a:pt x="719932" y="1181082"/>
                    </a:cubicBezTo>
                    <a:cubicBezTo>
                      <a:pt x="974645" y="1181082"/>
                      <a:pt x="1181082" y="974645"/>
                      <a:pt x="1181082" y="719932"/>
                    </a:cubicBezTo>
                    <a:cubicBezTo>
                      <a:pt x="1181082" y="465218"/>
                      <a:pt x="974645" y="258781"/>
                      <a:pt x="719932" y="258781"/>
                    </a:cubicBezTo>
                    <a:close/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 b="1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46" name="Text Box 47">
                <a:extLst>
                  <a:ext uri="{FF2B5EF4-FFF2-40B4-BE49-F238E27FC236}">
                    <a16:creationId xmlns:a16="http://schemas.microsoft.com/office/drawing/2014/main" id="{EE90E952-F87D-6DCF-0E79-B6605CB4C72A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6536454" y="1368399"/>
                <a:ext cx="593010" cy="49267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prstTxWarp prst="textPlain">
                  <a:avLst/>
                </a:prstTxWarp>
                <a:spAutoFit/>
              </a:bodyPr>
              <a:lstStyle/>
              <a:p>
                <a:pPr algn="ctr"/>
                <a:r>
                  <a:rPr lang="en-US" altLang="ja-JP" sz="4800" b="1" dirty="0">
                    <a:solidFill>
                      <a:srgbClr val="0070C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150</a:t>
                </a:r>
                <a:endParaRPr lang="en-US" altLang="ja-JP" sz="3200" b="1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</p:grp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61E94962-2E60-30F9-A834-C3C3F03A1B7B}"/>
              </a:ext>
            </a:extLst>
          </p:cNvPr>
          <p:cNvSpPr/>
          <p:nvPr/>
        </p:nvSpPr>
        <p:spPr bwMode="auto">
          <a:xfrm>
            <a:off x="310896" y="5402144"/>
            <a:ext cx="11567161" cy="406535"/>
          </a:xfrm>
          <a:prstGeom prst="rect">
            <a:avLst/>
          </a:prstGeom>
          <a:solidFill>
            <a:schemeClr val="bg1">
              <a:lumMod val="5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48" name="グループ化 47">
            <a:extLst>
              <a:ext uri="{FF2B5EF4-FFF2-40B4-BE49-F238E27FC236}">
                <a16:creationId xmlns:a16="http://schemas.microsoft.com/office/drawing/2014/main" id="{E859CA81-756A-26EE-C146-294811C1F85A}"/>
              </a:ext>
            </a:extLst>
          </p:cNvPr>
          <p:cNvGrpSpPr/>
          <p:nvPr/>
        </p:nvGrpSpPr>
        <p:grpSpPr>
          <a:xfrm>
            <a:off x="4880865" y="4059070"/>
            <a:ext cx="2980779" cy="1680678"/>
            <a:chOff x="1466742" y="4308336"/>
            <a:chExt cx="2222646" cy="1253214"/>
          </a:xfrm>
        </p:grpSpPr>
        <p:sp>
          <p:nvSpPr>
            <p:cNvPr id="49" name="台形 48">
              <a:extLst>
                <a:ext uri="{FF2B5EF4-FFF2-40B4-BE49-F238E27FC236}">
                  <a16:creationId xmlns:a16="http://schemas.microsoft.com/office/drawing/2014/main" id="{A7A07AB8-8EC5-00F9-A797-4500F156CD89}"/>
                </a:ext>
              </a:extLst>
            </p:cNvPr>
            <p:cNvSpPr/>
            <p:nvPr/>
          </p:nvSpPr>
          <p:spPr bwMode="auto">
            <a:xfrm>
              <a:off x="1971144" y="4349750"/>
              <a:ext cx="1477922" cy="637788"/>
            </a:xfrm>
            <a:prstGeom prst="trapezoid">
              <a:avLst/>
            </a:prstGeom>
            <a:solidFill>
              <a:srgbClr val="00B0F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" name="フリーフォーム: 図形 49">
              <a:extLst>
                <a:ext uri="{FF2B5EF4-FFF2-40B4-BE49-F238E27FC236}">
                  <a16:creationId xmlns:a16="http://schemas.microsoft.com/office/drawing/2014/main" id="{B65D1321-814F-2402-8905-F87D4ADA8C3E}"/>
                </a:ext>
              </a:extLst>
            </p:cNvPr>
            <p:cNvSpPr/>
            <p:nvPr/>
          </p:nvSpPr>
          <p:spPr bwMode="auto">
            <a:xfrm>
              <a:off x="1466742" y="4308336"/>
              <a:ext cx="2222646" cy="1125569"/>
            </a:xfrm>
            <a:custGeom>
              <a:avLst/>
              <a:gdLst>
                <a:gd name="connsiteX0" fmla="*/ 1313008 w 2222646"/>
                <a:gd name="connsiteY0" fmla="*/ 84525 h 1125569"/>
                <a:gd name="connsiteX1" fmla="*/ 1313008 w 2222646"/>
                <a:gd name="connsiteY1" fmla="*/ 564957 h 1125569"/>
                <a:gd name="connsiteX2" fmla="*/ 1895300 w 2222646"/>
                <a:gd name="connsiteY2" fmla="*/ 564957 h 1125569"/>
                <a:gd name="connsiteX3" fmla="*/ 1775192 w 2222646"/>
                <a:gd name="connsiteY3" fmla="*/ 84525 h 1125569"/>
                <a:gd name="connsiteX4" fmla="*/ 703615 w 2222646"/>
                <a:gd name="connsiteY4" fmla="*/ 84525 h 1125569"/>
                <a:gd name="connsiteX5" fmla="*/ 583507 w 2222646"/>
                <a:gd name="connsiteY5" fmla="*/ 564957 h 1125569"/>
                <a:gd name="connsiteX6" fmla="*/ 1193746 w 2222646"/>
                <a:gd name="connsiteY6" fmla="*/ 564957 h 1125569"/>
                <a:gd name="connsiteX7" fmla="*/ 1193746 w 2222646"/>
                <a:gd name="connsiteY7" fmla="*/ 84525 h 1125569"/>
                <a:gd name="connsiteX8" fmla="*/ 618992 w 2222646"/>
                <a:gd name="connsiteY8" fmla="*/ 0 h 1125569"/>
                <a:gd name="connsiteX9" fmla="*/ 1859814 w 2222646"/>
                <a:gd name="connsiteY9" fmla="*/ 0 h 1125569"/>
                <a:gd name="connsiteX10" fmla="*/ 2001053 w 2222646"/>
                <a:gd name="connsiteY10" fmla="*/ 564957 h 1125569"/>
                <a:gd name="connsiteX11" fmla="*/ 2029324 w 2222646"/>
                <a:gd name="connsiteY11" fmla="*/ 564957 h 1125569"/>
                <a:gd name="connsiteX12" fmla="*/ 2170389 w 2222646"/>
                <a:gd name="connsiteY12" fmla="*/ 706022 h 1125569"/>
                <a:gd name="connsiteX13" fmla="*/ 2170389 w 2222646"/>
                <a:gd name="connsiteY13" fmla="*/ 944882 h 1125569"/>
                <a:gd name="connsiteX14" fmla="*/ 2174739 w 2222646"/>
                <a:gd name="connsiteY14" fmla="*/ 944882 h 1125569"/>
                <a:gd name="connsiteX15" fmla="*/ 2222646 w 2222646"/>
                <a:gd name="connsiteY15" fmla="*/ 992789 h 1125569"/>
                <a:gd name="connsiteX16" fmla="*/ 2222646 w 2222646"/>
                <a:gd name="connsiteY16" fmla="*/ 1106160 h 1125569"/>
                <a:gd name="connsiteX17" fmla="*/ 2203237 w 2222646"/>
                <a:gd name="connsiteY17" fmla="*/ 1125569 h 1125569"/>
                <a:gd name="connsiteX18" fmla="*/ 2073780 w 2222646"/>
                <a:gd name="connsiteY18" fmla="*/ 1125569 h 1125569"/>
                <a:gd name="connsiteX19" fmla="*/ 2079772 w 2222646"/>
                <a:gd name="connsiteY19" fmla="*/ 1095888 h 1125569"/>
                <a:gd name="connsiteX20" fmla="*/ 1793684 w 2222646"/>
                <a:gd name="connsiteY20" fmla="*/ 809801 h 1125569"/>
                <a:gd name="connsiteX21" fmla="*/ 1507596 w 2222646"/>
                <a:gd name="connsiteY21" fmla="*/ 1095888 h 1125569"/>
                <a:gd name="connsiteX22" fmla="*/ 1513588 w 2222646"/>
                <a:gd name="connsiteY22" fmla="*/ 1125569 h 1125569"/>
                <a:gd name="connsiteX23" fmla="*/ 759330 w 2222646"/>
                <a:gd name="connsiteY23" fmla="*/ 1125569 h 1125569"/>
                <a:gd name="connsiteX24" fmla="*/ 765322 w 2222646"/>
                <a:gd name="connsiteY24" fmla="*/ 1095888 h 1125569"/>
                <a:gd name="connsiteX25" fmla="*/ 479234 w 2222646"/>
                <a:gd name="connsiteY25" fmla="*/ 809801 h 1125569"/>
                <a:gd name="connsiteX26" fmla="*/ 193146 w 2222646"/>
                <a:gd name="connsiteY26" fmla="*/ 1095888 h 1125569"/>
                <a:gd name="connsiteX27" fmla="*/ 199138 w 2222646"/>
                <a:gd name="connsiteY27" fmla="*/ 1125569 h 1125569"/>
                <a:gd name="connsiteX28" fmla="*/ 19409 w 2222646"/>
                <a:gd name="connsiteY28" fmla="*/ 1125569 h 1125569"/>
                <a:gd name="connsiteX29" fmla="*/ 0 w 2222646"/>
                <a:gd name="connsiteY29" fmla="*/ 1106160 h 1125569"/>
                <a:gd name="connsiteX30" fmla="*/ 0 w 2222646"/>
                <a:gd name="connsiteY30" fmla="*/ 992789 h 1125569"/>
                <a:gd name="connsiteX31" fmla="*/ 47907 w 2222646"/>
                <a:gd name="connsiteY31" fmla="*/ 944882 h 1125569"/>
                <a:gd name="connsiteX32" fmla="*/ 52257 w 2222646"/>
                <a:gd name="connsiteY32" fmla="*/ 944882 h 1125569"/>
                <a:gd name="connsiteX33" fmla="*/ 52257 w 2222646"/>
                <a:gd name="connsiteY33" fmla="*/ 706022 h 1125569"/>
                <a:gd name="connsiteX34" fmla="*/ 193322 w 2222646"/>
                <a:gd name="connsiteY34" fmla="*/ 564957 h 1125569"/>
                <a:gd name="connsiteX35" fmla="*/ 477753 w 2222646"/>
                <a:gd name="connsiteY35" fmla="*/ 564957 h 11255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</a:cxnLst>
              <a:rect l="l" t="t" r="r" b="b"/>
              <a:pathLst>
                <a:path w="2222646" h="1125569">
                  <a:moveTo>
                    <a:pt x="1313008" y="84525"/>
                  </a:moveTo>
                  <a:lnTo>
                    <a:pt x="1313008" y="564957"/>
                  </a:lnTo>
                  <a:lnTo>
                    <a:pt x="1895300" y="564957"/>
                  </a:lnTo>
                  <a:lnTo>
                    <a:pt x="1775192" y="84525"/>
                  </a:lnTo>
                  <a:close/>
                  <a:moveTo>
                    <a:pt x="703615" y="84525"/>
                  </a:moveTo>
                  <a:lnTo>
                    <a:pt x="583507" y="564957"/>
                  </a:lnTo>
                  <a:lnTo>
                    <a:pt x="1193746" y="564957"/>
                  </a:lnTo>
                  <a:lnTo>
                    <a:pt x="1193746" y="84525"/>
                  </a:lnTo>
                  <a:close/>
                  <a:moveTo>
                    <a:pt x="618992" y="0"/>
                  </a:moveTo>
                  <a:lnTo>
                    <a:pt x="1859814" y="0"/>
                  </a:lnTo>
                  <a:lnTo>
                    <a:pt x="2001053" y="564957"/>
                  </a:lnTo>
                  <a:lnTo>
                    <a:pt x="2029324" y="564957"/>
                  </a:lnTo>
                  <a:cubicBezTo>
                    <a:pt x="2107232" y="564957"/>
                    <a:pt x="2170389" y="628114"/>
                    <a:pt x="2170389" y="706022"/>
                  </a:cubicBezTo>
                  <a:lnTo>
                    <a:pt x="2170389" y="944882"/>
                  </a:lnTo>
                  <a:lnTo>
                    <a:pt x="2174739" y="944882"/>
                  </a:lnTo>
                  <a:cubicBezTo>
                    <a:pt x="2201197" y="944882"/>
                    <a:pt x="2222646" y="966331"/>
                    <a:pt x="2222646" y="992789"/>
                  </a:cubicBezTo>
                  <a:lnTo>
                    <a:pt x="2222646" y="1106160"/>
                  </a:lnTo>
                  <a:cubicBezTo>
                    <a:pt x="2222646" y="1116879"/>
                    <a:pt x="2213956" y="1125569"/>
                    <a:pt x="2203237" y="1125569"/>
                  </a:cubicBezTo>
                  <a:lnTo>
                    <a:pt x="2073780" y="1125569"/>
                  </a:lnTo>
                  <a:lnTo>
                    <a:pt x="2079772" y="1095888"/>
                  </a:lnTo>
                  <a:cubicBezTo>
                    <a:pt x="2079772" y="937887"/>
                    <a:pt x="1951686" y="809801"/>
                    <a:pt x="1793684" y="809801"/>
                  </a:cubicBezTo>
                  <a:cubicBezTo>
                    <a:pt x="1635682" y="809801"/>
                    <a:pt x="1507596" y="937887"/>
                    <a:pt x="1507596" y="1095888"/>
                  </a:cubicBezTo>
                  <a:lnTo>
                    <a:pt x="1513588" y="1125569"/>
                  </a:lnTo>
                  <a:lnTo>
                    <a:pt x="759330" y="1125569"/>
                  </a:lnTo>
                  <a:lnTo>
                    <a:pt x="765322" y="1095888"/>
                  </a:lnTo>
                  <a:cubicBezTo>
                    <a:pt x="765322" y="937887"/>
                    <a:pt x="637236" y="809801"/>
                    <a:pt x="479234" y="809801"/>
                  </a:cubicBezTo>
                  <a:cubicBezTo>
                    <a:pt x="321232" y="809801"/>
                    <a:pt x="193146" y="937887"/>
                    <a:pt x="193146" y="1095888"/>
                  </a:cubicBezTo>
                  <a:lnTo>
                    <a:pt x="199138" y="1125569"/>
                  </a:lnTo>
                  <a:lnTo>
                    <a:pt x="19409" y="1125569"/>
                  </a:lnTo>
                  <a:cubicBezTo>
                    <a:pt x="8690" y="1125569"/>
                    <a:pt x="0" y="1116879"/>
                    <a:pt x="0" y="1106160"/>
                  </a:cubicBezTo>
                  <a:lnTo>
                    <a:pt x="0" y="992789"/>
                  </a:lnTo>
                  <a:cubicBezTo>
                    <a:pt x="0" y="966331"/>
                    <a:pt x="21449" y="944882"/>
                    <a:pt x="47907" y="944882"/>
                  </a:cubicBezTo>
                  <a:lnTo>
                    <a:pt x="52257" y="944882"/>
                  </a:lnTo>
                  <a:lnTo>
                    <a:pt x="52257" y="706022"/>
                  </a:lnTo>
                  <a:cubicBezTo>
                    <a:pt x="52257" y="628114"/>
                    <a:pt x="115414" y="564957"/>
                    <a:pt x="193322" y="564957"/>
                  </a:cubicBezTo>
                  <a:lnTo>
                    <a:pt x="477753" y="564957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2" name="楕円 51">
              <a:extLst>
                <a:ext uri="{FF2B5EF4-FFF2-40B4-BE49-F238E27FC236}">
                  <a16:creationId xmlns:a16="http://schemas.microsoft.com/office/drawing/2014/main" id="{1E03A26E-BB39-F50C-1C2B-E1AA09E50FB5}"/>
                </a:ext>
              </a:extLst>
            </p:cNvPr>
            <p:cNvSpPr/>
            <p:nvPr/>
          </p:nvSpPr>
          <p:spPr bwMode="auto">
            <a:xfrm>
              <a:off x="1704832" y="5079263"/>
              <a:ext cx="482286" cy="48228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53" name="楕円 52">
              <a:extLst>
                <a:ext uri="{FF2B5EF4-FFF2-40B4-BE49-F238E27FC236}">
                  <a16:creationId xmlns:a16="http://schemas.microsoft.com/office/drawing/2014/main" id="{AF09B9C4-07F8-3555-90A4-8F29E416200D}"/>
                </a:ext>
              </a:extLst>
            </p:cNvPr>
            <p:cNvSpPr/>
            <p:nvPr/>
          </p:nvSpPr>
          <p:spPr bwMode="auto">
            <a:xfrm>
              <a:off x="3019283" y="5079264"/>
              <a:ext cx="482286" cy="48228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54" name="楕円 53">
              <a:extLst>
                <a:ext uri="{FF2B5EF4-FFF2-40B4-BE49-F238E27FC236}">
                  <a16:creationId xmlns:a16="http://schemas.microsoft.com/office/drawing/2014/main" id="{BB8725ED-8CCB-28AB-E680-9F7956C86562}"/>
                </a:ext>
              </a:extLst>
            </p:cNvPr>
            <p:cNvSpPr/>
            <p:nvPr/>
          </p:nvSpPr>
          <p:spPr bwMode="auto">
            <a:xfrm>
              <a:off x="1794407" y="5168839"/>
              <a:ext cx="303139" cy="30313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5" name="楕円 54">
              <a:extLst>
                <a:ext uri="{FF2B5EF4-FFF2-40B4-BE49-F238E27FC236}">
                  <a16:creationId xmlns:a16="http://schemas.microsoft.com/office/drawing/2014/main" id="{A44467A8-B285-3AED-0E98-6A9B34FC1F34}"/>
                </a:ext>
              </a:extLst>
            </p:cNvPr>
            <p:cNvSpPr/>
            <p:nvPr/>
          </p:nvSpPr>
          <p:spPr bwMode="auto">
            <a:xfrm>
              <a:off x="3108857" y="5168839"/>
              <a:ext cx="303139" cy="30313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60" name="グループ化 59">
            <a:extLst>
              <a:ext uri="{FF2B5EF4-FFF2-40B4-BE49-F238E27FC236}">
                <a16:creationId xmlns:a16="http://schemas.microsoft.com/office/drawing/2014/main" id="{3FC4A376-195F-8053-499A-4F6E51C5C57D}"/>
              </a:ext>
            </a:extLst>
          </p:cNvPr>
          <p:cNvGrpSpPr/>
          <p:nvPr/>
        </p:nvGrpSpPr>
        <p:grpSpPr>
          <a:xfrm>
            <a:off x="1204458" y="1898830"/>
            <a:ext cx="1281179" cy="1281179"/>
            <a:chOff x="510313" y="938506"/>
            <a:chExt cx="1374189" cy="1374189"/>
          </a:xfrm>
        </p:grpSpPr>
        <p:grpSp>
          <p:nvGrpSpPr>
            <p:cNvPr id="61" name="グループ化 60">
              <a:extLst>
                <a:ext uri="{FF2B5EF4-FFF2-40B4-BE49-F238E27FC236}">
                  <a16:creationId xmlns:a16="http://schemas.microsoft.com/office/drawing/2014/main" id="{125AC904-A54C-A3F4-0063-B3BD3A576BDE}"/>
                </a:ext>
              </a:extLst>
            </p:cNvPr>
            <p:cNvGrpSpPr/>
            <p:nvPr/>
          </p:nvGrpSpPr>
          <p:grpSpPr>
            <a:xfrm>
              <a:off x="510313" y="938506"/>
              <a:ext cx="1374189" cy="1374189"/>
              <a:chOff x="-990943" y="938506"/>
              <a:chExt cx="1374189" cy="1374189"/>
            </a:xfrm>
          </p:grpSpPr>
          <p:sp>
            <p:nvSpPr>
              <p:cNvPr id="63" name="フリーフォーム: 図形 62">
                <a:extLst>
                  <a:ext uri="{FF2B5EF4-FFF2-40B4-BE49-F238E27FC236}">
                    <a16:creationId xmlns:a16="http://schemas.microsoft.com/office/drawing/2014/main" id="{84E19964-E871-7548-D405-D779A6337CD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64" name="フリーフォーム: 図形 63">
                <a:extLst>
                  <a:ext uri="{FF2B5EF4-FFF2-40B4-BE49-F238E27FC236}">
                    <a16:creationId xmlns:a16="http://schemas.microsoft.com/office/drawing/2014/main" id="{1412416B-E371-B747-A666-E64403DB413B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62" name="フリーフォーム: 図形 61">
              <a:extLst>
                <a:ext uri="{FF2B5EF4-FFF2-40B4-BE49-F238E27FC236}">
                  <a16:creationId xmlns:a16="http://schemas.microsoft.com/office/drawing/2014/main" id="{3D839BC4-8143-A3AC-650B-E4F624B5FEC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37232" y="1269207"/>
              <a:ext cx="720726" cy="719137"/>
            </a:xfrm>
            <a:custGeom>
              <a:avLst/>
              <a:gdLst>
                <a:gd name="connsiteX0" fmla="*/ 0 w 720726"/>
                <a:gd name="connsiteY0" fmla="*/ 431801 h 719137"/>
                <a:gd name="connsiteX1" fmla="*/ 0 w 720726"/>
                <a:gd name="connsiteY1" fmla="*/ 287338 h 719137"/>
                <a:gd name="connsiteX2" fmla="*/ 288925 w 720726"/>
                <a:gd name="connsiteY2" fmla="*/ 287338 h 719137"/>
                <a:gd name="connsiteX3" fmla="*/ 288925 w 720726"/>
                <a:gd name="connsiteY3" fmla="*/ 0 h 719137"/>
                <a:gd name="connsiteX4" fmla="*/ 433387 w 720726"/>
                <a:gd name="connsiteY4" fmla="*/ 0 h 719137"/>
                <a:gd name="connsiteX5" fmla="*/ 433387 w 720726"/>
                <a:gd name="connsiteY5" fmla="*/ 287338 h 719137"/>
                <a:gd name="connsiteX6" fmla="*/ 720726 w 720726"/>
                <a:gd name="connsiteY6" fmla="*/ 287338 h 719137"/>
                <a:gd name="connsiteX7" fmla="*/ 720726 w 720726"/>
                <a:gd name="connsiteY7" fmla="*/ 431801 h 719137"/>
                <a:gd name="connsiteX8" fmla="*/ 433387 w 720726"/>
                <a:gd name="connsiteY8" fmla="*/ 431801 h 719137"/>
                <a:gd name="connsiteX9" fmla="*/ 433387 w 720726"/>
                <a:gd name="connsiteY9" fmla="*/ 719137 h 719137"/>
                <a:gd name="connsiteX10" fmla="*/ 288925 w 720726"/>
                <a:gd name="connsiteY10" fmla="*/ 719137 h 719137"/>
                <a:gd name="connsiteX11" fmla="*/ 288925 w 720726"/>
                <a:gd name="connsiteY11" fmla="*/ 431801 h 7191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20726" h="719137">
                  <a:moveTo>
                    <a:pt x="0" y="431801"/>
                  </a:moveTo>
                  <a:lnTo>
                    <a:pt x="0" y="287338"/>
                  </a:lnTo>
                  <a:lnTo>
                    <a:pt x="288925" y="287338"/>
                  </a:lnTo>
                  <a:lnTo>
                    <a:pt x="288925" y="0"/>
                  </a:lnTo>
                  <a:lnTo>
                    <a:pt x="433387" y="0"/>
                  </a:lnTo>
                  <a:lnTo>
                    <a:pt x="433387" y="287338"/>
                  </a:lnTo>
                  <a:lnTo>
                    <a:pt x="720726" y="287338"/>
                  </a:lnTo>
                  <a:lnTo>
                    <a:pt x="720726" y="431801"/>
                  </a:lnTo>
                  <a:lnTo>
                    <a:pt x="433387" y="431801"/>
                  </a:lnTo>
                  <a:lnTo>
                    <a:pt x="433387" y="719137"/>
                  </a:lnTo>
                  <a:lnTo>
                    <a:pt x="288925" y="719137"/>
                  </a:lnTo>
                  <a:lnTo>
                    <a:pt x="288925" y="43180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78" name="グループ化 77">
            <a:extLst>
              <a:ext uri="{FF2B5EF4-FFF2-40B4-BE49-F238E27FC236}">
                <a16:creationId xmlns:a16="http://schemas.microsoft.com/office/drawing/2014/main" id="{56A044E9-5651-7763-5D7D-FFDC616E3E03}"/>
              </a:ext>
            </a:extLst>
          </p:cNvPr>
          <p:cNvGrpSpPr/>
          <p:nvPr/>
        </p:nvGrpSpPr>
        <p:grpSpPr>
          <a:xfrm>
            <a:off x="3021654" y="1923802"/>
            <a:ext cx="1231235" cy="1231235"/>
            <a:chOff x="2362758" y="917965"/>
            <a:chExt cx="1439862" cy="1439862"/>
          </a:xfrm>
        </p:grpSpPr>
        <p:sp>
          <p:nvSpPr>
            <p:cNvPr id="79" name="楕円 78">
              <a:extLst>
                <a:ext uri="{FF2B5EF4-FFF2-40B4-BE49-F238E27FC236}">
                  <a16:creationId xmlns:a16="http://schemas.microsoft.com/office/drawing/2014/main" id="{F3C79991-D31D-0766-6AE5-80E136D4F26D}"/>
                </a:ext>
              </a:extLst>
            </p:cNvPr>
            <p:cNvSpPr/>
            <p:nvPr/>
          </p:nvSpPr>
          <p:spPr>
            <a:xfrm>
              <a:off x="2377631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0" name="楕円 79">
              <a:extLst>
                <a:ext uri="{FF2B5EF4-FFF2-40B4-BE49-F238E27FC236}">
                  <a16:creationId xmlns:a16="http://schemas.microsoft.com/office/drawing/2014/main" id="{40CFD8FC-993F-0355-8888-4B88A457CF95}"/>
                </a:ext>
              </a:extLst>
            </p:cNvPr>
            <p:cNvSpPr/>
            <p:nvPr/>
          </p:nvSpPr>
          <p:spPr>
            <a:xfrm>
              <a:off x="2511647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11F7020F-42EC-3D09-2B2B-C2A597C18283}"/>
                </a:ext>
              </a:extLst>
            </p:cNvPr>
            <p:cNvSpPr/>
            <p:nvPr/>
          </p:nvSpPr>
          <p:spPr>
            <a:xfrm>
              <a:off x="2362758" y="917965"/>
              <a:ext cx="1439862" cy="1439862"/>
            </a:xfrm>
            <a:custGeom>
              <a:avLst/>
              <a:gdLst>
                <a:gd name="connsiteX0" fmla="*/ 722722 w 1439862"/>
                <a:gd name="connsiteY0" fmla="*/ 813935 h 1439862"/>
                <a:gd name="connsiteX1" fmla="*/ 356540 w 1439862"/>
                <a:gd name="connsiteY1" fmla="*/ 1025350 h 1439862"/>
                <a:gd name="connsiteX2" fmla="*/ 640759 w 1439862"/>
                <a:gd name="connsiteY2" fmla="*/ 1191352 h 1439862"/>
                <a:gd name="connsiteX3" fmla="*/ 722716 w 1439862"/>
                <a:gd name="connsiteY3" fmla="*/ 1198915 h 1439862"/>
                <a:gd name="connsiteX4" fmla="*/ 804683 w 1439862"/>
                <a:gd name="connsiteY4" fmla="*/ 1191351 h 1439862"/>
                <a:gd name="connsiteX5" fmla="*/ 1088903 w 1439862"/>
                <a:gd name="connsiteY5" fmla="*/ 1025349 h 1439862"/>
                <a:gd name="connsiteX6" fmla="*/ 1169751 w 1439862"/>
                <a:gd name="connsiteY6" fmla="*/ 555843 h 1439862"/>
                <a:gd name="connsiteX7" fmla="*/ 882751 w 1439862"/>
                <a:gd name="connsiteY7" fmla="*/ 721542 h 1439862"/>
                <a:gd name="connsiteX8" fmla="*/ 1168916 w 1439862"/>
                <a:gd name="connsiteY8" fmla="*/ 886760 h 1439862"/>
                <a:gd name="connsiteX9" fmla="*/ 1170569 w 1439862"/>
                <a:gd name="connsiteY9" fmla="*/ 557618 h 1439862"/>
                <a:gd name="connsiteX10" fmla="*/ 275692 w 1439862"/>
                <a:gd name="connsiteY10" fmla="*/ 555842 h 1439862"/>
                <a:gd name="connsiteX11" fmla="*/ 274873 w 1439862"/>
                <a:gd name="connsiteY11" fmla="*/ 557619 h 1439862"/>
                <a:gd name="connsiteX12" fmla="*/ 276526 w 1439862"/>
                <a:gd name="connsiteY12" fmla="*/ 886761 h 1439862"/>
                <a:gd name="connsiteX13" fmla="*/ 562693 w 1439862"/>
                <a:gd name="connsiteY13" fmla="*/ 721542 h 1439862"/>
                <a:gd name="connsiteX14" fmla="*/ 721872 w 1439862"/>
                <a:gd name="connsiteY14" fmla="*/ 241309 h 1439862"/>
                <a:gd name="connsiteX15" fmla="*/ 697945 w 1439862"/>
                <a:gd name="connsiteY15" fmla="*/ 242719 h 1439862"/>
                <a:gd name="connsiteX16" fmla="*/ 655475 w 1439862"/>
                <a:gd name="connsiteY16" fmla="*/ 246638 h 1439862"/>
                <a:gd name="connsiteX17" fmla="*/ 609276 w 1439862"/>
                <a:gd name="connsiteY17" fmla="*/ 255506 h 1439862"/>
                <a:gd name="connsiteX18" fmla="*/ 598759 w 1439862"/>
                <a:gd name="connsiteY18" fmla="*/ 258346 h 1439862"/>
                <a:gd name="connsiteX19" fmla="*/ 544244 w 1439862"/>
                <a:gd name="connsiteY19" fmla="*/ 276542 h 1439862"/>
                <a:gd name="connsiteX20" fmla="*/ 486023 w 1439862"/>
                <a:gd name="connsiteY20" fmla="*/ 305125 h 1439862"/>
                <a:gd name="connsiteX21" fmla="*/ 356477 w 1439862"/>
                <a:gd name="connsiteY21" fmla="*/ 414492 h 1439862"/>
                <a:gd name="connsiteX22" fmla="*/ 354894 w 1439862"/>
                <a:gd name="connsiteY22" fmla="*/ 416785 h 1439862"/>
                <a:gd name="connsiteX23" fmla="*/ 722722 w 1439862"/>
                <a:gd name="connsiteY23" fmla="*/ 629150 h 1439862"/>
                <a:gd name="connsiteX24" fmla="*/ 1090549 w 1439862"/>
                <a:gd name="connsiteY24" fmla="*/ 416785 h 1439862"/>
                <a:gd name="connsiteX25" fmla="*/ 1088965 w 1439862"/>
                <a:gd name="connsiteY25" fmla="*/ 414491 h 1439862"/>
                <a:gd name="connsiteX26" fmla="*/ 959419 w 1439862"/>
                <a:gd name="connsiteY26" fmla="*/ 305124 h 1439862"/>
                <a:gd name="connsiteX27" fmla="*/ 889490 w 1439862"/>
                <a:gd name="connsiteY27" fmla="*/ 272702 h 1439862"/>
                <a:gd name="connsiteX28" fmla="*/ 868541 w 1439862"/>
                <a:gd name="connsiteY28" fmla="*/ 265565 h 1439862"/>
                <a:gd name="connsiteX29" fmla="*/ 810064 w 1439862"/>
                <a:gd name="connsiteY29" fmla="*/ 250268 h 1439862"/>
                <a:gd name="connsiteX30" fmla="*/ 754795 w 1439862"/>
                <a:gd name="connsiteY30" fmla="*/ 243970 h 1439862"/>
                <a:gd name="connsiteX31" fmla="*/ 682164 w 1439862"/>
                <a:gd name="connsiteY31" fmla="*/ 79631 h 1439862"/>
                <a:gd name="connsiteX32" fmla="*/ 715194 w 1439862"/>
                <a:gd name="connsiteY32" fmla="*/ 80926 h 1439862"/>
                <a:gd name="connsiteX33" fmla="*/ 763278 w 1439862"/>
                <a:gd name="connsiteY33" fmla="*/ 79632 h 1439862"/>
                <a:gd name="connsiteX34" fmla="*/ 789013 w 1439862"/>
                <a:gd name="connsiteY34" fmla="*/ 83820 h 1439862"/>
                <a:gd name="connsiteX35" fmla="*/ 808110 w 1439862"/>
                <a:gd name="connsiteY35" fmla="*/ 84569 h 1439862"/>
                <a:gd name="connsiteX36" fmla="*/ 838672 w 1439862"/>
                <a:gd name="connsiteY36" fmla="*/ 91902 h 1439862"/>
                <a:gd name="connsiteX37" fmla="*/ 891488 w 1439862"/>
                <a:gd name="connsiteY37" fmla="*/ 100497 h 1439862"/>
                <a:gd name="connsiteX38" fmla="*/ 920807 w 1439862"/>
                <a:gd name="connsiteY38" fmla="*/ 111609 h 1439862"/>
                <a:gd name="connsiteX39" fmla="*/ 928633 w 1439862"/>
                <a:gd name="connsiteY39" fmla="*/ 113487 h 1439862"/>
                <a:gd name="connsiteX40" fmla="*/ 942718 w 1439862"/>
                <a:gd name="connsiteY40" fmla="*/ 119913 h 1439862"/>
                <a:gd name="connsiteX41" fmla="*/ 1012954 w 1439862"/>
                <a:gd name="connsiteY41" fmla="*/ 146532 h 1439862"/>
                <a:gd name="connsiteX42" fmla="*/ 1344947 w 1439862"/>
                <a:gd name="connsiteY42" fmla="*/ 885909 h 1439862"/>
                <a:gd name="connsiteX43" fmla="*/ 1046155 w 1439862"/>
                <a:gd name="connsiteY43" fmla="*/ 1275302 h 1439862"/>
                <a:gd name="connsiteX44" fmla="*/ 1009291 w 1439862"/>
                <a:gd name="connsiteY44" fmla="*/ 1292121 h 1439862"/>
                <a:gd name="connsiteX45" fmla="*/ 1007374 w 1439862"/>
                <a:gd name="connsiteY45" fmla="*/ 1293331 h 1439862"/>
                <a:gd name="connsiteX46" fmla="*/ 1003042 w 1439862"/>
                <a:gd name="connsiteY46" fmla="*/ 1294973 h 1439862"/>
                <a:gd name="connsiteX47" fmla="*/ 934213 w 1439862"/>
                <a:gd name="connsiteY47" fmla="*/ 1326377 h 1439862"/>
                <a:gd name="connsiteX48" fmla="*/ 895971 w 1439862"/>
                <a:gd name="connsiteY48" fmla="*/ 1335552 h 1439862"/>
                <a:gd name="connsiteX49" fmla="*/ 885908 w 1439862"/>
                <a:gd name="connsiteY49" fmla="*/ 1339366 h 1439862"/>
                <a:gd name="connsiteX50" fmla="*/ 867781 w 1439862"/>
                <a:gd name="connsiteY50" fmla="*/ 1342316 h 1439862"/>
                <a:gd name="connsiteX51" fmla="*/ 813690 w 1439862"/>
                <a:gd name="connsiteY51" fmla="*/ 1355294 h 1439862"/>
                <a:gd name="connsiteX52" fmla="*/ 779891 w 1439862"/>
                <a:gd name="connsiteY52" fmla="*/ 1356620 h 1439862"/>
                <a:gd name="connsiteX53" fmla="*/ 757698 w 1439862"/>
                <a:gd name="connsiteY53" fmla="*/ 1360231 h 1439862"/>
                <a:gd name="connsiteX54" fmla="*/ 722734 w 1439862"/>
                <a:gd name="connsiteY54" fmla="*/ 1358861 h 1439862"/>
                <a:gd name="connsiteX55" fmla="*/ 687744 w 1439862"/>
                <a:gd name="connsiteY55" fmla="*/ 1360232 h 1439862"/>
                <a:gd name="connsiteX56" fmla="*/ 665535 w 1439862"/>
                <a:gd name="connsiteY56" fmla="*/ 1356618 h 1439862"/>
                <a:gd name="connsiteX57" fmla="*/ 631753 w 1439862"/>
                <a:gd name="connsiteY57" fmla="*/ 1355293 h 1439862"/>
                <a:gd name="connsiteX58" fmla="*/ 577688 w 1439862"/>
                <a:gd name="connsiteY58" fmla="*/ 1342321 h 1439862"/>
                <a:gd name="connsiteX59" fmla="*/ 559534 w 1439862"/>
                <a:gd name="connsiteY59" fmla="*/ 1339367 h 1439862"/>
                <a:gd name="connsiteX60" fmla="*/ 549457 w 1439862"/>
                <a:gd name="connsiteY60" fmla="*/ 1335548 h 1439862"/>
                <a:gd name="connsiteX61" fmla="*/ 511230 w 1439862"/>
                <a:gd name="connsiteY61" fmla="*/ 1326376 h 1439862"/>
                <a:gd name="connsiteX62" fmla="*/ 442426 w 1439862"/>
                <a:gd name="connsiteY62" fmla="*/ 1294984 h 1439862"/>
                <a:gd name="connsiteX63" fmla="*/ 438068 w 1439862"/>
                <a:gd name="connsiteY63" fmla="*/ 1293332 h 1439862"/>
                <a:gd name="connsiteX64" fmla="*/ 436140 w 1439862"/>
                <a:gd name="connsiteY64" fmla="*/ 1292115 h 1439862"/>
                <a:gd name="connsiteX65" fmla="*/ 399287 w 1439862"/>
                <a:gd name="connsiteY65" fmla="*/ 1275301 h 1439862"/>
                <a:gd name="connsiteX66" fmla="*/ 100495 w 1439862"/>
                <a:gd name="connsiteY66" fmla="*/ 885908 h 1439862"/>
                <a:gd name="connsiteX67" fmla="*/ 553954 w 1439862"/>
                <a:gd name="connsiteY67" fmla="*/ 100496 h 1439862"/>
                <a:gd name="connsiteX68" fmla="*/ 606756 w 1439862"/>
                <a:gd name="connsiteY68" fmla="*/ 91903 h 1439862"/>
                <a:gd name="connsiteX69" fmla="*/ 652844 w 1439862"/>
                <a:gd name="connsiteY69" fmla="*/ 82604 h 1439862"/>
                <a:gd name="connsiteX70" fmla="*/ 666087 w 1439862"/>
                <a:gd name="connsiteY70" fmla="*/ 82247 h 1439862"/>
                <a:gd name="connsiteX71" fmla="*/ 719931 w 1439862"/>
                <a:gd name="connsiteY71" fmla="*/ 34888 h 1439862"/>
                <a:gd name="connsiteX72" fmla="*/ 34888 w 1439862"/>
                <a:gd name="connsiteY72" fmla="*/ 719931 h 1439862"/>
                <a:gd name="connsiteX73" fmla="*/ 719931 w 1439862"/>
                <a:gd name="connsiteY73" fmla="*/ 1404974 h 1439862"/>
                <a:gd name="connsiteX74" fmla="*/ 1404974 w 1439862"/>
                <a:gd name="connsiteY74" fmla="*/ 719931 h 1439862"/>
                <a:gd name="connsiteX75" fmla="*/ 719931 w 1439862"/>
                <a:gd name="connsiteY75" fmla="*/ 34888 h 1439862"/>
                <a:gd name="connsiteX76" fmla="*/ 719931 w 1439862"/>
                <a:gd name="connsiteY76" fmla="*/ 0 h 1439862"/>
                <a:gd name="connsiteX77" fmla="*/ 1439862 w 1439862"/>
                <a:gd name="connsiteY77" fmla="*/ 719931 h 1439862"/>
                <a:gd name="connsiteX78" fmla="*/ 719931 w 1439862"/>
                <a:gd name="connsiteY78" fmla="*/ 1439862 h 1439862"/>
                <a:gd name="connsiteX79" fmla="*/ 0 w 1439862"/>
                <a:gd name="connsiteY79" fmla="*/ 719931 h 1439862"/>
                <a:gd name="connsiteX80" fmla="*/ 719931 w 1439862"/>
                <a:gd name="connsiteY80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</a:cxnLst>
              <a:rect l="l" t="t" r="r" b="b"/>
              <a:pathLst>
                <a:path w="1439862" h="1439862">
                  <a:moveTo>
                    <a:pt x="722722" y="813935"/>
                  </a:moveTo>
                  <a:lnTo>
                    <a:pt x="356540" y="1025350"/>
                  </a:lnTo>
                  <a:cubicBezTo>
                    <a:pt x="431035" y="1115346"/>
                    <a:pt x="532562" y="1171900"/>
                    <a:pt x="640759" y="1191352"/>
                  </a:cubicBezTo>
                  <a:lnTo>
                    <a:pt x="722716" y="1198915"/>
                  </a:lnTo>
                  <a:lnTo>
                    <a:pt x="804683" y="1191351"/>
                  </a:lnTo>
                  <a:cubicBezTo>
                    <a:pt x="912880" y="1171899"/>
                    <a:pt x="1014407" y="1115345"/>
                    <a:pt x="1088903" y="1025349"/>
                  </a:cubicBezTo>
                  <a:close/>
                  <a:moveTo>
                    <a:pt x="1169751" y="555843"/>
                  </a:moveTo>
                  <a:lnTo>
                    <a:pt x="882751" y="721542"/>
                  </a:lnTo>
                  <a:lnTo>
                    <a:pt x="1168916" y="886760"/>
                  </a:lnTo>
                  <a:cubicBezTo>
                    <a:pt x="1209608" y="777247"/>
                    <a:pt x="1207822" y="661045"/>
                    <a:pt x="1170569" y="557618"/>
                  </a:cubicBezTo>
                  <a:close/>
                  <a:moveTo>
                    <a:pt x="275692" y="555842"/>
                  </a:moveTo>
                  <a:lnTo>
                    <a:pt x="274873" y="557619"/>
                  </a:lnTo>
                  <a:cubicBezTo>
                    <a:pt x="237620" y="661046"/>
                    <a:pt x="235834" y="777248"/>
                    <a:pt x="276526" y="886761"/>
                  </a:cubicBezTo>
                  <a:lnTo>
                    <a:pt x="562693" y="721542"/>
                  </a:lnTo>
                  <a:close/>
                  <a:moveTo>
                    <a:pt x="721872" y="241309"/>
                  </a:moveTo>
                  <a:lnTo>
                    <a:pt x="697945" y="242719"/>
                  </a:lnTo>
                  <a:lnTo>
                    <a:pt x="655475" y="246638"/>
                  </a:lnTo>
                  <a:lnTo>
                    <a:pt x="609276" y="255506"/>
                  </a:lnTo>
                  <a:lnTo>
                    <a:pt x="598759" y="258346"/>
                  </a:lnTo>
                  <a:lnTo>
                    <a:pt x="544244" y="276542"/>
                  </a:lnTo>
                  <a:cubicBezTo>
                    <a:pt x="524445" y="284653"/>
                    <a:pt x="504993" y="294172"/>
                    <a:pt x="486023" y="305125"/>
                  </a:cubicBezTo>
                  <a:cubicBezTo>
                    <a:pt x="435435" y="334332"/>
                    <a:pt x="391961" y="371599"/>
                    <a:pt x="356477" y="414492"/>
                  </a:cubicBezTo>
                  <a:lnTo>
                    <a:pt x="354894" y="416785"/>
                  </a:lnTo>
                  <a:lnTo>
                    <a:pt x="722722" y="629150"/>
                  </a:lnTo>
                  <a:lnTo>
                    <a:pt x="1090549" y="416785"/>
                  </a:lnTo>
                  <a:lnTo>
                    <a:pt x="1088965" y="414491"/>
                  </a:lnTo>
                  <a:cubicBezTo>
                    <a:pt x="1053482" y="371598"/>
                    <a:pt x="1010007" y="334331"/>
                    <a:pt x="959419" y="305124"/>
                  </a:cubicBezTo>
                  <a:lnTo>
                    <a:pt x="889490" y="272702"/>
                  </a:lnTo>
                  <a:lnTo>
                    <a:pt x="868541" y="265565"/>
                  </a:lnTo>
                  <a:lnTo>
                    <a:pt x="810064" y="250268"/>
                  </a:lnTo>
                  <a:lnTo>
                    <a:pt x="754795" y="243970"/>
                  </a:lnTo>
                  <a:close/>
                  <a:moveTo>
                    <a:pt x="682164" y="79631"/>
                  </a:moveTo>
                  <a:lnTo>
                    <a:pt x="715194" y="80926"/>
                  </a:lnTo>
                  <a:lnTo>
                    <a:pt x="763278" y="79632"/>
                  </a:lnTo>
                  <a:lnTo>
                    <a:pt x="789013" y="83820"/>
                  </a:lnTo>
                  <a:lnTo>
                    <a:pt x="808110" y="84569"/>
                  </a:lnTo>
                  <a:lnTo>
                    <a:pt x="838672" y="91902"/>
                  </a:lnTo>
                  <a:lnTo>
                    <a:pt x="891488" y="100497"/>
                  </a:lnTo>
                  <a:lnTo>
                    <a:pt x="920807" y="111609"/>
                  </a:lnTo>
                  <a:lnTo>
                    <a:pt x="928633" y="113487"/>
                  </a:lnTo>
                  <a:lnTo>
                    <a:pt x="942718" y="119913"/>
                  </a:lnTo>
                  <a:lnTo>
                    <a:pt x="1012954" y="146532"/>
                  </a:lnTo>
                  <a:cubicBezTo>
                    <a:pt x="1279744" y="279925"/>
                    <a:pt x="1425155" y="586568"/>
                    <a:pt x="1344947" y="885909"/>
                  </a:cubicBezTo>
                  <a:cubicBezTo>
                    <a:pt x="1299114" y="1056961"/>
                    <a:pt x="1188287" y="1193242"/>
                    <a:pt x="1046155" y="1275302"/>
                  </a:cubicBezTo>
                  <a:lnTo>
                    <a:pt x="1009291" y="1292121"/>
                  </a:lnTo>
                  <a:lnTo>
                    <a:pt x="1007374" y="1293331"/>
                  </a:lnTo>
                  <a:lnTo>
                    <a:pt x="1003042" y="1294973"/>
                  </a:lnTo>
                  <a:lnTo>
                    <a:pt x="934213" y="1326377"/>
                  </a:lnTo>
                  <a:lnTo>
                    <a:pt x="895971" y="1335552"/>
                  </a:lnTo>
                  <a:lnTo>
                    <a:pt x="885908" y="1339366"/>
                  </a:lnTo>
                  <a:lnTo>
                    <a:pt x="867781" y="1342316"/>
                  </a:lnTo>
                  <a:lnTo>
                    <a:pt x="813690" y="1355294"/>
                  </a:lnTo>
                  <a:lnTo>
                    <a:pt x="779891" y="1356620"/>
                  </a:lnTo>
                  <a:lnTo>
                    <a:pt x="757698" y="1360231"/>
                  </a:lnTo>
                  <a:lnTo>
                    <a:pt x="722734" y="1358861"/>
                  </a:lnTo>
                  <a:lnTo>
                    <a:pt x="687744" y="1360232"/>
                  </a:lnTo>
                  <a:lnTo>
                    <a:pt x="665535" y="1356618"/>
                  </a:lnTo>
                  <a:lnTo>
                    <a:pt x="631753" y="1355293"/>
                  </a:lnTo>
                  <a:lnTo>
                    <a:pt x="577688" y="1342321"/>
                  </a:lnTo>
                  <a:lnTo>
                    <a:pt x="559534" y="1339367"/>
                  </a:lnTo>
                  <a:lnTo>
                    <a:pt x="549457" y="1335548"/>
                  </a:lnTo>
                  <a:lnTo>
                    <a:pt x="511230" y="1326376"/>
                  </a:lnTo>
                  <a:lnTo>
                    <a:pt x="442426" y="1294984"/>
                  </a:lnTo>
                  <a:lnTo>
                    <a:pt x="438068" y="1293332"/>
                  </a:lnTo>
                  <a:lnTo>
                    <a:pt x="436140" y="1292115"/>
                  </a:lnTo>
                  <a:lnTo>
                    <a:pt x="399287" y="1275301"/>
                  </a:lnTo>
                  <a:cubicBezTo>
                    <a:pt x="257156" y="1193241"/>
                    <a:pt x="146329" y="1056960"/>
                    <a:pt x="100495" y="885908"/>
                  </a:cubicBezTo>
                  <a:cubicBezTo>
                    <a:pt x="8829" y="543804"/>
                    <a:pt x="211849" y="192163"/>
                    <a:pt x="553954" y="100496"/>
                  </a:cubicBezTo>
                  <a:lnTo>
                    <a:pt x="606756" y="91903"/>
                  </a:lnTo>
                  <a:lnTo>
                    <a:pt x="652844" y="82604"/>
                  </a:lnTo>
                  <a:lnTo>
                    <a:pt x="666087" y="82247"/>
                  </a:ln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82" name="テキスト ボックス 81">
            <a:extLst>
              <a:ext uri="{FF2B5EF4-FFF2-40B4-BE49-F238E27FC236}">
                <a16:creationId xmlns:a16="http://schemas.microsoft.com/office/drawing/2014/main" id="{FDF7D567-881D-D5FA-B075-793C21AA2B7F}"/>
              </a:ext>
            </a:extLst>
          </p:cNvPr>
          <p:cNvSpPr txBox="1"/>
          <p:nvPr/>
        </p:nvSpPr>
        <p:spPr>
          <a:xfrm>
            <a:off x="1958494" y="620590"/>
            <a:ext cx="818685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おかしい場所を探して下さい</a:t>
            </a:r>
          </a:p>
        </p:txBody>
      </p:sp>
      <p:sp>
        <p:nvSpPr>
          <p:cNvPr id="83" name="テキスト ボックス 82">
            <a:extLst>
              <a:ext uri="{FF2B5EF4-FFF2-40B4-BE49-F238E27FC236}">
                <a16:creationId xmlns:a16="http://schemas.microsoft.com/office/drawing/2014/main" id="{F1015B27-5055-0D5E-11D4-1651DC7B885A}"/>
              </a:ext>
            </a:extLst>
          </p:cNvPr>
          <p:cNvSpPr txBox="1"/>
          <p:nvPr/>
        </p:nvSpPr>
        <p:spPr>
          <a:xfrm>
            <a:off x="1958494" y="196241"/>
            <a:ext cx="198002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間違い探し</a:t>
            </a:r>
          </a:p>
        </p:txBody>
      </p:sp>
    </p:spTree>
    <p:extLst>
      <p:ext uri="{BB962C8B-B14F-4D97-AF65-F5344CB8AC3E}">
        <p14:creationId xmlns:p14="http://schemas.microsoft.com/office/powerpoint/2010/main" val="11129364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" grpId="0" animBg="1"/>
    </p:bld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正方形/長方形 135">
            <a:extLst>
              <a:ext uri="{FF2B5EF4-FFF2-40B4-BE49-F238E27FC236}">
                <a16:creationId xmlns:a16="http://schemas.microsoft.com/office/drawing/2014/main" id="{AB31510B-B933-0286-E9F5-F315FEF1048E}"/>
              </a:ext>
            </a:extLst>
          </p:cNvPr>
          <p:cNvSpPr/>
          <p:nvPr/>
        </p:nvSpPr>
        <p:spPr>
          <a:xfrm>
            <a:off x="3576089" y="2454221"/>
            <a:ext cx="122366" cy="295942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7" name="正方形/長方形 136">
            <a:extLst>
              <a:ext uri="{FF2B5EF4-FFF2-40B4-BE49-F238E27FC236}">
                <a16:creationId xmlns:a16="http://schemas.microsoft.com/office/drawing/2014/main" id="{092AE5C2-33DE-2BB3-1D68-86BFDBE3D595}"/>
              </a:ext>
            </a:extLst>
          </p:cNvPr>
          <p:cNvSpPr/>
          <p:nvPr/>
        </p:nvSpPr>
        <p:spPr>
          <a:xfrm>
            <a:off x="1783865" y="2454221"/>
            <a:ext cx="122366" cy="295942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38" name="グループ化 137">
            <a:extLst>
              <a:ext uri="{FF2B5EF4-FFF2-40B4-BE49-F238E27FC236}">
                <a16:creationId xmlns:a16="http://schemas.microsoft.com/office/drawing/2014/main" id="{01FFEDA8-5E20-2EB1-71C3-23215A7B827E}"/>
              </a:ext>
            </a:extLst>
          </p:cNvPr>
          <p:cNvGrpSpPr/>
          <p:nvPr/>
        </p:nvGrpSpPr>
        <p:grpSpPr>
          <a:xfrm>
            <a:off x="9476858" y="2000278"/>
            <a:ext cx="1103698" cy="3413365"/>
            <a:chOff x="9476858" y="2000278"/>
            <a:chExt cx="1103698" cy="3413365"/>
          </a:xfrm>
        </p:grpSpPr>
        <p:sp>
          <p:nvSpPr>
            <p:cNvPr id="139" name="正方形/長方形 138">
              <a:extLst>
                <a:ext uri="{FF2B5EF4-FFF2-40B4-BE49-F238E27FC236}">
                  <a16:creationId xmlns:a16="http://schemas.microsoft.com/office/drawing/2014/main" id="{D223F414-D85E-567F-0A6F-EE24ECCA4EC5}"/>
                </a:ext>
              </a:extLst>
            </p:cNvPr>
            <p:cNvSpPr/>
            <p:nvPr/>
          </p:nvSpPr>
          <p:spPr>
            <a:xfrm>
              <a:off x="9974869" y="2454221"/>
              <a:ext cx="122366" cy="2959422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40" name="グループ化 139">
              <a:extLst>
                <a:ext uri="{FF2B5EF4-FFF2-40B4-BE49-F238E27FC236}">
                  <a16:creationId xmlns:a16="http://schemas.microsoft.com/office/drawing/2014/main" id="{EFEC0F3C-EF5C-5AAF-5B6A-0902711E234D}"/>
                </a:ext>
              </a:extLst>
            </p:cNvPr>
            <p:cNvGrpSpPr/>
            <p:nvPr/>
          </p:nvGrpSpPr>
          <p:grpSpPr>
            <a:xfrm>
              <a:off x="9476858" y="2000278"/>
              <a:ext cx="1103698" cy="1103698"/>
              <a:chOff x="6113398" y="908050"/>
              <a:chExt cx="1439863" cy="1439863"/>
            </a:xfrm>
          </p:grpSpPr>
          <p:sp>
            <p:nvSpPr>
              <p:cNvPr id="141" name="Oval 22">
                <a:extLst>
                  <a:ext uri="{FF2B5EF4-FFF2-40B4-BE49-F238E27FC236}">
                    <a16:creationId xmlns:a16="http://schemas.microsoft.com/office/drawing/2014/main" id="{2CBD579A-F57C-4586-B1AB-DF3896E8BBF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130067" y="924721"/>
                <a:ext cx="1406526" cy="140652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 b="1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42" name="フリーフォーム: 図形 141">
                <a:extLst>
                  <a:ext uri="{FF2B5EF4-FFF2-40B4-BE49-F238E27FC236}">
                    <a16:creationId xmlns:a16="http://schemas.microsoft.com/office/drawing/2014/main" id="{D7C45604-C37A-D64E-07DB-C76181F504F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113398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258781 h 1439863"/>
                  <a:gd name="connsiteX1" fmla="*/ 258781 w 1439863"/>
                  <a:gd name="connsiteY1" fmla="*/ 719932 h 1439863"/>
                  <a:gd name="connsiteX2" fmla="*/ 719932 w 1439863"/>
                  <a:gd name="connsiteY2" fmla="*/ 1181082 h 1439863"/>
                  <a:gd name="connsiteX3" fmla="*/ 1181082 w 1439863"/>
                  <a:gd name="connsiteY3" fmla="*/ 719932 h 1439863"/>
                  <a:gd name="connsiteX4" fmla="*/ 719932 w 1439863"/>
                  <a:gd name="connsiteY4" fmla="*/ 258781 h 1439863"/>
                  <a:gd name="connsiteX5" fmla="*/ 719932 w 1439863"/>
                  <a:gd name="connsiteY5" fmla="*/ 71438 h 1439863"/>
                  <a:gd name="connsiteX6" fmla="*/ 1368425 w 1439863"/>
                  <a:gd name="connsiteY6" fmla="*/ 719932 h 1439863"/>
                  <a:gd name="connsiteX7" fmla="*/ 719932 w 1439863"/>
                  <a:gd name="connsiteY7" fmla="*/ 1368425 h 1439863"/>
                  <a:gd name="connsiteX8" fmla="*/ 71438 w 1439863"/>
                  <a:gd name="connsiteY8" fmla="*/ 719932 h 1439863"/>
                  <a:gd name="connsiteX9" fmla="*/ 719932 w 1439863"/>
                  <a:gd name="connsiteY9" fmla="*/ 71438 h 1439863"/>
                  <a:gd name="connsiteX10" fmla="*/ 719932 w 1439863"/>
                  <a:gd name="connsiteY10" fmla="*/ 25398 h 1439863"/>
                  <a:gd name="connsiteX11" fmla="*/ 25398 w 1439863"/>
                  <a:gd name="connsiteY11" fmla="*/ 719932 h 1439863"/>
                  <a:gd name="connsiteX12" fmla="*/ 719932 w 1439863"/>
                  <a:gd name="connsiteY12" fmla="*/ 1414466 h 1439863"/>
                  <a:gd name="connsiteX13" fmla="*/ 1414465 w 1439863"/>
                  <a:gd name="connsiteY13" fmla="*/ 719932 h 1439863"/>
                  <a:gd name="connsiteX14" fmla="*/ 719932 w 1439863"/>
                  <a:gd name="connsiteY14" fmla="*/ 25398 h 1439863"/>
                  <a:gd name="connsiteX15" fmla="*/ 719932 w 1439863"/>
                  <a:gd name="connsiteY15" fmla="*/ 0 h 1439863"/>
                  <a:gd name="connsiteX16" fmla="*/ 1439863 w 1439863"/>
                  <a:gd name="connsiteY16" fmla="*/ 719932 h 1439863"/>
                  <a:gd name="connsiteX17" fmla="*/ 719932 w 1439863"/>
                  <a:gd name="connsiteY17" fmla="*/ 1439863 h 1439863"/>
                  <a:gd name="connsiteX18" fmla="*/ 0 w 1439863"/>
                  <a:gd name="connsiteY18" fmla="*/ 719932 h 1439863"/>
                  <a:gd name="connsiteX19" fmla="*/ 719932 w 1439863"/>
                  <a:gd name="connsiteY19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439863" h="1439863">
                    <a:moveTo>
                      <a:pt x="719932" y="258781"/>
                    </a:moveTo>
                    <a:cubicBezTo>
                      <a:pt x="465218" y="258781"/>
                      <a:pt x="258781" y="465218"/>
                      <a:pt x="258781" y="719932"/>
                    </a:cubicBezTo>
                    <a:cubicBezTo>
                      <a:pt x="258781" y="974645"/>
                      <a:pt x="465218" y="1181082"/>
                      <a:pt x="719932" y="1181082"/>
                    </a:cubicBezTo>
                    <a:cubicBezTo>
                      <a:pt x="974645" y="1181082"/>
                      <a:pt x="1181082" y="974645"/>
                      <a:pt x="1181082" y="719932"/>
                    </a:cubicBezTo>
                    <a:cubicBezTo>
                      <a:pt x="1181082" y="465218"/>
                      <a:pt x="974645" y="258781"/>
                      <a:pt x="719932" y="258781"/>
                    </a:cubicBezTo>
                    <a:close/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 b="1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43" name="Text Box 47">
                <a:extLst>
                  <a:ext uri="{FF2B5EF4-FFF2-40B4-BE49-F238E27FC236}">
                    <a16:creationId xmlns:a16="http://schemas.microsoft.com/office/drawing/2014/main" id="{299C2FE2-B733-5573-6FA9-F5403789D656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6536454" y="1368399"/>
                <a:ext cx="593010" cy="49267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prstTxWarp prst="textPlain">
                  <a:avLst/>
                </a:prstTxWarp>
                <a:spAutoFit/>
              </a:bodyPr>
              <a:lstStyle/>
              <a:p>
                <a:pPr algn="ctr"/>
                <a:r>
                  <a:rPr lang="en-US" altLang="ja-JP" sz="4800" b="1" dirty="0">
                    <a:solidFill>
                      <a:srgbClr val="0070C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150</a:t>
                </a:r>
                <a:endParaRPr lang="en-US" altLang="ja-JP" sz="3200" b="1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</p:grpSp>
      <p:sp>
        <p:nvSpPr>
          <p:cNvPr id="144" name="正方形/長方形 143">
            <a:extLst>
              <a:ext uri="{FF2B5EF4-FFF2-40B4-BE49-F238E27FC236}">
                <a16:creationId xmlns:a16="http://schemas.microsoft.com/office/drawing/2014/main" id="{A40E8B17-53D1-C2E7-F7BC-AA1D55B905E9}"/>
              </a:ext>
            </a:extLst>
          </p:cNvPr>
          <p:cNvSpPr/>
          <p:nvPr/>
        </p:nvSpPr>
        <p:spPr bwMode="auto">
          <a:xfrm>
            <a:off x="310896" y="5402144"/>
            <a:ext cx="11567161" cy="406535"/>
          </a:xfrm>
          <a:prstGeom prst="rect">
            <a:avLst/>
          </a:prstGeom>
          <a:solidFill>
            <a:schemeClr val="bg1">
              <a:lumMod val="5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45" name="グループ化 144">
            <a:extLst>
              <a:ext uri="{FF2B5EF4-FFF2-40B4-BE49-F238E27FC236}">
                <a16:creationId xmlns:a16="http://schemas.microsoft.com/office/drawing/2014/main" id="{3E55C8C4-0745-7C94-6438-F9C6EF8E52DF}"/>
              </a:ext>
            </a:extLst>
          </p:cNvPr>
          <p:cNvGrpSpPr/>
          <p:nvPr/>
        </p:nvGrpSpPr>
        <p:grpSpPr>
          <a:xfrm>
            <a:off x="4880865" y="4059070"/>
            <a:ext cx="2980779" cy="1680678"/>
            <a:chOff x="1466742" y="4308336"/>
            <a:chExt cx="2222646" cy="1253214"/>
          </a:xfrm>
        </p:grpSpPr>
        <p:sp>
          <p:nvSpPr>
            <p:cNvPr id="146" name="台形 145">
              <a:extLst>
                <a:ext uri="{FF2B5EF4-FFF2-40B4-BE49-F238E27FC236}">
                  <a16:creationId xmlns:a16="http://schemas.microsoft.com/office/drawing/2014/main" id="{D5EFB4FA-914E-97FC-83C2-9A5A0CAACD36}"/>
                </a:ext>
              </a:extLst>
            </p:cNvPr>
            <p:cNvSpPr/>
            <p:nvPr/>
          </p:nvSpPr>
          <p:spPr bwMode="auto">
            <a:xfrm>
              <a:off x="1971144" y="4349750"/>
              <a:ext cx="1477922" cy="637788"/>
            </a:xfrm>
            <a:prstGeom prst="trapezoid">
              <a:avLst/>
            </a:prstGeom>
            <a:solidFill>
              <a:srgbClr val="00B0F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7" name="フリーフォーム: 図形 146">
              <a:extLst>
                <a:ext uri="{FF2B5EF4-FFF2-40B4-BE49-F238E27FC236}">
                  <a16:creationId xmlns:a16="http://schemas.microsoft.com/office/drawing/2014/main" id="{862E1577-9116-76B9-FA6C-A2AB9760B1DE}"/>
                </a:ext>
              </a:extLst>
            </p:cNvPr>
            <p:cNvSpPr/>
            <p:nvPr/>
          </p:nvSpPr>
          <p:spPr bwMode="auto">
            <a:xfrm>
              <a:off x="1466742" y="4308336"/>
              <a:ext cx="2222646" cy="1125569"/>
            </a:xfrm>
            <a:custGeom>
              <a:avLst/>
              <a:gdLst>
                <a:gd name="connsiteX0" fmla="*/ 1313008 w 2222646"/>
                <a:gd name="connsiteY0" fmla="*/ 84525 h 1125569"/>
                <a:gd name="connsiteX1" fmla="*/ 1313008 w 2222646"/>
                <a:gd name="connsiteY1" fmla="*/ 564957 h 1125569"/>
                <a:gd name="connsiteX2" fmla="*/ 1895300 w 2222646"/>
                <a:gd name="connsiteY2" fmla="*/ 564957 h 1125569"/>
                <a:gd name="connsiteX3" fmla="*/ 1775192 w 2222646"/>
                <a:gd name="connsiteY3" fmla="*/ 84525 h 1125569"/>
                <a:gd name="connsiteX4" fmla="*/ 703615 w 2222646"/>
                <a:gd name="connsiteY4" fmla="*/ 84525 h 1125569"/>
                <a:gd name="connsiteX5" fmla="*/ 583507 w 2222646"/>
                <a:gd name="connsiteY5" fmla="*/ 564957 h 1125569"/>
                <a:gd name="connsiteX6" fmla="*/ 1193746 w 2222646"/>
                <a:gd name="connsiteY6" fmla="*/ 564957 h 1125569"/>
                <a:gd name="connsiteX7" fmla="*/ 1193746 w 2222646"/>
                <a:gd name="connsiteY7" fmla="*/ 84525 h 1125569"/>
                <a:gd name="connsiteX8" fmla="*/ 618992 w 2222646"/>
                <a:gd name="connsiteY8" fmla="*/ 0 h 1125569"/>
                <a:gd name="connsiteX9" fmla="*/ 1859814 w 2222646"/>
                <a:gd name="connsiteY9" fmla="*/ 0 h 1125569"/>
                <a:gd name="connsiteX10" fmla="*/ 2001053 w 2222646"/>
                <a:gd name="connsiteY10" fmla="*/ 564957 h 1125569"/>
                <a:gd name="connsiteX11" fmla="*/ 2029324 w 2222646"/>
                <a:gd name="connsiteY11" fmla="*/ 564957 h 1125569"/>
                <a:gd name="connsiteX12" fmla="*/ 2170389 w 2222646"/>
                <a:gd name="connsiteY12" fmla="*/ 706022 h 1125569"/>
                <a:gd name="connsiteX13" fmla="*/ 2170389 w 2222646"/>
                <a:gd name="connsiteY13" fmla="*/ 944882 h 1125569"/>
                <a:gd name="connsiteX14" fmla="*/ 2174739 w 2222646"/>
                <a:gd name="connsiteY14" fmla="*/ 944882 h 1125569"/>
                <a:gd name="connsiteX15" fmla="*/ 2222646 w 2222646"/>
                <a:gd name="connsiteY15" fmla="*/ 992789 h 1125569"/>
                <a:gd name="connsiteX16" fmla="*/ 2222646 w 2222646"/>
                <a:gd name="connsiteY16" fmla="*/ 1106160 h 1125569"/>
                <a:gd name="connsiteX17" fmla="*/ 2203237 w 2222646"/>
                <a:gd name="connsiteY17" fmla="*/ 1125569 h 1125569"/>
                <a:gd name="connsiteX18" fmla="*/ 2073780 w 2222646"/>
                <a:gd name="connsiteY18" fmla="*/ 1125569 h 1125569"/>
                <a:gd name="connsiteX19" fmla="*/ 2079772 w 2222646"/>
                <a:gd name="connsiteY19" fmla="*/ 1095888 h 1125569"/>
                <a:gd name="connsiteX20" fmla="*/ 1793684 w 2222646"/>
                <a:gd name="connsiteY20" fmla="*/ 809801 h 1125569"/>
                <a:gd name="connsiteX21" fmla="*/ 1507596 w 2222646"/>
                <a:gd name="connsiteY21" fmla="*/ 1095888 h 1125569"/>
                <a:gd name="connsiteX22" fmla="*/ 1513588 w 2222646"/>
                <a:gd name="connsiteY22" fmla="*/ 1125569 h 1125569"/>
                <a:gd name="connsiteX23" fmla="*/ 759330 w 2222646"/>
                <a:gd name="connsiteY23" fmla="*/ 1125569 h 1125569"/>
                <a:gd name="connsiteX24" fmla="*/ 765322 w 2222646"/>
                <a:gd name="connsiteY24" fmla="*/ 1095888 h 1125569"/>
                <a:gd name="connsiteX25" fmla="*/ 479234 w 2222646"/>
                <a:gd name="connsiteY25" fmla="*/ 809801 h 1125569"/>
                <a:gd name="connsiteX26" fmla="*/ 193146 w 2222646"/>
                <a:gd name="connsiteY26" fmla="*/ 1095888 h 1125569"/>
                <a:gd name="connsiteX27" fmla="*/ 199138 w 2222646"/>
                <a:gd name="connsiteY27" fmla="*/ 1125569 h 1125569"/>
                <a:gd name="connsiteX28" fmla="*/ 19409 w 2222646"/>
                <a:gd name="connsiteY28" fmla="*/ 1125569 h 1125569"/>
                <a:gd name="connsiteX29" fmla="*/ 0 w 2222646"/>
                <a:gd name="connsiteY29" fmla="*/ 1106160 h 1125569"/>
                <a:gd name="connsiteX30" fmla="*/ 0 w 2222646"/>
                <a:gd name="connsiteY30" fmla="*/ 992789 h 1125569"/>
                <a:gd name="connsiteX31" fmla="*/ 47907 w 2222646"/>
                <a:gd name="connsiteY31" fmla="*/ 944882 h 1125569"/>
                <a:gd name="connsiteX32" fmla="*/ 52257 w 2222646"/>
                <a:gd name="connsiteY32" fmla="*/ 944882 h 1125569"/>
                <a:gd name="connsiteX33" fmla="*/ 52257 w 2222646"/>
                <a:gd name="connsiteY33" fmla="*/ 706022 h 1125569"/>
                <a:gd name="connsiteX34" fmla="*/ 193322 w 2222646"/>
                <a:gd name="connsiteY34" fmla="*/ 564957 h 1125569"/>
                <a:gd name="connsiteX35" fmla="*/ 477753 w 2222646"/>
                <a:gd name="connsiteY35" fmla="*/ 564957 h 11255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</a:cxnLst>
              <a:rect l="l" t="t" r="r" b="b"/>
              <a:pathLst>
                <a:path w="2222646" h="1125569">
                  <a:moveTo>
                    <a:pt x="1313008" y="84525"/>
                  </a:moveTo>
                  <a:lnTo>
                    <a:pt x="1313008" y="564957"/>
                  </a:lnTo>
                  <a:lnTo>
                    <a:pt x="1895300" y="564957"/>
                  </a:lnTo>
                  <a:lnTo>
                    <a:pt x="1775192" y="84525"/>
                  </a:lnTo>
                  <a:close/>
                  <a:moveTo>
                    <a:pt x="703615" y="84525"/>
                  </a:moveTo>
                  <a:lnTo>
                    <a:pt x="583507" y="564957"/>
                  </a:lnTo>
                  <a:lnTo>
                    <a:pt x="1193746" y="564957"/>
                  </a:lnTo>
                  <a:lnTo>
                    <a:pt x="1193746" y="84525"/>
                  </a:lnTo>
                  <a:close/>
                  <a:moveTo>
                    <a:pt x="618992" y="0"/>
                  </a:moveTo>
                  <a:lnTo>
                    <a:pt x="1859814" y="0"/>
                  </a:lnTo>
                  <a:lnTo>
                    <a:pt x="2001053" y="564957"/>
                  </a:lnTo>
                  <a:lnTo>
                    <a:pt x="2029324" y="564957"/>
                  </a:lnTo>
                  <a:cubicBezTo>
                    <a:pt x="2107232" y="564957"/>
                    <a:pt x="2170389" y="628114"/>
                    <a:pt x="2170389" y="706022"/>
                  </a:cubicBezTo>
                  <a:lnTo>
                    <a:pt x="2170389" y="944882"/>
                  </a:lnTo>
                  <a:lnTo>
                    <a:pt x="2174739" y="944882"/>
                  </a:lnTo>
                  <a:cubicBezTo>
                    <a:pt x="2201197" y="944882"/>
                    <a:pt x="2222646" y="966331"/>
                    <a:pt x="2222646" y="992789"/>
                  </a:cubicBezTo>
                  <a:lnTo>
                    <a:pt x="2222646" y="1106160"/>
                  </a:lnTo>
                  <a:cubicBezTo>
                    <a:pt x="2222646" y="1116879"/>
                    <a:pt x="2213956" y="1125569"/>
                    <a:pt x="2203237" y="1125569"/>
                  </a:cubicBezTo>
                  <a:lnTo>
                    <a:pt x="2073780" y="1125569"/>
                  </a:lnTo>
                  <a:lnTo>
                    <a:pt x="2079772" y="1095888"/>
                  </a:lnTo>
                  <a:cubicBezTo>
                    <a:pt x="2079772" y="937887"/>
                    <a:pt x="1951686" y="809801"/>
                    <a:pt x="1793684" y="809801"/>
                  </a:cubicBezTo>
                  <a:cubicBezTo>
                    <a:pt x="1635682" y="809801"/>
                    <a:pt x="1507596" y="937887"/>
                    <a:pt x="1507596" y="1095888"/>
                  </a:cubicBezTo>
                  <a:lnTo>
                    <a:pt x="1513588" y="1125569"/>
                  </a:lnTo>
                  <a:lnTo>
                    <a:pt x="759330" y="1125569"/>
                  </a:lnTo>
                  <a:lnTo>
                    <a:pt x="765322" y="1095888"/>
                  </a:lnTo>
                  <a:cubicBezTo>
                    <a:pt x="765322" y="937887"/>
                    <a:pt x="637236" y="809801"/>
                    <a:pt x="479234" y="809801"/>
                  </a:cubicBezTo>
                  <a:cubicBezTo>
                    <a:pt x="321232" y="809801"/>
                    <a:pt x="193146" y="937887"/>
                    <a:pt x="193146" y="1095888"/>
                  </a:cubicBezTo>
                  <a:lnTo>
                    <a:pt x="199138" y="1125569"/>
                  </a:lnTo>
                  <a:lnTo>
                    <a:pt x="19409" y="1125569"/>
                  </a:lnTo>
                  <a:cubicBezTo>
                    <a:pt x="8690" y="1125569"/>
                    <a:pt x="0" y="1116879"/>
                    <a:pt x="0" y="1106160"/>
                  </a:cubicBezTo>
                  <a:lnTo>
                    <a:pt x="0" y="992789"/>
                  </a:lnTo>
                  <a:cubicBezTo>
                    <a:pt x="0" y="966331"/>
                    <a:pt x="21449" y="944882"/>
                    <a:pt x="47907" y="944882"/>
                  </a:cubicBezTo>
                  <a:lnTo>
                    <a:pt x="52257" y="944882"/>
                  </a:lnTo>
                  <a:lnTo>
                    <a:pt x="52257" y="706022"/>
                  </a:lnTo>
                  <a:cubicBezTo>
                    <a:pt x="52257" y="628114"/>
                    <a:pt x="115414" y="564957"/>
                    <a:pt x="193322" y="564957"/>
                  </a:cubicBezTo>
                  <a:lnTo>
                    <a:pt x="477753" y="564957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48" name="楕円 147">
              <a:extLst>
                <a:ext uri="{FF2B5EF4-FFF2-40B4-BE49-F238E27FC236}">
                  <a16:creationId xmlns:a16="http://schemas.microsoft.com/office/drawing/2014/main" id="{511CBCC9-EEDD-F93A-EE7A-2D2256A10DFD}"/>
                </a:ext>
              </a:extLst>
            </p:cNvPr>
            <p:cNvSpPr/>
            <p:nvPr/>
          </p:nvSpPr>
          <p:spPr bwMode="auto">
            <a:xfrm>
              <a:off x="1704832" y="5079263"/>
              <a:ext cx="482286" cy="48228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49" name="楕円 148">
              <a:extLst>
                <a:ext uri="{FF2B5EF4-FFF2-40B4-BE49-F238E27FC236}">
                  <a16:creationId xmlns:a16="http://schemas.microsoft.com/office/drawing/2014/main" id="{78A87403-2C8A-9764-F457-ADB9A164F9EC}"/>
                </a:ext>
              </a:extLst>
            </p:cNvPr>
            <p:cNvSpPr/>
            <p:nvPr/>
          </p:nvSpPr>
          <p:spPr bwMode="auto">
            <a:xfrm>
              <a:off x="3019283" y="5079264"/>
              <a:ext cx="482286" cy="48228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50" name="楕円 149">
              <a:extLst>
                <a:ext uri="{FF2B5EF4-FFF2-40B4-BE49-F238E27FC236}">
                  <a16:creationId xmlns:a16="http://schemas.microsoft.com/office/drawing/2014/main" id="{66D53C5C-BBD7-E958-8646-5EE3B6B544B2}"/>
                </a:ext>
              </a:extLst>
            </p:cNvPr>
            <p:cNvSpPr/>
            <p:nvPr/>
          </p:nvSpPr>
          <p:spPr bwMode="auto">
            <a:xfrm>
              <a:off x="1794407" y="5168839"/>
              <a:ext cx="303139" cy="30313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1" name="楕円 150">
              <a:extLst>
                <a:ext uri="{FF2B5EF4-FFF2-40B4-BE49-F238E27FC236}">
                  <a16:creationId xmlns:a16="http://schemas.microsoft.com/office/drawing/2014/main" id="{EE892C9C-D837-9EBD-5649-43852C697F5A}"/>
                </a:ext>
              </a:extLst>
            </p:cNvPr>
            <p:cNvSpPr/>
            <p:nvPr/>
          </p:nvSpPr>
          <p:spPr bwMode="auto">
            <a:xfrm>
              <a:off x="3108857" y="5168839"/>
              <a:ext cx="303139" cy="30313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152" name="グループ化 151">
            <a:extLst>
              <a:ext uri="{FF2B5EF4-FFF2-40B4-BE49-F238E27FC236}">
                <a16:creationId xmlns:a16="http://schemas.microsoft.com/office/drawing/2014/main" id="{4F5475EB-CA7A-D97E-6C44-5E5B36071C5C}"/>
              </a:ext>
            </a:extLst>
          </p:cNvPr>
          <p:cNvGrpSpPr/>
          <p:nvPr/>
        </p:nvGrpSpPr>
        <p:grpSpPr>
          <a:xfrm>
            <a:off x="1204458" y="1898830"/>
            <a:ext cx="1281179" cy="1281179"/>
            <a:chOff x="510313" y="938506"/>
            <a:chExt cx="1374189" cy="1374189"/>
          </a:xfrm>
        </p:grpSpPr>
        <p:grpSp>
          <p:nvGrpSpPr>
            <p:cNvPr id="153" name="グループ化 152">
              <a:extLst>
                <a:ext uri="{FF2B5EF4-FFF2-40B4-BE49-F238E27FC236}">
                  <a16:creationId xmlns:a16="http://schemas.microsoft.com/office/drawing/2014/main" id="{ED475D83-6F75-CB8C-2525-03227A5E61AB}"/>
                </a:ext>
              </a:extLst>
            </p:cNvPr>
            <p:cNvGrpSpPr/>
            <p:nvPr/>
          </p:nvGrpSpPr>
          <p:grpSpPr>
            <a:xfrm>
              <a:off x="510313" y="938506"/>
              <a:ext cx="1374189" cy="1374189"/>
              <a:chOff x="-990943" y="938506"/>
              <a:chExt cx="1374189" cy="1374189"/>
            </a:xfrm>
          </p:grpSpPr>
          <p:sp>
            <p:nvSpPr>
              <p:cNvPr id="155" name="フリーフォーム: 図形 154">
                <a:extLst>
                  <a:ext uri="{FF2B5EF4-FFF2-40B4-BE49-F238E27FC236}">
                    <a16:creationId xmlns:a16="http://schemas.microsoft.com/office/drawing/2014/main" id="{35E61544-7F64-2539-9C34-C6C7319ABEC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56" name="フリーフォーム: 図形 155">
                <a:extLst>
                  <a:ext uri="{FF2B5EF4-FFF2-40B4-BE49-F238E27FC236}">
                    <a16:creationId xmlns:a16="http://schemas.microsoft.com/office/drawing/2014/main" id="{AE0FD75C-3ACE-9678-20EB-654742A36DE5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54" name="フリーフォーム: 図形 153">
              <a:extLst>
                <a:ext uri="{FF2B5EF4-FFF2-40B4-BE49-F238E27FC236}">
                  <a16:creationId xmlns:a16="http://schemas.microsoft.com/office/drawing/2014/main" id="{DDEE56BB-F3B3-75EA-E781-4D7E44B94C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37232" y="1269207"/>
              <a:ext cx="720726" cy="719137"/>
            </a:xfrm>
            <a:custGeom>
              <a:avLst/>
              <a:gdLst>
                <a:gd name="connsiteX0" fmla="*/ 0 w 720726"/>
                <a:gd name="connsiteY0" fmla="*/ 431801 h 719137"/>
                <a:gd name="connsiteX1" fmla="*/ 0 w 720726"/>
                <a:gd name="connsiteY1" fmla="*/ 287338 h 719137"/>
                <a:gd name="connsiteX2" fmla="*/ 288925 w 720726"/>
                <a:gd name="connsiteY2" fmla="*/ 287338 h 719137"/>
                <a:gd name="connsiteX3" fmla="*/ 288925 w 720726"/>
                <a:gd name="connsiteY3" fmla="*/ 0 h 719137"/>
                <a:gd name="connsiteX4" fmla="*/ 433387 w 720726"/>
                <a:gd name="connsiteY4" fmla="*/ 0 h 719137"/>
                <a:gd name="connsiteX5" fmla="*/ 433387 w 720726"/>
                <a:gd name="connsiteY5" fmla="*/ 287338 h 719137"/>
                <a:gd name="connsiteX6" fmla="*/ 720726 w 720726"/>
                <a:gd name="connsiteY6" fmla="*/ 287338 h 719137"/>
                <a:gd name="connsiteX7" fmla="*/ 720726 w 720726"/>
                <a:gd name="connsiteY7" fmla="*/ 431801 h 719137"/>
                <a:gd name="connsiteX8" fmla="*/ 433387 w 720726"/>
                <a:gd name="connsiteY8" fmla="*/ 431801 h 719137"/>
                <a:gd name="connsiteX9" fmla="*/ 433387 w 720726"/>
                <a:gd name="connsiteY9" fmla="*/ 719137 h 719137"/>
                <a:gd name="connsiteX10" fmla="*/ 288925 w 720726"/>
                <a:gd name="connsiteY10" fmla="*/ 719137 h 719137"/>
                <a:gd name="connsiteX11" fmla="*/ 288925 w 720726"/>
                <a:gd name="connsiteY11" fmla="*/ 431801 h 7191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20726" h="719137">
                  <a:moveTo>
                    <a:pt x="0" y="431801"/>
                  </a:moveTo>
                  <a:lnTo>
                    <a:pt x="0" y="287338"/>
                  </a:lnTo>
                  <a:lnTo>
                    <a:pt x="288925" y="287338"/>
                  </a:lnTo>
                  <a:lnTo>
                    <a:pt x="288925" y="0"/>
                  </a:lnTo>
                  <a:lnTo>
                    <a:pt x="433387" y="0"/>
                  </a:lnTo>
                  <a:lnTo>
                    <a:pt x="433387" y="287338"/>
                  </a:lnTo>
                  <a:lnTo>
                    <a:pt x="720726" y="287338"/>
                  </a:lnTo>
                  <a:lnTo>
                    <a:pt x="720726" y="431801"/>
                  </a:lnTo>
                  <a:lnTo>
                    <a:pt x="433387" y="431801"/>
                  </a:lnTo>
                  <a:lnTo>
                    <a:pt x="433387" y="719137"/>
                  </a:lnTo>
                  <a:lnTo>
                    <a:pt x="288925" y="719137"/>
                  </a:lnTo>
                  <a:lnTo>
                    <a:pt x="288925" y="43180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157" name="グループ化 156">
            <a:extLst>
              <a:ext uri="{FF2B5EF4-FFF2-40B4-BE49-F238E27FC236}">
                <a16:creationId xmlns:a16="http://schemas.microsoft.com/office/drawing/2014/main" id="{6B19195F-FD97-021A-04E9-841385EE1461}"/>
              </a:ext>
            </a:extLst>
          </p:cNvPr>
          <p:cNvGrpSpPr/>
          <p:nvPr/>
        </p:nvGrpSpPr>
        <p:grpSpPr>
          <a:xfrm>
            <a:off x="3021654" y="1923802"/>
            <a:ext cx="1231235" cy="1231235"/>
            <a:chOff x="2362758" y="917965"/>
            <a:chExt cx="1439862" cy="1439862"/>
          </a:xfrm>
        </p:grpSpPr>
        <p:sp>
          <p:nvSpPr>
            <p:cNvPr id="158" name="楕円 157">
              <a:extLst>
                <a:ext uri="{FF2B5EF4-FFF2-40B4-BE49-F238E27FC236}">
                  <a16:creationId xmlns:a16="http://schemas.microsoft.com/office/drawing/2014/main" id="{B3B7AE7E-D645-3964-98B3-F640B0E342FB}"/>
                </a:ext>
              </a:extLst>
            </p:cNvPr>
            <p:cNvSpPr/>
            <p:nvPr/>
          </p:nvSpPr>
          <p:spPr>
            <a:xfrm>
              <a:off x="2377631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59" name="楕円 158">
              <a:extLst>
                <a:ext uri="{FF2B5EF4-FFF2-40B4-BE49-F238E27FC236}">
                  <a16:creationId xmlns:a16="http://schemas.microsoft.com/office/drawing/2014/main" id="{28AB72D5-4944-EB13-13DB-6F68C94583CB}"/>
                </a:ext>
              </a:extLst>
            </p:cNvPr>
            <p:cNvSpPr/>
            <p:nvPr/>
          </p:nvSpPr>
          <p:spPr>
            <a:xfrm>
              <a:off x="2511647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60" name="フリーフォーム: 図形 159">
              <a:extLst>
                <a:ext uri="{FF2B5EF4-FFF2-40B4-BE49-F238E27FC236}">
                  <a16:creationId xmlns:a16="http://schemas.microsoft.com/office/drawing/2014/main" id="{F3D6C7C2-23BA-7A9F-549A-61E64135CBC8}"/>
                </a:ext>
              </a:extLst>
            </p:cNvPr>
            <p:cNvSpPr/>
            <p:nvPr/>
          </p:nvSpPr>
          <p:spPr>
            <a:xfrm>
              <a:off x="2362758" y="917965"/>
              <a:ext cx="1439862" cy="1439862"/>
            </a:xfrm>
            <a:custGeom>
              <a:avLst/>
              <a:gdLst>
                <a:gd name="connsiteX0" fmla="*/ 722722 w 1439862"/>
                <a:gd name="connsiteY0" fmla="*/ 813935 h 1439862"/>
                <a:gd name="connsiteX1" fmla="*/ 356540 w 1439862"/>
                <a:gd name="connsiteY1" fmla="*/ 1025350 h 1439862"/>
                <a:gd name="connsiteX2" fmla="*/ 640759 w 1439862"/>
                <a:gd name="connsiteY2" fmla="*/ 1191352 h 1439862"/>
                <a:gd name="connsiteX3" fmla="*/ 722716 w 1439862"/>
                <a:gd name="connsiteY3" fmla="*/ 1198915 h 1439862"/>
                <a:gd name="connsiteX4" fmla="*/ 804683 w 1439862"/>
                <a:gd name="connsiteY4" fmla="*/ 1191351 h 1439862"/>
                <a:gd name="connsiteX5" fmla="*/ 1088903 w 1439862"/>
                <a:gd name="connsiteY5" fmla="*/ 1025349 h 1439862"/>
                <a:gd name="connsiteX6" fmla="*/ 1169751 w 1439862"/>
                <a:gd name="connsiteY6" fmla="*/ 555843 h 1439862"/>
                <a:gd name="connsiteX7" fmla="*/ 882751 w 1439862"/>
                <a:gd name="connsiteY7" fmla="*/ 721542 h 1439862"/>
                <a:gd name="connsiteX8" fmla="*/ 1168916 w 1439862"/>
                <a:gd name="connsiteY8" fmla="*/ 886760 h 1439862"/>
                <a:gd name="connsiteX9" fmla="*/ 1170569 w 1439862"/>
                <a:gd name="connsiteY9" fmla="*/ 557618 h 1439862"/>
                <a:gd name="connsiteX10" fmla="*/ 275692 w 1439862"/>
                <a:gd name="connsiteY10" fmla="*/ 555842 h 1439862"/>
                <a:gd name="connsiteX11" fmla="*/ 274873 w 1439862"/>
                <a:gd name="connsiteY11" fmla="*/ 557619 h 1439862"/>
                <a:gd name="connsiteX12" fmla="*/ 276526 w 1439862"/>
                <a:gd name="connsiteY12" fmla="*/ 886761 h 1439862"/>
                <a:gd name="connsiteX13" fmla="*/ 562693 w 1439862"/>
                <a:gd name="connsiteY13" fmla="*/ 721542 h 1439862"/>
                <a:gd name="connsiteX14" fmla="*/ 721872 w 1439862"/>
                <a:gd name="connsiteY14" fmla="*/ 241309 h 1439862"/>
                <a:gd name="connsiteX15" fmla="*/ 697945 w 1439862"/>
                <a:gd name="connsiteY15" fmla="*/ 242719 h 1439862"/>
                <a:gd name="connsiteX16" fmla="*/ 655475 w 1439862"/>
                <a:gd name="connsiteY16" fmla="*/ 246638 h 1439862"/>
                <a:gd name="connsiteX17" fmla="*/ 609276 w 1439862"/>
                <a:gd name="connsiteY17" fmla="*/ 255506 h 1439862"/>
                <a:gd name="connsiteX18" fmla="*/ 598759 w 1439862"/>
                <a:gd name="connsiteY18" fmla="*/ 258346 h 1439862"/>
                <a:gd name="connsiteX19" fmla="*/ 544244 w 1439862"/>
                <a:gd name="connsiteY19" fmla="*/ 276542 h 1439862"/>
                <a:gd name="connsiteX20" fmla="*/ 486023 w 1439862"/>
                <a:gd name="connsiteY20" fmla="*/ 305125 h 1439862"/>
                <a:gd name="connsiteX21" fmla="*/ 356477 w 1439862"/>
                <a:gd name="connsiteY21" fmla="*/ 414492 h 1439862"/>
                <a:gd name="connsiteX22" fmla="*/ 354894 w 1439862"/>
                <a:gd name="connsiteY22" fmla="*/ 416785 h 1439862"/>
                <a:gd name="connsiteX23" fmla="*/ 722722 w 1439862"/>
                <a:gd name="connsiteY23" fmla="*/ 629150 h 1439862"/>
                <a:gd name="connsiteX24" fmla="*/ 1090549 w 1439862"/>
                <a:gd name="connsiteY24" fmla="*/ 416785 h 1439862"/>
                <a:gd name="connsiteX25" fmla="*/ 1088965 w 1439862"/>
                <a:gd name="connsiteY25" fmla="*/ 414491 h 1439862"/>
                <a:gd name="connsiteX26" fmla="*/ 959419 w 1439862"/>
                <a:gd name="connsiteY26" fmla="*/ 305124 h 1439862"/>
                <a:gd name="connsiteX27" fmla="*/ 889490 w 1439862"/>
                <a:gd name="connsiteY27" fmla="*/ 272702 h 1439862"/>
                <a:gd name="connsiteX28" fmla="*/ 868541 w 1439862"/>
                <a:gd name="connsiteY28" fmla="*/ 265565 h 1439862"/>
                <a:gd name="connsiteX29" fmla="*/ 810064 w 1439862"/>
                <a:gd name="connsiteY29" fmla="*/ 250268 h 1439862"/>
                <a:gd name="connsiteX30" fmla="*/ 754795 w 1439862"/>
                <a:gd name="connsiteY30" fmla="*/ 243970 h 1439862"/>
                <a:gd name="connsiteX31" fmla="*/ 682164 w 1439862"/>
                <a:gd name="connsiteY31" fmla="*/ 79631 h 1439862"/>
                <a:gd name="connsiteX32" fmla="*/ 715194 w 1439862"/>
                <a:gd name="connsiteY32" fmla="*/ 80926 h 1439862"/>
                <a:gd name="connsiteX33" fmla="*/ 763278 w 1439862"/>
                <a:gd name="connsiteY33" fmla="*/ 79632 h 1439862"/>
                <a:gd name="connsiteX34" fmla="*/ 789013 w 1439862"/>
                <a:gd name="connsiteY34" fmla="*/ 83820 h 1439862"/>
                <a:gd name="connsiteX35" fmla="*/ 808110 w 1439862"/>
                <a:gd name="connsiteY35" fmla="*/ 84569 h 1439862"/>
                <a:gd name="connsiteX36" fmla="*/ 838672 w 1439862"/>
                <a:gd name="connsiteY36" fmla="*/ 91902 h 1439862"/>
                <a:gd name="connsiteX37" fmla="*/ 891488 w 1439862"/>
                <a:gd name="connsiteY37" fmla="*/ 100497 h 1439862"/>
                <a:gd name="connsiteX38" fmla="*/ 920807 w 1439862"/>
                <a:gd name="connsiteY38" fmla="*/ 111609 h 1439862"/>
                <a:gd name="connsiteX39" fmla="*/ 928633 w 1439862"/>
                <a:gd name="connsiteY39" fmla="*/ 113487 h 1439862"/>
                <a:gd name="connsiteX40" fmla="*/ 942718 w 1439862"/>
                <a:gd name="connsiteY40" fmla="*/ 119913 h 1439862"/>
                <a:gd name="connsiteX41" fmla="*/ 1012954 w 1439862"/>
                <a:gd name="connsiteY41" fmla="*/ 146532 h 1439862"/>
                <a:gd name="connsiteX42" fmla="*/ 1344947 w 1439862"/>
                <a:gd name="connsiteY42" fmla="*/ 885909 h 1439862"/>
                <a:gd name="connsiteX43" fmla="*/ 1046155 w 1439862"/>
                <a:gd name="connsiteY43" fmla="*/ 1275302 h 1439862"/>
                <a:gd name="connsiteX44" fmla="*/ 1009291 w 1439862"/>
                <a:gd name="connsiteY44" fmla="*/ 1292121 h 1439862"/>
                <a:gd name="connsiteX45" fmla="*/ 1007374 w 1439862"/>
                <a:gd name="connsiteY45" fmla="*/ 1293331 h 1439862"/>
                <a:gd name="connsiteX46" fmla="*/ 1003042 w 1439862"/>
                <a:gd name="connsiteY46" fmla="*/ 1294973 h 1439862"/>
                <a:gd name="connsiteX47" fmla="*/ 934213 w 1439862"/>
                <a:gd name="connsiteY47" fmla="*/ 1326377 h 1439862"/>
                <a:gd name="connsiteX48" fmla="*/ 895971 w 1439862"/>
                <a:gd name="connsiteY48" fmla="*/ 1335552 h 1439862"/>
                <a:gd name="connsiteX49" fmla="*/ 885908 w 1439862"/>
                <a:gd name="connsiteY49" fmla="*/ 1339366 h 1439862"/>
                <a:gd name="connsiteX50" fmla="*/ 867781 w 1439862"/>
                <a:gd name="connsiteY50" fmla="*/ 1342316 h 1439862"/>
                <a:gd name="connsiteX51" fmla="*/ 813690 w 1439862"/>
                <a:gd name="connsiteY51" fmla="*/ 1355294 h 1439862"/>
                <a:gd name="connsiteX52" fmla="*/ 779891 w 1439862"/>
                <a:gd name="connsiteY52" fmla="*/ 1356620 h 1439862"/>
                <a:gd name="connsiteX53" fmla="*/ 757698 w 1439862"/>
                <a:gd name="connsiteY53" fmla="*/ 1360231 h 1439862"/>
                <a:gd name="connsiteX54" fmla="*/ 722734 w 1439862"/>
                <a:gd name="connsiteY54" fmla="*/ 1358861 h 1439862"/>
                <a:gd name="connsiteX55" fmla="*/ 687744 w 1439862"/>
                <a:gd name="connsiteY55" fmla="*/ 1360232 h 1439862"/>
                <a:gd name="connsiteX56" fmla="*/ 665535 w 1439862"/>
                <a:gd name="connsiteY56" fmla="*/ 1356618 h 1439862"/>
                <a:gd name="connsiteX57" fmla="*/ 631753 w 1439862"/>
                <a:gd name="connsiteY57" fmla="*/ 1355293 h 1439862"/>
                <a:gd name="connsiteX58" fmla="*/ 577688 w 1439862"/>
                <a:gd name="connsiteY58" fmla="*/ 1342321 h 1439862"/>
                <a:gd name="connsiteX59" fmla="*/ 559534 w 1439862"/>
                <a:gd name="connsiteY59" fmla="*/ 1339367 h 1439862"/>
                <a:gd name="connsiteX60" fmla="*/ 549457 w 1439862"/>
                <a:gd name="connsiteY60" fmla="*/ 1335548 h 1439862"/>
                <a:gd name="connsiteX61" fmla="*/ 511230 w 1439862"/>
                <a:gd name="connsiteY61" fmla="*/ 1326376 h 1439862"/>
                <a:gd name="connsiteX62" fmla="*/ 442426 w 1439862"/>
                <a:gd name="connsiteY62" fmla="*/ 1294984 h 1439862"/>
                <a:gd name="connsiteX63" fmla="*/ 438068 w 1439862"/>
                <a:gd name="connsiteY63" fmla="*/ 1293332 h 1439862"/>
                <a:gd name="connsiteX64" fmla="*/ 436140 w 1439862"/>
                <a:gd name="connsiteY64" fmla="*/ 1292115 h 1439862"/>
                <a:gd name="connsiteX65" fmla="*/ 399287 w 1439862"/>
                <a:gd name="connsiteY65" fmla="*/ 1275301 h 1439862"/>
                <a:gd name="connsiteX66" fmla="*/ 100495 w 1439862"/>
                <a:gd name="connsiteY66" fmla="*/ 885908 h 1439862"/>
                <a:gd name="connsiteX67" fmla="*/ 553954 w 1439862"/>
                <a:gd name="connsiteY67" fmla="*/ 100496 h 1439862"/>
                <a:gd name="connsiteX68" fmla="*/ 606756 w 1439862"/>
                <a:gd name="connsiteY68" fmla="*/ 91903 h 1439862"/>
                <a:gd name="connsiteX69" fmla="*/ 652844 w 1439862"/>
                <a:gd name="connsiteY69" fmla="*/ 82604 h 1439862"/>
                <a:gd name="connsiteX70" fmla="*/ 666087 w 1439862"/>
                <a:gd name="connsiteY70" fmla="*/ 82247 h 1439862"/>
                <a:gd name="connsiteX71" fmla="*/ 719931 w 1439862"/>
                <a:gd name="connsiteY71" fmla="*/ 34888 h 1439862"/>
                <a:gd name="connsiteX72" fmla="*/ 34888 w 1439862"/>
                <a:gd name="connsiteY72" fmla="*/ 719931 h 1439862"/>
                <a:gd name="connsiteX73" fmla="*/ 719931 w 1439862"/>
                <a:gd name="connsiteY73" fmla="*/ 1404974 h 1439862"/>
                <a:gd name="connsiteX74" fmla="*/ 1404974 w 1439862"/>
                <a:gd name="connsiteY74" fmla="*/ 719931 h 1439862"/>
                <a:gd name="connsiteX75" fmla="*/ 719931 w 1439862"/>
                <a:gd name="connsiteY75" fmla="*/ 34888 h 1439862"/>
                <a:gd name="connsiteX76" fmla="*/ 719931 w 1439862"/>
                <a:gd name="connsiteY76" fmla="*/ 0 h 1439862"/>
                <a:gd name="connsiteX77" fmla="*/ 1439862 w 1439862"/>
                <a:gd name="connsiteY77" fmla="*/ 719931 h 1439862"/>
                <a:gd name="connsiteX78" fmla="*/ 719931 w 1439862"/>
                <a:gd name="connsiteY78" fmla="*/ 1439862 h 1439862"/>
                <a:gd name="connsiteX79" fmla="*/ 0 w 1439862"/>
                <a:gd name="connsiteY79" fmla="*/ 719931 h 1439862"/>
                <a:gd name="connsiteX80" fmla="*/ 719931 w 1439862"/>
                <a:gd name="connsiteY80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</a:cxnLst>
              <a:rect l="l" t="t" r="r" b="b"/>
              <a:pathLst>
                <a:path w="1439862" h="1439862">
                  <a:moveTo>
                    <a:pt x="722722" y="813935"/>
                  </a:moveTo>
                  <a:lnTo>
                    <a:pt x="356540" y="1025350"/>
                  </a:lnTo>
                  <a:cubicBezTo>
                    <a:pt x="431035" y="1115346"/>
                    <a:pt x="532562" y="1171900"/>
                    <a:pt x="640759" y="1191352"/>
                  </a:cubicBezTo>
                  <a:lnTo>
                    <a:pt x="722716" y="1198915"/>
                  </a:lnTo>
                  <a:lnTo>
                    <a:pt x="804683" y="1191351"/>
                  </a:lnTo>
                  <a:cubicBezTo>
                    <a:pt x="912880" y="1171899"/>
                    <a:pt x="1014407" y="1115345"/>
                    <a:pt x="1088903" y="1025349"/>
                  </a:cubicBezTo>
                  <a:close/>
                  <a:moveTo>
                    <a:pt x="1169751" y="555843"/>
                  </a:moveTo>
                  <a:lnTo>
                    <a:pt x="882751" y="721542"/>
                  </a:lnTo>
                  <a:lnTo>
                    <a:pt x="1168916" y="886760"/>
                  </a:lnTo>
                  <a:cubicBezTo>
                    <a:pt x="1209608" y="777247"/>
                    <a:pt x="1207822" y="661045"/>
                    <a:pt x="1170569" y="557618"/>
                  </a:cubicBezTo>
                  <a:close/>
                  <a:moveTo>
                    <a:pt x="275692" y="555842"/>
                  </a:moveTo>
                  <a:lnTo>
                    <a:pt x="274873" y="557619"/>
                  </a:lnTo>
                  <a:cubicBezTo>
                    <a:pt x="237620" y="661046"/>
                    <a:pt x="235834" y="777248"/>
                    <a:pt x="276526" y="886761"/>
                  </a:cubicBezTo>
                  <a:lnTo>
                    <a:pt x="562693" y="721542"/>
                  </a:lnTo>
                  <a:close/>
                  <a:moveTo>
                    <a:pt x="721872" y="241309"/>
                  </a:moveTo>
                  <a:lnTo>
                    <a:pt x="697945" y="242719"/>
                  </a:lnTo>
                  <a:lnTo>
                    <a:pt x="655475" y="246638"/>
                  </a:lnTo>
                  <a:lnTo>
                    <a:pt x="609276" y="255506"/>
                  </a:lnTo>
                  <a:lnTo>
                    <a:pt x="598759" y="258346"/>
                  </a:lnTo>
                  <a:lnTo>
                    <a:pt x="544244" y="276542"/>
                  </a:lnTo>
                  <a:cubicBezTo>
                    <a:pt x="524445" y="284653"/>
                    <a:pt x="504993" y="294172"/>
                    <a:pt x="486023" y="305125"/>
                  </a:cubicBezTo>
                  <a:cubicBezTo>
                    <a:pt x="435435" y="334332"/>
                    <a:pt x="391961" y="371599"/>
                    <a:pt x="356477" y="414492"/>
                  </a:cubicBezTo>
                  <a:lnTo>
                    <a:pt x="354894" y="416785"/>
                  </a:lnTo>
                  <a:lnTo>
                    <a:pt x="722722" y="629150"/>
                  </a:lnTo>
                  <a:lnTo>
                    <a:pt x="1090549" y="416785"/>
                  </a:lnTo>
                  <a:lnTo>
                    <a:pt x="1088965" y="414491"/>
                  </a:lnTo>
                  <a:cubicBezTo>
                    <a:pt x="1053482" y="371598"/>
                    <a:pt x="1010007" y="334331"/>
                    <a:pt x="959419" y="305124"/>
                  </a:cubicBezTo>
                  <a:lnTo>
                    <a:pt x="889490" y="272702"/>
                  </a:lnTo>
                  <a:lnTo>
                    <a:pt x="868541" y="265565"/>
                  </a:lnTo>
                  <a:lnTo>
                    <a:pt x="810064" y="250268"/>
                  </a:lnTo>
                  <a:lnTo>
                    <a:pt x="754795" y="243970"/>
                  </a:lnTo>
                  <a:close/>
                  <a:moveTo>
                    <a:pt x="682164" y="79631"/>
                  </a:moveTo>
                  <a:lnTo>
                    <a:pt x="715194" y="80926"/>
                  </a:lnTo>
                  <a:lnTo>
                    <a:pt x="763278" y="79632"/>
                  </a:lnTo>
                  <a:lnTo>
                    <a:pt x="789013" y="83820"/>
                  </a:lnTo>
                  <a:lnTo>
                    <a:pt x="808110" y="84569"/>
                  </a:lnTo>
                  <a:lnTo>
                    <a:pt x="838672" y="91902"/>
                  </a:lnTo>
                  <a:lnTo>
                    <a:pt x="891488" y="100497"/>
                  </a:lnTo>
                  <a:lnTo>
                    <a:pt x="920807" y="111609"/>
                  </a:lnTo>
                  <a:lnTo>
                    <a:pt x="928633" y="113487"/>
                  </a:lnTo>
                  <a:lnTo>
                    <a:pt x="942718" y="119913"/>
                  </a:lnTo>
                  <a:lnTo>
                    <a:pt x="1012954" y="146532"/>
                  </a:lnTo>
                  <a:cubicBezTo>
                    <a:pt x="1279744" y="279925"/>
                    <a:pt x="1425155" y="586568"/>
                    <a:pt x="1344947" y="885909"/>
                  </a:cubicBezTo>
                  <a:cubicBezTo>
                    <a:pt x="1299114" y="1056961"/>
                    <a:pt x="1188287" y="1193242"/>
                    <a:pt x="1046155" y="1275302"/>
                  </a:cubicBezTo>
                  <a:lnTo>
                    <a:pt x="1009291" y="1292121"/>
                  </a:lnTo>
                  <a:lnTo>
                    <a:pt x="1007374" y="1293331"/>
                  </a:lnTo>
                  <a:lnTo>
                    <a:pt x="1003042" y="1294973"/>
                  </a:lnTo>
                  <a:lnTo>
                    <a:pt x="934213" y="1326377"/>
                  </a:lnTo>
                  <a:lnTo>
                    <a:pt x="895971" y="1335552"/>
                  </a:lnTo>
                  <a:lnTo>
                    <a:pt x="885908" y="1339366"/>
                  </a:lnTo>
                  <a:lnTo>
                    <a:pt x="867781" y="1342316"/>
                  </a:lnTo>
                  <a:lnTo>
                    <a:pt x="813690" y="1355294"/>
                  </a:lnTo>
                  <a:lnTo>
                    <a:pt x="779891" y="1356620"/>
                  </a:lnTo>
                  <a:lnTo>
                    <a:pt x="757698" y="1360231"/>
                  </a:lnTo>
                  <a:lnTo>
                    <a:pt x="722734" y="1358861"/>
                  </a:lnTo>
                  <a:lnTo>
                    <a:pt x="687744" y="1360232"/>
                  </a:lnTo>
                  <a:lnTo>
                    <a:pt x="665535" y="1356618"/>
                  </a:lnTo>
                  <a:lnTo>
                    <a:pt x="631753" y="1355293"/>
                  </a:lnTo>
                  <a:lnTo>
                    <a:pt x="577688" y="1342321"/>
                  </a:lnTo>
                  <a:lnTo>
                    <a:pt x="559534" y="1339367"/>
                  </a:lnTo>
                  <a:lnTo>
                    <a:pt x="549457" y="1335548"/>
                  </a:lnTo>
                  <a:lnTo>
                    <a:pt x="511230" y="1326376"/>
                  </a:lnTo>
                  <a:lnTo>
                    <a:pt x="442426" y="1294984"/>
                  </a:lnTo>
                  <a:lnTo>
                    <a:pt x="438068" y="1293332"/>
                  </a:lnTo>
                  <a:lnTo>
                    <a:pt x="436140" y="1292115"/>
                  </a:lnTo>
                  <a:lnTo>
                    <a:pt x="399287" y="1275301"/>
                  </a:lnTo>
                  <a:cubicBezTo>
                    <a:pt x="257156" y="1193241"/>
                    <a:pt x="146329" y="1056960"/>
                    <a:pt x="100495" y="885908"/>
                  </a:cubicBezTo>
                  <a:cubicBezTo>
                    <a:pt x="8829" y="543804"/>
                    <a:pt x="211849" y="192163"/>
                    <a:pt x="553954" y="100496"/>
                  </a:cubicBezTo>
                  <a:lnTo>
                    <a:pt x="606756" y="91903"/>
                  </a:lnTo>
                  <a:lnTo>
                    <a:pt x="652844" y="82604"/>
                  </a:lnTo>
                  <a:lnTo>
                    <a:pt x="666087" y="82247"/>
                  </a:ln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17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132" name="Text Box 3">
            <a:extLst>
              <a:ext uri="{FF2B5EF4-FFF2-40B4-BE49-F238E27FC236}">
                <a16:creationId xmlns:a16="http://schemas.microsoft.com/office/drawing/2014/main" id="{510C6CB4-1BB5-726B-7382-4D8FB9C423D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201798" y="2333891"/>
            <a:ext cx="38779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defRPr sz="4800" b="1">
                <a:solidFill>
                  <a:srgbClr val="FF0000"/>
                </a:solidFill>
                <a:latin typeface="+mj-ea"/>
                <a:ea typeface="+mj-ea"/>
              </a:defRPr>
            </a:lvl1pPr>
          </a:lstStyle>
          <a:p>
            <a:pPr algn="ctr">
              <a:spcBef>
                <a:spcPct val="50000"/>
              </a:spcBef>
            </a:pPr>
            <a:r>
              <a:rPr lang="ja-JP" altLang="en-US" sz="3200" dirty="0">
                <a:ea typeface="メイリオ" panose="020B0604030504040204" pitchFamily="50" charset="-128"/>
              </a:rPr>
              <a:t>最高速度がおかしい</a:t>
            </a:r>
            <a:endParaRPr lang="en-US" altLang="ja-JP" sz="3200" dirty="0">
              <a:ea typeface="メイリオ" panose="020B0604030504040204" pitchFamily="50" charset="-128"/>
            </a:endParaRPr>
          </a:p>
        </p:txBody>
      </p:sp>
      <p:sp>
        <p:nvSpPr>
          <p:cNvPr id="133" name="円: 塗りつぶしなし 132">
            <a:extLst>
              <a:ext uri="{FF2B5EF4-FFF2-40B4-BE49-F238E27FC236}">
                <a16:creationId xmlns:a16="http://schemas.microsoft.com/office/drawing/2014/main" id="{6E3AD07C-C49A-830E-B5E7-3D27720C3167}"/>
              </a:ext>
            </a:extLst>
          </p:cNvPr>
          <p:cNvSpPr/>
          <p:nvPr/>
        </p:nvSpPr>
        <p:spPr bwMode="auto">
          <a:xfrm>
            <a:off x="9259026" y="1775102"/>
            <a:ext cx="1554052" cy="1554050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4" name="テキスト ボックス 133">
            <a:extLst>
              <a:ext uri="{FF2B5EF4-FFF2-40B4-BE49-F238E27FC236}">
                <a16:creationId xmlns:a16="http://schemas.microsoft.com/office/drawing/2014/main" id="{D9BE9438-74BE-CB38-BAA1-F64299878501}"/>
              </a:ext>
            </a:extLst>
          </p:cNvPr>
          <p:cNvSpPr txBox="1"/>
          <p:nvPr/>
        </p:nvSpPr>
        <p:spPr>
          <a:xfrm>
            <a:off x="1958494" y="620590"/>
            <a:ext cx="818685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おかしい場所を探して下さい</a:t>
            </a:r>
          </a:p>
        </p:txBody>
      </p:sp>
      <p:sp>
        <p:nvSpPr>
          <p:cNvPr id="135" name="テキスト ボックス 134">
            <a:extLst>
              <a:ext uri="{FF2B5EF4-FFF2-40B4-BE49-F238E27FC236}">
                <a16:creationId xmlns:a16="http://schemas.microsoft.com/office/drawing/2014/main" id="{EB2F6FA9-48DC-6D84-D59B-95BF12162857}"/>
              </a:ext>
            </a:extLst>
          </p:cNvPr>
          <p:cNvSpPr txBox="1"/>
          <p:nvPr/>
        </p:nvSpPr>
        <p:spPr>
          <a:xfrm>
            <a:off x="1958494" y="196241"/>
            <a:ext cx="198002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間違い探し</a:t>
            </a:r>
          </a:p>
        </p:txBody>
      </p:sp>
    </p:spTree>
    <p:extLst>
      <p:ext uri="{BB962C8B-B14F-4D97-AF65-F5344CB8AC3E}">
        <p14:creationId xmlns:p14="http://schemas.microsoft.com/office/powerpoint/2010/main" val="20562047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18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2864235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18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5712CECE-3149-49E2-B7F2-BE7526D03E49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5D3157F1-E41E-34B9-8455-517A61820819}"/>
              </a:ext>
            </a:extLst>
          </p:cNvPr>
          <p:cNvGrpSpPr/>
          <p:nvPr/>
        </p:nvGrpSpPr>
        <p:grpSpPr>
          <a:xfrm>
            <a:off x="-3130025" y="1928366"/>
            <a:ext cx="3001268" cy="3001268"/>
            <a:chOff x="484535" y="2850205"/>
            <a:chExt cx="1439862" cy="1439862"/>
          </a:xfrm>
        </p:grpSpPr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AC631B2C-3EF7-66ED-A8F7-2D74FD52477C}"/>
                </a:ext>
              </a:extLst>
            </p:cNvPr>
            <p:cNvGrpSpPr/>
            <p:nvPr/>
          </p:nvGrpSpPr>
          <p:grpSpPr>
            <a:xfrm>
              <a:off x="484535" y="2850205"/>
              <a:ext cx="1439862" cy="1439862"/>
              <a:chOff x="925253" y="2945173"/>
              <a:chExt cx="1439862" cy="1439862"/>
            </a:xfrm>
          </p:grpSpPr>
          <p:sp>
            <p:nvSpPr>
              <p:cNvPr id="10" name="楕円 9">
                <a:extLst>
                  <a:ext uri="{FF2B5EF4-FFF2-40B4-BE49-F238E27FC236}">
                    <a16:creationId xmlns:a16="http://schemas.microsoft.com/office/drawing/2014/main" id="{86EFA666-98F6-F397-8276-51A0EC9C59A6}"/>
                  </a:ext>
                </a:extLst>
              </p:cNvPr>
              <p:cNvSpPr/>
              <p:nvPr/>
            </p:nvSpPr>
            <p:spPr>
              <a:xfrm>
                <a:off x="947035" y="2965964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105E93A9-F964-1AE9-BEA2-AFFAEA4DCDF3}"/>
                  </a:ext>
                </a:extLst>
              </p:cNvPr>
              <p:cNvSpPr/>
              <p:nvPr/>
            </p:nvSpPr>
            <p:spPr>
              <a:xfrm>
                <a:off x="925253" y="2945173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97F21A2D-B061-EE1B-547C-24E5C7C5A807}"/>
                </a:ext>
              </a:extLst>
            </p:cNvPr>
            <p:cNvSpPr/>
            <p:nvPr/>
          </p:nvSpPr>
          <p:spPr>
            <a:xfrm rot="10800000">
              <a:off x="933296" y="3184554"/>
              <a:ext cx="612708" cy="720862"/>
            </a:xfrm>
            <a:custGeom>
              <a:avLst/>
              <a:gdLst>
                <a:gd name="connsiteX0" fmla="*/ 1833862 w 3162295"/>
                <a:gd name="connsiteY0" fmla="*/ 3720490 h 3720490"/>
                <a:gd name="connsiteX1" fmla="*/ 1812774 w 3162295"/>
                <a:gd name="connsiteY1" fmla="*/ 3720490 h 3720490"/>
                <a:gd name="connsiteX2" fmla="*/ 484341 w 3162295"/>
                <a:gd name="connsiteY2" fmla="*/ 2392057 h 3720490"/>
                <a:gd name="connsiteX3" fmla="*/ 484341 w 3162295"/>
                <a:gd name="connsiteY3" fmla="*/ 1407943 h 3720490"/>
                <a:gd name="connsiteX4" fmla="*/ 117363 w 3162295"/>
                <a:gd name="connsiteY4" fmla="*/ 1593641 h 3720490"/>
                <a:gd name="connsiteX5" fmla="*/ 58844 w 3162295"/>
                <a:gd name="connsiteY5" fmla="*/ 1615637 h 3720490"/>
                <a:gd name="connsiteX6" fmla="*/ 0 w 3162295"/>
                <a:gd name="connsiteY6" fmla="*/ 1543438 h 3720490"/>
                <a:gd name="connsiteX7" fmla="*/ 12586 w 3162295"/>
                <a:gd name="connsiteY7" fmla="*/ 1502234 h 3720490"/>
                <a:gd name="connsiteX8" fmla="*/ 722491 w 3162295"/>
                <a:gd name="connsiteY8" fmla="*/ 338247 h 3720490"/>
                <a:gd name="connsiteX9" fmla="*/ 803950 w 3162295"/>
                <a:gd name="connsiteY9" fmla="*/ 284252 h 3720490"/>
                <a:gd name="connsiteX10" fmla="*/ 885410 w 3162295"/>
                <a:gd name="connsiteY10" fmla="*/ 338247 h 3720490"/>
                <a:gd name="connsiteX11" fmla="*/ 1594130 w 3162295"/>
                <a:gd name="connsiteY11" fmla="*/ 1502234 h 3720490"/>
                <a:gd name="connsiteX12" fmla="*/ 1606716 w 3162295"/>
                <a:gd name="connsiteY12" fmla="*/ 1543438 h 3720490"/>
                <a:gd name="connsiteX13" fmla="*/ 1547873 w 3162295"/>
                <a:gd name="connsiteY13" fmla="*/ 1615637 h 3720490"/>
                <a:gd name="connsiteX14" fmla="*/ 1500309 w 3162295"/>
                <a:gd name="connsiteY14" fmla="*/ 1599207 h 3720490"/>
                <a:gd name="connsiteX15" fmla="*/ 1148193 w 3162295"/>
                <a:gd name="connsiteY15" fmla="*/ 1421793 h 3720490"/>
                <a:gd name="connsiteX16" fmla="*/ 1148193 w 3162295"/>
                <a:gd name="connsiteY16" fmla="*/ 2392057 h 3720490"/>
                <a:gd name="connsiteX17" fmla="*/ 1812774 w 3162295"/>
                <a:gd name="connsiteY17" fmla="*/ 3056638 h 3720490"/>
                <a:gd name="connsiteX18" fmla="*/ 1833862 w 3162295"/>
                <a:gd name="connsiteY18" fmla="*/ 3056638 h 3720490"/>
                <a:gd name="connsiteX19" fmla="*/ 2498443 w 3162295"/>
                <a:gd name="connsiteY19" fmla="*/ 2392057 h 3720490"/>
                <a:gd name="connsiteX20" fmla="*/ 2498443 w 3162295"/>
                <a:gd name="connsiteY20" fmla="*/ 0 h 3720490"/>
                <a:gd name="connsiteX21" fmla="*/ 3162295 w 3162295"/>
                <a:gd name="connsiteY21" fmla="*/ 0 h 3720490"/>
                <a:gd name="connsiteX22" fmla="*/ 3162295 w 3162295"/>
                <a:gd name="connsiteY22" fmla="*/ 2392057 h 3720490"/>
                <a:gd name="connsiteX23" fmla="*/ 1833862 w 3162295"/>
                <a:gd name="connsiteY23" fmla="*/ 3720490 h 37204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3162295" h="3720490">
                  <a:moveTo>
                    <a:pt x="1833862" y="3720490"/>
                  </a:moveTo>
                  <a:lnTo>
                    <a:pt x="1812774" y="3720490"/>
                  </a:lnTo>
                  <a:cubicBezTo>
                    <a:pt x="1079101" y="3720490"/>
                    <a:pt x="484341" y="3125730"/>
                    <a:pt x="484341" y="2392057"/>
                  </a:cubicBezTo>
                  <a:lnTo>
                    <a:pt x="484341" y="1407943"/>
                  </a:lnTo>
                  <a:lnTo>
                    <a:pt x="117363" y="1593641"/>
                  </a:lnTo>
                  <a:cubicBezTo>
                    <a:pt x="97857" y="1600973"/>
                    <a:pt x="82401" y="1613705"/>
                    <a:pt x="58844" y="1615637"/>
                  </a:cubicBezTo>
                  <a:cubicBezTo>
                    <a:pt x="25262" y="1608765"/>
                    <a:pt x="0" y="1579052"/>
                    <a:pt x="0" y="1543438"/>
                  </a:cubicBezTo>
                  <a:cubicBezTo>
                    <a:pt x="0" y="1528175"/>
                    <a:pt x="4640" y="1513996"/>
                    <a:pt x="12586" y="1502234"/>
                  </a:cubicBezTo>
                  <a:lnTo>
                    <a:pt x="722491" y="338247"/>
                  </a:lnTo>
                  <a:cubicBezTo>
                    <a:pt x="735912" y="306516"/>
                    <a:pt x="767331" y="284252"/>
                    <a:pt x="803950" y="284252"/>
                  </a:cubicBezTo>
                  <a:cubicBezTo>
                    <a:pt x="840570" y="284252"/>
                    <a:pt x="871989" y="306516"/>
                    <a:pt x="885410" y="338247"/>
                  </a:cubicBezTo>
                  <a:lnTo>
                    <a:pt x="1594130" y="1502234"/>
                  </a:lnTo>
                  <a:cubicBezTo>
                    <a:pt x="1602076" y="1513996"/>
                    <a:pt x="1606716" y="1528175"/>
                    <a:pt x="1606716" y="1543438"/>
                  </a:cubicBezTo>
                  <a:cubicBezTo>
                    <a:pt x="1606716" y="1579052"/>
                    <a:pt x="1581455" y="1608765"/>
                    <a:pt x="1547873" y="1615637"/>
                  </a:cubicBezTo>
                  <a:cubicBezTo>
                    <a:pt x="1521218" y="1612861"/>
                    <a:pt x="1516163" y="1604684"/>
                    <a:pt x="1500309" y="1599207"/>
                  </a:cubicBezTo>
                  <a:lnTo>
                    <a:pt x="1148193" y="1421793"/>
                  </a:lnTo>
                  <a:lnTo>
                    <a:pt x="1148193" y="2392057"/>
                  </a:lnTo>
                  <a:cubicBezTo>
                    <a:pt x="1148193" y="2759095"/>
                    <a:pt x="1445736" y="3056638"/>
                    <a:pt x="1812774" y="3056638"/>
                  </a:cubicBezTo>
                  <a:lnTo>
                    <a:pt x="1833862" y="3056638"/>
                  </a:lnTo>
                  <a:cubicBezTo>
                    <a:pt x="2200900" y="3056638"/>
                    <a:pt x="2498443" y="2759095"/>
                    <a:pt x="2498443" y="2392057"/>
                  </a:cubicBezTo>
                  <a:lnTo>
                    <a:pt x="2498443" y="0"/>
                  </a:lnTo>
                  <a:lnTo>
                    <a:pt x="3162295" y="0"/>
                  </a:lnTo>
                  <a:lnTo>
                    <a:pt x="3162295" y="2392057"/>
                  </a:lnTo>
                  <a:cubicBezTo>
                    <a:pt x="3162295" y="3125730"/>
                    <a:pt x="2567535" y="3720490"/>
                    <a:pt x="1833862" y="372049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bg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5876C98F-B0FA-59B2-1980-09D0981CEAB7}"/>
                </a:ext>
              </a:extLst>
            </p:cNvPr>
            <p:cNvSpPr/>
            <p:nvPr/>
          </p:nvSpPr>
          <p:spPr>
            <a:xfrm rot="10800000">
              <a:off x="933296" y="3184554"/>
              <a:ext cx="612708" cy="720862"/>
            </a:xfrm>
            <a:custGeom>
              <a:avLst/>
              <a:gdLst>
                <a:gd name="connsiteX0" fmla="*/ 1833862 w 3162295"/>
                <a:gd name="connsiteY0" fmla="*/ 3720490 h 3720490"/>
                <a:gd name="connsiteX1" fmla="*/ 1812774 w 3162295"/>
                <a:gd name="connsiteY1" fmla="*/ 3720490 h 3720490"/>
                <a:gd name="connsiteX2" fmla="*/ 484341 w 3162295"/>
                <a:gd name="connsiteY2" fmla="*/ 2392057 h 3720490"/>
                <a:gd name="connsiteX3" fmla="*/ 484341 w 3162295"/>
                <a:gd name="connsiteY3" fmla="*/ 1407943 h 3720490"/>
                <a:gd name="connsiteX4" fmla="*/ 117363 w 3162295"/>
                <a:gd name="connsiteY4" fmla="*/ 1593641 h 3720490"/>
                <a:gd name="connsiteX5" fmla="*/ 58844 w 3162295"/>
                <a:gd name="connsiteY5" fmla="*/ 1615637 h 3720490"/>
                <a:gd name="connsiteX6" fmla="*/ 0 w 3162295"/>
                <a:gd name="connsiteY6" fmla="*/ 1543438 h 3720490"/>
                <a:gd name="connsiteX7" fmla="*/ 12586 w 3162295"/>
                <a:gd name="connsiteY7" fmla="*/ 1502234 h 3720490"/>
                <a:gd name="connsiteX8" fmla="*/ 722491 w 3162295"/>
                <a:gd name="connsiteY8" fmla="*/ 338247 h 3720490"/>
                <a:gd name="connsiteX9" fmla="*/ 803950 w 3162295"/>
                <a:gd name="connsiteY9" fmla="*/ 284252 h 3720490"/>
                <a:gd name="connsiteX10" fmla="*/ 885410 w 3162295"/>
                <a:gd name="connsiteY10" fmla="*/ 338247 h 3720490"/>
                <a:gd name="connsiteX11" fmla="*/ 1594130 w 3162295"/>
                <a:gd name="connsiteY11" fmla="*/ 1502234 h 3720490"/>
                <a:gd name="connsiteX12" fmla="*/ 1606716 w 3162295"/>
                <a:gd name="connsiteY12" fmla="*/ 1543438 h 3720490"/>
                <a:gd name="connsiteX13" fmla="*/ 1547873 w 3162295"/>
                <a:gd name="connsiteY13" fmla="*/ 1615637 h 3720490"/>
                <a:gd name="connsiteX14" fmla="*/ 1500309 w 3162295"/>
                <a:gd name="connsiteY14" fmla="*/ 1599207 h 3720490"/>
                <a:gd name="connsiteX15" fmla="*/ 1148193 w 3162295"/>
                <a:gd name="connsiteY15" fmla="*/ 1421793 h 3720490"/>
                <a:gd name="connsiteX16" fmla="*/ 1148193 w 3162295"/>
                <a:gd name="connsiteY16" fmla="*/ 2392057 h 3720490"/>
                <a:gd name="connsiteX17" fmla="*/ 1812774 w 3162295"/>
                <a:gd name="connsiteY17" fmla="*/ 3056638 h 3720490"/>
                <a:gd name="connsiteX18" fmla="*/ 1833862 w 3162295"/>
                <a:gd name="connsiteY18" fmla="*/ 3056638 h 3720490"/>
                <a:gd name="connsiteX19" fmla="*/ 2498443 w 3162295"/>
                <a:gd name="connsiteY19" fmla="*/ 2392057 h 3720490"/>
                <a:gd name="connsiteX20" fmla="*/ 2498443 w 3162295"/>
                <a:gd name="connsiteY20" fmla="*/ 0 h 3720490"/>
                <a:gd name="connsiteX21" fmla="*/ 3162295 w 3162295"/>
                <a:gd name="connsiteY21" fmla="*/ 0 h 3720490"/>
                <a:gd name="connsiteX22" fmla="*/ 3162295 w 3162295"/>
                <a:gd name="connsiteY22" fmla="*/ 2392057 h 3720490"/>
                <a:gd name="connsiteX23" fmla="*/ 1833862 w 3162295"/>
                <a:gd name="connsiteY23" fmla="*/ 3720490 h 37204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3162295" h="3720490">
                  <a:moveTo>
                    <a:pt x="1833862" y="3720490"/>
                  </a:moveTo>
                  <a:lnTo>
                    <a:pt x="1812774" y="3720490"/>
                  </a:lnTo>
                  <a:cubicBezTo>
                    <a:pt x="1079101" y="3720490"/>
                    <a:pt x="484341" y="3125730"/>
                    <a:pt x="484341" y="2392057"/>
                  </a:cubicBezTo>
                  <a:lnTo>
                    <a:pt x="484341" y="1407943"/>
                  </a:lnTo>
                  <a:lnTo>
                    <a:pt x="117363" y="1593641"/>
                  </a:lnTo>
                  <a:cubicBezTo>
                    <a:pt x="97857" y="1600973"/>
                    <a:pt x="82401" y="1613705"/>
                    <a:pt x="58844" y="1615637"/>
                  </a:cubicBezTo>
                  <a:cubicBezTo>
                    <a:pt x="25262" y="1608765"/>
                    <a:pt x="0" y="1579052"/>
                    <a:pt x="0" y="1543438"/>
                  </a:cubicBezTo>
                  <a:cubicBezTo>
                    <a:pt x="0" y="1528175"/>
                    <a:pt x="4640" y="1513996"/>
                    <a:pt x="12586" y="1502234"/>
                  </a:cubicBezTo>
                  <a:lnTo>
                    <a:pt x="722491" y="338247"/>
                  </a:lnTo>
                  <a:cubicBezTo>
                    <a:pt x="735912" y="306516"/>
                    <a:pt x="767331" y="284252"/>
                    <a:pt x="803950" y="284252"/>
                  </a:cubicBezTo>
                  <a:cubicBezTo>
                    <a:pt x="840570" y="284252"/>
                    <a:pt x="871989" y="306516"/>
                    <a:pt x="885410" y="338247"/>
                  </a:cubicBezTo>
                  <a:lnTo>
                    <a:pt x="1594130" y="1502234"/>
                  </a:lnTo>
                  <a:cubicBezTo>
                    <a:pt x="1602076" y="1513996"/>
                    <a:pt x="1606716" y="1528175"/>
                    <a:pt x="1606716" y="1543438"/>
                  </a:cubicBezTo>
                  <a:cubicBezTo>
                    <a:pt x="1606716" y="1579052"/>
                    <a:pt x="1581455" y="1608765"/>
                    <a:pt x="1547873" y="1615637"/>
                  </a:cubicBezTo>
                  <a:cubicBezTo>
                    <a:pt x="1521218" y="1612861"/>
                    <a:pt x="1516163" y="1604684"/>
                    <a:pt x="1500309" y="1599207"/>
                  </a:cubicBezTo>
                  <a:lnTo>
                    <a:pt x="1148193" y="1421793"/>
                  </a:lnTo>
                  <a:lnTo>
                    <a:pt x="1148193" y="2392057"/>
                  </a:lnTo>
                  <a:cubicBezTo>
                    <a:pt x="1148193" y="2759095"/>
                    <a:pt x="1445736" y="3056638"/>
                    <a:pt x="1812774" y="3056638"/>
                  </a:cubicBezTo>
                  <a:lnTo>
                    <a:pt x="1833862" y="3056638"/>
                  </a:lnTo>
                  <a:cubicBezTo>
                    <a:pt x="2200900" y="3056638"/>
                    <a:pt x="2498443" y="2759095"/>
                    <a:pt x="2498443" y="2392057"/>
                  </a:cubicBezTo>
                  <a:lnTo>
                    <a:pt x="2498443" y="0"/>
                  </a:lnTo>
                  <a:lnTo>
                    <a:pt x="3162295" y="0"/>
                  </a:lnTo>
                  <a:lnTo>
                    <a:pt x="3162295" y="2392057"/>
                  </a:lnTo>
                  <a:cubicBezTo>
                    <a:pt x="3162295" y="3125730"/>
                    <a:pt x="2567535" y="3720490"/>
                    <a:pt x="1833862" y="3720490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71832F11-5617-EEA8-287E-37F38AF8DBFC}"/>
              </a:ext>
            </a:extLst>
          </p:cNvPr>
          <p:cNvSpPr txBox="1"/>
          <p:nvPr/>
        </p:nvSpPr>
        <p:spPr>
          <a:xfrm>
            <a:off x="3559282" y="5301742"/>
            <a:ext cx="547297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800" dirty="0">
                <a:latin typeface="+mj-lt"/>
              </a:rPr>
              <a:t>何の標識でしたか？</a:t>
            </a: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934A1FF0-7B37-8A62-8461-FA9EE9BC3CBA}"/>
              </a:ext>
            </a:extLst>
          </p:cNvPr>
          <p:cNvSpPr txBox="1"/>
          <p:nvPr/>
        </p:nvSpPr>
        <p:spPr>
          <a:xfrm>
            <a:off x="1958494" y="620590"/>
            <a:ext cx="264687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800" dirty="0">
                <a:latin typeface="+mj-ea"/>
                <a:ea typeface="+mj-ea"/>
              </a:rPr>
              <a:t>瞬間判断</a:t>
            </a: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48861E54-552E-11AA-3971-EF363A6724E0}"/>
              </a:ext>
            </a:extLst>
          </p:cNvPr>
          <p:cNvSpPr txBox="1"/>
          <p:nvPr/>
        </p:nvSpPr>
        <p:spPr>
          <a:xfrm>
            <a:off x="1958494" y="196241"/>
            <a:ext cx="16209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800" dirty="0">
                <a:latin typeface="+mj-ea"/>
                <a:ea typeface="+mj-ea"/>
              </a:rPr>
              <a:t>よく見て</a:t>
            </a:r>
          </a:p>
        </p:txBody>
      </p:sp>
    </p:spTree>
    <p:extLst>
      <p:ext uri="{BB962C8B-B14F-4D97-AF65-F5344CB8AC3E}">
        <p14:creationId xmlns:p14="http://schemas.microsoft.com/office/powerpoint/2010/main" val="7866751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12" grpId="0"/>
    </p:bld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18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2B3AB095-D3BF-65F2-F7CF-B3266967E587}"/>
              </a:ext>
            </a:extLst>
          </p:cNvPr>
          <p:cNvGrpSpPr/>
          <p:nvPr/>
        </p:nvGrpSpPr>
        <p:grpSpPr>
          <a:xfrm>
            <a:off x="4371663" y="2197418"/>
            <a:ext cx="3538174" cy="3538174"/>
            <a:chOff x="484535" y="2850205"/>
            <a:chExt cx="1439862" cy="1439862"/>
          </a:xfrm>
        </p:grpSpPr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2D63AF6C-4C60-990C-3910-1DA96D7D1A52}"/>
                </a:ext>
              </a:extLst>
            </p:cNvPr>
            <p:cNvGrpSpPr/>
            <p:nvPr/>
          </p:nvGrpSpPr>
          <p:grpSpPr>
            <a:xfrm>
              <a:off x="484535" y="2850205"/>
              <a:ext cx="1439862" cy="1439862"/>
              <a:chOff x="925253" y="2945173"/>
              <a:chExt cx="1439862" cy="1439862"/>
            </a:xfrm>
          </p:grpSpPr>
          <p:sp>
            <p:nvSpPr>
              <p:cNvPr id="10" name="楕円 9">
                <a:extLst>
                  <a:ext uri="{FF2B5EF4-FFF2-40B4-BE49-F238E27FC236}">
                    <a16:creationId xmlns:a16="http://schemas.microsoft.com/office/drawing/2014/main" id="{4DE3471D-2DD1-10E7-8609-7B3F5D51899C}"/>
                  </a:ext>
                </a:extLst>
              </p:cNvPr>
              <p:cNvSpPr/>
              <p:nvPr/>
            </p:nvSpPr>
            <p:spPr>
              <a:xfrm>
                <a:off x="947035" y="2965964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576F6F22-1962-E313-92DF-EAE2BA28242C}"/>
                  </a:ext>
                </a:extLst>
              </p:cNvPr>
              <p:cNvSpPr/>
              <p:nvPr/>
            </p:nvSpPr>
            <p:spPr>
              <a:xfrm>
                <a:off x="925253" y="2945173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08135182-8A2A-7AD2-E2B0-0D9A22C84ECB}"/>
                </a:ext>
              </a:extLst>
            </p:cNvPr>
            <p:cNvSpPr/>
            <p:nvPr/>
          </p:nvSpPr>
          <p:spPr>
            <a:xfrm rot="10800000">
              <a:off x="933296" y="3184554"/>
              <a:ext cx="612708" cy="720862"/>
            </a:xfrm>
            <a:custGeom>
              <a:avLst/>
              <a:gdLst>
                <a:gd name="connsiteX0" fmla="*/ 1833862 w 3162295"/>
                <a:gd name="connsiteY0" fmla="*/ 3720490 h 3720490"/>
                <a:gd name="connsiteX1" fmla="*/ 1812774 w 3162295"/>
                <a:gd name="connsiteY1" fmla="*/ 3720490 h 3720490"/>
                <a:gd name="connsiteX2" fmla="*/ 484341 w 3162295"/>
                <a:gd name="connsiteY2" fmla="*/ 2392057 h 3720490"/>
                <a:gd name="connsiteX3" fmla="*/ 484341 w 3162295"/>
                <a:gd name="connsiteY3" fmla="*/ 1407943 h 3720490"/>
                <a:gd name="connsiteX4" fmla="*/ 117363 w 3162295"/>
                <a:gd name="connsiteY4" fmla="*/ 1593641 h 3720490"/>
                <a:gd name="connsiteX5" fmla="*/ 58844 w 3162295"/>
                <a:gd name="connsiteY5" fmla="*/ 1615637 h 3720490"/>
                <a:gd name="connsiteX6" fmla="*/ 0 w 3162295"/>
                <a:gd name="connsiteY6" fmla="*/ 1543438 h 3720490"/>
                <a:gd name="connsiteX7" fmla="*/ 12586 w 3162295"/>
                <a:gd name="connsiteY7" fmla="*/ 1502234 h 3720490"/>
                <a:gd name="connsiteX8" fmla="*/ 722491 w 3162295"/>
                <a:gd name="connsiteY8" fmla="*/ 338247 h 3720490"/>
                <a:gd name="connsiteX9" fmla="*/ 803950 w 3162295"/>
                <a:gd name="connsiteY9" fmla="*/ 284252 h 3720490"/>
                <a:gd name="connsiteX10" fmla="*/ 885410 w 3162295"/>
                <a:gd name="connsiteY10" fmla="*/ 338247 h 3720490"/>
                <a:gd name="connsiteX11" fmla="*/ 1594130 w 3162295"/>
                <a:gd name="connsiteY11" fmla="*/ 1502234 h 3720490"/>
                <a:gd name="connsiteX12" fmla="*/ 1606716 w 3162295"/>
                <a:gd name="connsiteY12" fmla="*/ 1543438 h 3720490"/>
                <a:gd name="connsiteX13" fmla="*/ 1547873 w 3162295"/>
                <a:gd name="connsiteY13" fmla="*/ 1615637 h 3720490"/>
                <a:gd name="connsiteX14" fmla="*/ 1500309 w 3162295"/>
                <a:gd name="connsiteY14" fmla="*/ 1599207 h 3720490"/>
                <a:gd name="connsiteX15" fmla="*/ 1148193 w 3162295"/>
                <a:gd name="connsiteY15" fmla="*/ 1421793 h 3720490"/>
                <a:gd name="connsiteX16" fmla="*/ 1148193 w 3162295"/>
                <a:gd name="connsiteY16" fmla="*/ 2392057 h 3720490"/>
                <a:gd name="connsiteX17" fmla="*/ 1812774 w 3162295"/>
                <a:gd name="connsiteY17" fmla="*/ 3056638 h 3720490"/>
                <a:gd name="connsiteX18" fmla="*/ 1833862 w 3162295"/>
                <a:gd name="connsiteY18" fmla="*/ 3056638 h 3720490"/>
                <a:gd name="connsiteX19" fmla="*/ 2498443 w 3162295"/>
                <a:gd name="connsiteY19" fmla="*/ 2392057 h 3720490"/>
                <a:gd name="connsiteX20" fmla="*/ 2498443 w 3162295"/>
                <a:gd name="connsiteY20" fmla="*/ 0 h 3720490"/>
                <a:gd name="connsiteX21" fmla="*/ 3162295 w 3162295"/>
                <a:gd name="connsiteY21" fmla="*/ 0 h 3720490"/>
                <a:gd name="connsiteX22" fmla="*/ 3162295 w 3162295"/>
                <a:gd name="connsiteY22" fmla="*/ 2392057 h 3720490"/>
                <a:gd name="connsiteX23" fmla="*/ 1833862 w 3162295"/>
                <a:gd name="connsiteY23" fmla="*/ 3720490 h 37204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3162295" h="3720490">
                  <a:moveTo>
                    <a:pt x="1833862" y="3720490"/>
                  </a:moveTo>
                  <a:lnTo>
                    <a:pt x="1812774" y="3720490"/>
                  </a:lnTo>
                  <a:cubicBezTo>
                    <a:pt x="1079101" y="3720490"/>
                    <a:pt x="484341" y="3125730"/>
                    <a:pt x="484341" y="2392057"/>
                  </a:cubicBezTo>
                  <a:lnTo>
                    <a:pt x="484341" y="1407943"/>
                  </a:lnTo>
                  <a:lnTo>
                    <a:pt x="117363" y="1593641"/>
                  </a:lnTo>
                  <a:cubicBezTo>
                    <a:pt x="97857" y="1600973"/>
                    <a:pt x="82401" y="1613705"/>
                    <a:pt x="58844" y="1615637"/>
                  </a:cubicBezTo>
                  <a:cubicBezTo>
                    <a:pt x="25262" y="1608765"/>
                    <a:pt x="0" y="1579052"/>
                    <a:pt x="0" y="1543438"/>
                  </a:cubicBezTo>
                  <a:cubicBezTo>
                    <a:pt x="0" y="1528175"/>
                    <a:pt x="4640" y="1513996"/>
                    <a:pt x="12586" y="1502234"/>
                  </a:cubicBezTo>
                  <a:lnTo>
                    <a:pt x="722491" y="338247"/>
                  </a:lnTo>
                  <a:cubicBezTo>
                    <a:pt x="735912" y="306516"/>
                    <a:pt x="767331" y="284252"/>
                    <a:pt x="803950" y="284252"/>
                  </a:cubicBezTo>
                  <a:cubicBezTo>
                    <a:pt x="840570" y="284252"/>
                    <a:pt x="871989" y="306516"/>
                    <a:pt x="885410" y="338247"/>
                  </a:cubicBezTo>
                  <a:lnTo>
                    <a:pt x="1594130" y="1502234"/>
                  </a:lnTo>
                  <a:cubicBezTo>
                    <a:pt x="1602076" y="1513996"/>
                    <a:pt x="1606716" y="1528175"/>
                    <a:pt x="1606716" y="1543438"/>
                  </a:cubicBezTo>
                  <a:cubicBezTo>
                    <a:pt x="1606716" y="1579052"/>
                    <a:pt x="1581455" y="1608765"/>
                    <a:pt x="1547873" y="1615637"/>
                  </a:cubicBezTo>
                  <a:cubicBezTo>
                    <a:pt x="1521218" y="1612861"/>
                    <a:pt x="1516163" y="1604684"/>
                    <a:pt x="1500309" y="1599207"/>
                  </a:cubicBezTo>
                  <a:lnTo>
                    <a:pt x="1148193" y="1421793"/>
                  </a:lnTo>
                  <a:lnTo>
                    <a:pt x="1148193" y="2392057"/>
                  </a:lnTo>
                  <a:cubicBezTo>
                    <a:pt x="1148193" y="2759095"/>
                    <a:pt x="1445736" y="3056638"/>
                    <a:pt x="1812774" y="3056638"/>
                  </a:cubicBezTo>
                  <a:lnTo>
                    <a:pt x="1833862" y="3056638"/>
                  </a:lnTo>
                  <a:cubicBezTo>
                    <a:pt x="2200900" y="3056638"/>
                    <a:pt x="2498443" y="2759095"/>
                    <a:pt x="2498443" y="2392057"/>
                  </a:cubicBezTo>
                  <a:lnTo>
                    <a:pt x="2498443" y="0"/>
                  </a:lnTo>
                  <a:lnTo>
                    <a:pt x="3162295" y="0"/>
                  </a:lnTo>
                  <a:lnTo>
                    <a:pt x="3162295" y="2392057"/>
                  </a:lnTo>
                  <a:cubicBezTo>
                    <a:pt x="3162295" y="3125730"/>
                    <a:pt x="2567535" y="3720490"/>
                    <a:pt x="1833862" y="372049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bg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4A012E5A-3A96-3661-6C87-D1ECFD92B8E3}"/>
                </a:ext>
              </a:extLst>
            </p:cNvPr>
            <p:cNvSpPr/>
            <p:nvPr/>
          </p:nvSpPr>
          <p:spPr>
            <a:xfrm rot="10800000">
              <a:off x="933296" y="3184554"/>
              <a:ext cx="612708" cy="720862"/>
            </a:xfrm>
            <a:custGeom>
              <a:avLst/>
              <a:gdLst>
                <a:gd name="connsiteX0" fmla="*/ 1833862 w 3162295"/>
                <a:gd name="connsiteY0" fmla="*/ 3720490 h 3720490"/>
                <a:gd name="connsiteX1" fmla="*/ 1812774 w 3162295"/>
                <a:gd name="connsiteY1" fmla="*/ 3720490 h 3720490"/>
                <a:gd name="connsiteX2" fmla="*/ 484341 w 3162295"/>
                <a:gd name="connsiteY2" fmla="*/ 2392057 h 3720490"/>
                <a:gd name="connsiteX3" fmla="*/ 484341 w 3162295"/>
                <a:gd name="connsiteY3" fmla="*/ 1407943 h 3720490"/>
                <a:gd name="connsiteX4" fmla="*/ 117363 w 3162295"/>
                <a:gd name="connsiteY4" fmla="*/ 1593641 h 3720490"/>
                <a:gd name="connsiteX5" fmla="*/ 58844 w 3162295"/>
                <a:gd name="connsiteY5" fmla="*/ 1615637 h 3720490"/>
                <a:gd name="connsiteX6" fmla="*/ 0 w 3162295"/>
                <a:gd name="connsiteY6" fmla="*/ 1543438 h 3720490"/>
                <a:gd name="connsiteX7" fmla="*/ 12586 w 3162295"/>
                <a:gd name="connsiteY7" fmla="*/ 1502234 h 3720490"/>
                <a:gd name="connsiteX8" fmla="*/ 722491 w 3162295"/>
                <a:gd name="connsiteY8" fmla="*/ 338247 h 3720490"/>
                <a:gd name="connsiteX9" fmla="*/ 803950 w 3162295"/>
                <a:gd name="connsiteY9" fmla="*/ 284252 h 3720490"/>
                <a:gd name="connsiteX10" fmla="*/ 885410 w 3162295"/>
                <a:gd name="connsiteY10" fmla="*/ 338247 h 3720490"/>
                <a:gd name="connsiteX11" fmla="*/ 1594130 w 3162295"/>
                <a:gd name="connsiteY11" fmla="*/ 1502234 h 3720490"/>
                <a:gd name="connsiteX12" fmla="*/ 1606716 w 3162295"/>
                <a:gd name="connsiteY12" fmla="*/ 1543438 h 3720490"/>
                <a:gd name="connsiteX13" fmla="*/ 1547873 w 3162295"/>
                <a:gd name="connsiteY13" fmla="*/ 1615637 h 3720490"/>
                <a:gd name="connsiteX14" fmla="*/ 1500309 w 3162295"/>
                <a:gd name="connsiteY14" fmla="*/ 1599207 h 3720490"/>
                <a:gd name="connsiteX15" fmla="*/ 1148193 w 3162295"/>
                <a:gd name="connsiteY15" fmla="*/ 1421793 h 3720490"/>
                <a:gd name="connsiteX16" fmla="*/ 1148193 w 3162295"/>
                <a:gd name="connsiteY16" fmla="*/ 2392057 h 3720490"/>
                <a:gd name="connsiteX17" fmla="*/ 1812774 w 3162295"/>
                <a:gd name="connsiteY17" fmla="*/ 3056638 h 3720490"/>
                <a:gd name="connsiteX18" fmla="*/ 1833862 w 3162295"/>
                <a:gd name="connsiteY18" fmla="*/ 3056638 h 3720490"/>
                <a:gd name="connsiteX19" fmla="*/ 2498443 w 3162295"/>
                <a:gd name="connsiteY19" fmla="*/ 2392057 h 3720490"/>
                <a:gd name="connsiteX20" fmla="*/ 2498443 w 3162295"/>
                <a:gd name="connsiteY20" fmla="*/ 0 h 3720490"/>
                <a:gd name="connsiteX21" fmla="*/ 3162295 w 3162295"/>
                <a:gd name="connsiteY21" fmla="*/ 0 h 3720490"/>
                <a:gd name="connsiteX22" fmla="*/ 3162295 w 3162295"/>
                <a:gd name="connsiteY22" fmla="*/ 2392057 h 3720490"/>
                <a:gd name="connsiteX23" fmla="*/ 1833862 w 3162295"/>
                <a:gd name="connsiteY23" fmla="*/ 3720490 h 37204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3162295" h="3720490">
                  <a:moveTo>
                    <a:pt x="1833862" y="3720490"/>
                  </a:moveTo>
                  <a:lnTo>
                    <a:pt x="1812774" y="3720490"/>
                  </a:lnTo>
                  <a:cubicBezTo>
                    <a:pt x="1079101" y="3720490"/>
                    <a:pt x="484341" y="3125730"/>
                    <a:pt x="484341" y="2392057"/>
                  </a:cubicBezTo>
                  <a:lnTo>
                    <a:pt x="484341" y="1407943"/>
                  </a:lnTo>
                  <a:lnTo>
                    <a:pt x="117363" y="1593641"/>
                  </a:lnTo>
                  <a:cubicBezTo>
                    <a:pt x="97857" y="1600973"/>
                    <a:pt x="82401" y="1613705"/>
                    <a:pt x="58844" y="1615637"/>
                  </a:cubicBezTo>
                  <a:cubicBezTo>
                    <a:pt x="25262" y="1608765"/>
                    <a:pt x="0" y="1579052"/>
                    <a:pt x="0" y="1543438"/>
                  </a:cubicBezTo>
                  <a:cubicBezTo>
                    <a:pt x="0" y="1528175"/>
                    <a:pt x="4640" y="1513996"/>
                    <a:pt x="12586" y="1502234"/>
                  </a:cubicBezTo>
                  <a:lnTo>
                    <a:pt x="722491" y="338247"/>
                  </a:lnTo>
                  <a:cubicBezTo>
                    <a:pt x="735912" y="306516"/>
                    <a:pt x="767331" y="284252"/>
                    <a:pt x="803950" y="284252"/>
                  </a:cubicBezTo>
                  <a:cubicBezTo>
                    <a:pt x="840570" y="284252"/>
                    <a:pt x="871989" y="306516"/>
                    <a:pt x="885410" y="338247"/>
                  </a:cubicBezTo>
                  <a:lnTo>
                    <a:pt x="1594130" y="1502234"/>
                  </a:lnTo>
                  <a:cubicBezTo>
                    <a:pt x="1602076" y="1513996"/>
                    <a:pt x="1606716" y="1528175"/>
                    <a:pt x="1606716" y="1543438"/>
                  </a:cubicBezTo>
                  <a:cubicBezTo>
                    <a:pt x="1606716" y="1579052"/>
                    <a:pt x="1581455" y="1608765"/>
                    <a:pt x="1547873" y="1615637"/>
                  </a:cubicBezTo>
                  <a:cubicBezTo>
                    <a:pt x="1521218" y="1612861"/>
                    <a:pt x="1516163" y="1604684"/>
                    <a:pt x="1500309" y="1599207"/>
                  </a:cubicBezTo>
                  <a:lnTo>
                    <a:pt x="1148193" y="1421793"/>
                  </a:lnTo>
                  <a:lnTo>
                    <a:pt x="1148193" y="2392057"/>
                  </a:lnTo>
                  <a:cubicBezTo>
                    <a:pt x="1148193" y="2759095"/>
                    <a:pt x="1445736" y="3056638"/>
                    <a:pt x="1812774" y="3056638"/>
                  </a:cubicBezTo>
                  <a:lnTo>
                    <a:pt x="1833862" y="3056638"/>
                  </a:lnTo>
                  <a:cubicBezTo>
                    <a:pt x="2200900" y="3056638"/>
                    <a:pt x="2498443" y="2759095"/>
                    <a:pt x="2498443" y="2392057"/>
                  </a:cubicBezTo>
                  <a:lnTo>
                    <a:pt x="2498443" y="0"/>
                  </a:lnTo>
                  <a:lnTo>
                    <a:pt x="3162295" y="0"/>
                  </a:lnTo>
                  <a:lnTo>
                    <a:pt x="3162295" y="2392057"/>
                  </a:lnTo>
                  <a:cubicBezTo>
                    <a:pt x="3162295" y="3125730"/>
                    <a:pt x="2567535" y="3720490"/>
                    <a:pt x="1833862" y="3720490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659A3261-4054-AC41-A0FD-8787B12F0C21}"/>
              </a:ext>
            </a:extLst>
          </p:cNvPr>
          <p:cNvSpPr txBox="1"/>
          <p:nvPr/>
        </p:nvSpPr>
        <p:spPr>
          <a:xfrm>
            <a:off x="3866684" y="5944518"/>
            <a:ext cx="449353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800" b="1" dirty="0">
                <a:solidFill>
                  <a:srgbClr val="FF0000"/>
                </a:solidFill>
                <a:latin typeface="+mj-ea"/>
                <a:ea typeface="+mj-ea"/>
              </a:rPr>
              <a:t>正解：転回禁止</a:t>
            </a: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DAE23DBF-F08D-B061-98F8-2793F201F3C5}"/>
              </a:ext>
            </a:extLst>
          </p:cNvPr>
          <p:cNvSpPr txBox="1"/>
          <p:nvPr/>
        </p:nvSpPr>
        <p:spPr>
          <a:xfrm>
            <a:off x="1958494" y="620590"/>
            <a:ext cx="264687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800" dirty="0">
                <a:latin typeface="+mj-ea"/>
                <a:ea typeface="+mj-ea"/>
              </a:rPr>
              <a:t>瞬間判断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5760E46D-A337-3AE9-24CE-87339C8B6124}"/>
              </a:ext>
            </a:extLst>
          </p:cNvPr>
          <p:cNvSpPr txBox="1"/>
          <p:nvPr/>
        </p:nvSpPr>
        <p:spPr>
          <a:xfrm>
            <a:off x="1958494" y="196241"/>
            <a:ext cx="16209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800" dirty="0">
                <a:latin typeface="+mj-ea"/>
                <a:ea typeface="+mj-ea"/>
              </a:rPr>
              <a:t>よく見て</a:t>
            </a:r>
          </a:p>
        </p:txBody>
      </p:sp>
    </p:spTree>
    <p:extLst>
      <p:ext uri="{BB962C8B-B14F-4D97-AF65-F5344CB8AC3E}">
        <p14:creationId xmlns:p14="http://schemas.microsoft.com/office/powerpoint/2010/main" val="1417178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</p:bld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19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9840181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19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88D87162-6175-4632-B140-FBB237B23126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EAA83B6-A8B7-715C-B17E-8C5328DCFD53}"/>
              </a:ext>
            </a:extLst>
          </p:cNvPr>
          <p:cNvSpPr txBox="1"/>
          <p:nvPr/>
        </p:nvSpPr>
        <p:spPr>
          <a:xfrm>
            <a:off x="3433447" y="5301742"/>
            <a:ext cx="572464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800" dirty="0">
                <a:latin typeface="+mj-ea"/>
                <a:ea typeface="+mj-ea"/>
              </a:rPr>
              <a:t>何の標識でしたか？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A1295F5C-87B8-BA5A-EB3A-AFEE95116F56}"/>
              </a:ext>
            </a:extLst>
          </p:cNvPr>
          <p:cNvGrpSpPr/>
          <p:nvPr/>
        </p:nvGrpSpPr>
        <p:grpSpPr>
          <a:xfrm>
            <a:off x="12396700" y="1928366"/>
            <a:ext cx="3001268" cy="3001263"/>
            <a:chOff x="510313" y="2872081"/>
            <a:chExt cx="1374189" cy="1374189"/>
          </a:xfrm>
        </p:grpSpPr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1FE694CA-4441-DC08-B938-FC4C10710906}"/>
                </a:ext>
              </a:extLst>
            </p:cNvPr>
            <p:cNvGrpSpPr/>
            <p:nvPr/>
          </p:nvGrpSpPr>
          <p:grpSpPr>
            <a:xfrm>
              <a:off x="510313" y="2872081"/>
              <a:ext cx="1374189" cy="1374189"/>
              <a:chOff x="-990943" y="938506"/>
              <a:chExt cx="1374189" cy="1374189"/>
            </a:xfrm>
          </p:grpSpPr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3B7543A1-FDDD-8F09-75A5-75CC3DE7CFB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D27FB428-77FF-414D-992A-BD10799A54AE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0EB777A7-3359-58CC-EB1A-A5427DB98C07}"/>
                </a:ext>
              </a:extLst>
            </p:cNvPr>
            <p:cNvSpPr/>
            <p:nvPr/>
          </p:nvSpPr>
          <p:spPr>
            <a:xfrm>
              <a:off x="949324" y="3113993"/>
              <a:ext cx="517526" cy="805202"/>
            </a:xfrm>
            <a:custGeom>
              <a:avLst/>
              <a:gdLst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33338 w 1483519"/>
                <a:gd name="connsiteY48" fmla="*/ 1314450 h 2307431"/>
                <a:gd name="connsiteX49" fmla="*/ 90488 w 1483519"/>
                <a:gd name="connsiteY49" fmla="*/ 1173956 h 2307431"/>
                <a:gd name="connsiteX50" fmla="*/ 102394 w 1483519"/>
                <a:gd name="connsiteY50" fmla="*/ 1295400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33338 w 1483519"/>
                <a:gd name="connsiteY48" fmla="*/ 1314450 h 2307431"/>
                <a:gd name="connsiteX49" fmla="*/ 90488 w 1483519"/>
                <a:gd name="connsiteY49" fmla="*/ 1173956 h 2307431"/>
                <a:gd name="connsiteX50" fmla="*/ 102394 w 1483519"/>
                <a:gd name="connsiteY50" fmla="*/ 1295400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33338 w 1483519"/>
                <a:gd name="connsiteY48" fmla="*/ 1314450 h 2307431"/>
                <a:gd name="connsiteX49" fmla="*/ 96868 w 1483519"/>
                <a:gd name="connsiteY49" fmla="*/ 1172893 h 2307431"/>
                <a:gd name="connsiteX50" fmla="*/ 102394 w 1483519"/>
                <a:gd name="connsiteY50" fmla="*/ 1295400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02394 w 1483519"/>
                <a:gd name="connsiteY50" fmla="*/ 1295400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02394 w 1483519"/>
                <a:gd name="connsiteY50" fmla="*/ 1295400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02394 w 1483519"/>
                <a:gd name="connsiteY50" fmla="*/ 1295400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27328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27328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648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79254 w 1483519"/>
                <a:gd name="connsiteY23" fmla="*/ 1429905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79254 w 1483519"/>
                <a:gd name="connsiteY23" fmla="*/ 1429905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79254 w 1483519"/>
                <a:gd name="connsiteY23" fmla="*/ 1429905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79254 w 1483519"/>
                <a:gd name="connsiteY23" fmla="*/ 1429905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79254 w 1483519"/>
                <a:gd name="connsiteY23" fmla="*/ 1429905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829"/>
                <a:gd name="connsiteY0" fmla="*/ 0 h 2307431"/>
                <a:gd name="connsiteX1" fmla="*/ 1038225 w 1483829"/>
                <a:gd name="connsiteY1" fmla="*/ 59531 h 2307431"/>
                <a:gd name="connsiteX2" fmla="*/ 1040607 w 1483829"/>
                <a:gd name="connsiteY2" fmla="*/ 150018 h 2307431"/>
                <a:gd name="connsiteX3" fmla="*/ 1073944 w 1483829"/>
                <a:gd name="connsiteY3" fmla="*/ 119062 h 2307431"/>
                <a:gd name="connsiteX4" fmla="*/ 1109663 w 1483829"/>
                <a:gd name="connsiteY4" fmla="*/ 30956 h 2307431"/>
                <a:gd name="connsiteX5" fmla="*/ 1123950 w 1483829"/>
                <a:gd name="connsiteY5" fmla="*/ 145256 h 2307431"/>
                <a:gd name="connsiteX6" fmla="*/ 1076325 w 1483829"/>
                <a:gd name="connsiteY6" fmla="*/ 211931 h 2307431"/>
                <a:gd name="connsiteX7" fmla="*/ 921544 w 1483829"/>
                <a:gd name="connsiteY7" fmla="*/ 307181 h 2307431"/>
                <a:gd name="connsiteX8" fmla="*/ 909638 w 1483829"/>
                <a:gd name="connsiteY8" fmla="*/ 400050 h 2307431"/>
                <a:gd name="connsiteX9" fmla="*/ 973932 w 1483829"/>
                <a:gd name="connsiteY9" fmla="*/ 452437 h 2307431"/>
                <a:gd name="connsiteX10" fmla="*/ 1078707 w 1483829"/>
                <a:gd name="connsiteY10" fmla="*/ 447675 h 2307431"/>
                <a:gd name="connsiteX11" fmla="*/ 1143000 w 1483829"/>
                <a:gd name="connsiteY11" fmla="*/ 492918 h 2307431"/>
                <a:gd name="connsiteX12" fmla="*/ 1271588 w 1483829"/>
                <a:gd name="connsiteY12" fmla="*/ 495300 h 2307431"/>
                <a:gd name="connsiteX13" fmla="*/ 1202532 w 1483829"/>
                <a:gd name="connsiteY13" fmla="*/ 635793 h 2307431"/>
                <a:gd name="connsiteX14" fmla="*/ 1123950 w 1483829"/>
                <a:gd name="connsiteY14" fmla="*/ 664368 h 2307431"/>
                <a:gd name="connsiteX15" fmla="*/ 1104900 w 1483829"/>
                <a:gd name="connsiteY15" fmla="*/ 840581 h 2307431"/>
                <a:gd name="connsiteX16" fmla="*/ 1216819 w 1483829"/>
                <a:gd name="connsiteY16" fmla="*/ 1021556 h 2307431"/>
                <a:gd name="connsiteX17" fmla="*/ 1209675 w 1483829"/>
                <a:gd name="connsiteY17" fmla="*/ 1104900 h 2307431"/>
                <a:gd name="connsiteX18" fmla="*/ 1433513 w 1483829"/>
                <a:gd name="connsiteY18" fmla="*/ 1052512 h 2307431"/>
                <a:gd name="connsiteX19" fmla="*/ 1483519 w 1483829"/>
                <a:gd name="connsiteY19" fmla="*/ 1147762 h 2307431"/>
                <a:gd name="connsiteX20" fmla="*/ 1419225 w 1483829"/>
                <a:gd name="connsiteY20" fmla="*/ 1247775 h 2307431"/>
                <a:gd name="connsiteX21" fmla="*/ 1433513 w 1483829"/>
                <a:gd name="connsiteY21" fmla="*/ 1347787 h 2307431"/>
                <a:gd name="connsiteX22" fmla="*/ 1419225 w 1483829"/>
                <a:gd name="connsiteY22" fmla="*/ 1395412 h 2307431"/>
                <a:gd name="connsiteX23" fmla="*/ 1379254 w 1483829"/>
                <a:gd name="connsiteY23" fmla="*/ 1429905 h 2307431"/>
                <a:gd name="connsiteX24" fmla="*/ 1316832 w 1483829"/>
                <a:gd name="connsiteY24" fmla="*/ 1512093 h 2307431"/>
                <a:gd name="connsiteX25" fmla="*/ 1297782 w 1483829"/>
                <a:gd name="connsiteY25" fmla="*/ 1514475 h 2307431"/>
                <a:gd name="connsiteX26" fmla="*/ 1291493 w 1483829"/>
                <a:gd name="connsiteY26" fmla="*/ 1428796 h 2307431"/>
                <a:gd name="connsiteX27" fmla="*/ 1340644 w 1483829"/>
                <a:gd name="connsiteY27" fmla="*/ 1366837 h 2307431"/>
                <a:gd name="connsiteX28" fmla="*/ 1349060 w 1483829"/>
                <a:gd name="connsiteY28" fmla="*/ 1215846 h 2307431"/>
                <a:gd name="connsiteX29" fmla="*/ 1200150 w 1483829"/>
                <a:gd name="connsiteY29" fmla="*/ 1333500 h 2307431"/>
                <a:gd name="connsiteX30" fmla="*/ 988219 w 1483829"/>
                <a:gd name="connsiteY30" fmla="*/ 1423987 h 2307431"/>
                <a:gd name="connsiteX31" fmla="*/ 866775 w 1483829"/>
                <a:gd name="connsiteY31" fmla="*/ 1438275 h 2307431"/>
                <a:gd name="connsiteX32" fmla="*/ 545307 w 1483829"/>
                <a:gd name="connsiteY32" fmla="*/ 1578768 h 2307431"/>
                <a:gd name="connsiteX33" fmla="*/ 492919 w 1483829"/>
                <a:gd name="connsiteY33" fmla="*/ 1707356 h 2307431"/>
                <a:gd name="connsiteX34" fmla="*/ 392907 w 1483829"/>
                <a:gd name="connsiteY34" fmla="*/ 1762125 h 2307431"/>
                <a:gd name="connsiteX35" fmla="*/ 357811 w 1483829"/>
                <a:gd name="connsiteY35" fmla="*/ 1790232 h 2307431"/>
                <a:gd name="connsiteX36" fmla="*/ 247532 w 1483829"/>
                <a:gd name="connsiteY36" fmla="*/ 1877997 h 2307431"/>
                <a:gd name="connsiteX37" fmla="*/ 159544 w 1483829"/>
                <a:gd name="connsiteY37" fmla="*/ 1976437 h 2307431"/>
                <a:gd name="connsiteX38" fmla="*/ 151037 w 1483829"/>
                <a:gd name="connsiteY38" fmla="*/ 2139679 h 2307431"/>
                <a:gd name="connsiteX39" fmla="*/ 104475 w 1483829"/>
                <a:gd name="connsiteY39" fmla="*/ 2246028 h 2307431"/>
                <a:gd name="connsiteX40" fmla="*/ 0 w 1483829"/>
                <a:gd name="connsiteY40" fmla="*/ 2307431 h 2307431"/>
                <a:gd name="connsiteX41" fmla="*/ 0 w 1483829"/>
                <a:gd name="connsiteY41" fmla="*/ 2231231 h 2307431"/>
                <a:gd name="connsiteX42" fmla="*/ 64294 w 1483829"/>
                <a:gd name="connsiteY42" fmla="*/ 2155031 h 2307431"/>
                <a:gd name="connsiteX43" fmla="*/ 58005 w 1483829"/>
                <a:gd name="connsiteY43" fmla="*/ 1937829 h 2307431"/>
                <a:gd name="connsiteX44" fmla="*/ 173832 w 1483829"/>
                <a:gd name="connsiteY44" fmla="*/ 1793081 h 2307431"/>
                <a:gd name="connsiteX45" fmla="*/ 207860 w 1483829"/>
                <a:gd name="connsiteY45" fmla="*/ 1651865 h 2307431"/>
                <a:gd name="connsiteX46" fmla="*/ 156354 w 1483829"/>
                <a:gd name="connsiteY46" fmla="*/ 1505068 h 2307431"/>
                <a:gd name="connsiteX47" fmla="*/ 178594 w 1483829"/>
                <a:gd name="connsiteY47" fmla="*/ 1385887 h 2307431"/>
                <a:gd name="connsiteX48" fmla="*/ 21640 w 1483829"/>
                <a:gd name="connsiteY48" fmla="*/ 1257026 h 2307431"/>
                <a:gd name="connsiteX49" fmla="*/ 96868 w 1483829"/>
                <a:gd name="connsiteY49" fmla="*/ 1172893 h 2307431"/>
                <a:gd name="connsiteX50" fmla="*/ 115155 w 1483829"/>
                <a:gd name="connsiteY50" fmla="*/ 1283703 h 2307431"/>
                <a:gd name="connsiteX51" fmla="*/ 211932 w 1483829"/>
                <a:gd name="connsiteY51" fmla="*/ 1316831 h 2307431"/>
                <a:gd name="connsiteX52" fmla="*/ 330994 w 1483829"/>
                <a:gd name="connsiteY52" fmla="*/ 1238250 h 2307431"/>
                <a:gd name="connsiteX53" fmla="*/ 504825 w 1483829"/>
                <a:gd name="connsiteY53" fmla="*/ 1221581 h 2307431"/>
                <a:gd name="connsiteX54" fmla="*/ 576263 w 1483829"/>
                <a:gd name="connsiteY54" fmla="*/ 1162050 h 2307431"/>
                <a:gd name="connsiteX55" fmla="*/ 690563 w 1483829"/>
                <a:gd name="connsiteY55" fmla="*/ 1109662 h 2307431"/>
                <a:gd name="connsiteX56" fmla="*/ 833438 w 1483829"/>
                <a:gd name="connsiteY56" fmla="*/ 928687 h 2307431"/>
                <a:gd name="connsiteX57" fmla="*/ 895350 w 1483829"/>
                <a:gd name="connsiteY57" fmla="*/ 735806 h 2307431"/>
                <a:gd name="connsiteX58" fmla="*/ 862013 w 1483829"/>
                <a:gd name="connsiteY58" fmla="*/ 535781 h 2307431"/>
                <a:gd name="connsiteX59" fmla="*/ 781050 w 1483829"/>
                <a:gd name="connsiteY59" fmla="*/ 495300 h 2307431"/>
                <a:gd name="connsiteX60" fmla="*/ 762000 w 1483829"/>
                <a:gd name="connsiteY60" fmla="*/ 409575 h 2307431"/>
                <a:gd name="connsiteX61" fmla="*/ 864394 w 1483829"/>
                <a:gd name="connsiteY61" fmla="*/ 447675 h 2307431"/>
                <a:gd name="connsiteX62" fmla="*/ 778669 w 1483829"/>
                <a:gd name="connsiteY62" fmla="*/ 280987 h 2307431"/>
                <a:gd name="connsiteX63" fmla="*/ 778669 w 1483829"/>
                <a:gd name="connsiteY63" fmla="*/ 200025 h 2307431"/>
                <a:gd name="connsiteX64" fmla="*/ 809625 w 1483829"/>
                <a:gd name="connsiteY64" fmla="*/ 145256 h 2307431"/>
                <a:gd name="connsiteX65" fmla="*/ 821532 w 1483829"/>
                <a:gd name="connsiteY65" fmla="*/ 219075 h 2307431"/>
                <a:gd name="connsiteX66" fmla="*/ 859632 w 1483829"/>
                <a:gd name="connsiteY66" fmla="*/ 261937 h 2307431"/>
                <a:gd name="connsiteX67" fmla="*/ 902494 w 1483829"/>
                <a:gd name="connsiteY67" fmla="*/ 164306 h 2307431"/>
                <a:gd name="connsiteX68" fmla="*/ 895350 w 1483829"/>
                <a:gd name="connsiteY68" fmla="*/ 59531 h 2307431"/>
                <a:gd name="connsiteX69" fmla="*/ 933450 w 1483829"/>
                <a:gd name="connsiteY69" fmla="*/ 85725 h 2307431"/>
                <a:gd name="connsiteX70" fmla="*/ 983457 w 1483829"/>
                <a:gd name="connsiteY70" fmla="*/ 145256 h 2307431"/>
                <a:gd name="connsiteX71" fmla="*/ 988219 w 1483829"/>
                <a:gd name="connsiteY71" fmla="*/ 111918 h 2307431"/>
                <a:gd name="connsiteX72" fmla="*/ 1000125 w 1483829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216819 w 1483521"/>
                <a:gd name="connsiteY16" fmla="*/ 102155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690563 w 1483521"/>
                <a:gd name="connsiteY55" fmla="*/ 1109662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690563 w 1483521"/>
                <a:gd name="connsiteY55" fmla="*/ 1109662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690563 w 1483521"/>
                <a:gd name="connsiteY55" fmla="*/ 1109662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690563 w 1483521"/>
                <a:gd name="connsiteY55" fmla="*/ 1109662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690563 w 1483521"/>
                <a:gd name="connsiteY55" fmla="*/ 1109662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492064 w 1483521"/>
                <a:gd name="connsiteY53" fmla="*/ 1213074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492064 w 1483521"/>
                <a:gd name="connsiteY53" fmla="*/ 1213074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75145 w 1483521"/>
                <a:gd name="connsiteY57" fmla="*/ 742187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75145 w 1483521"/>
                <a:gd name="connsiteY57" fmla="*/ 742187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79203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79203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79203 w 1483521"/>
                <a:gd name="connsiteY70" fmla="*/ 145256 h 2307431"/>
                <a:gd name="connsiteX71" fmla="*/ 997790 w 1483521"/>
                <a:gd name="connsiteY71" fmla="*/ 93840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79203 w 1483521"/>
                <a:gd name="connsiteY70" fmla="*/ 145256 h 2307431"/>
                <a:gd name="connsiteX71" fmla="*/ 997790 w 1483521"/>
                <a:gd name="connsiteY71" fmla="*/ 93840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40894 w 1483521"/>
                <a:gd name="connsiteY69" fmla="*/ 86788 h 2307431"/>
                <a:gd name="connsiteX70" fmla="*/ 979203 w 1483521"/>
                <a:gd name="connsiteY70" fmla="*/ 145256 h 2307431"/>
                <a:gd name="connsiteX71" fmla="*/ 997790 w 1483521"/>
                <a:gd name="connsiteY71" fmla="*/ 93840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40894 w 1483521"/>
                <a:gd name="connsiteY69" fmla="*/ 86788 h 2307431"/>
                <a:gd name="connsiteX70" fmla="*/ 979203 w 1483521"/>
                <a:gd name="connsiteY70" fmla="*/ 145256 h 2307431"/>
                <a:gd name="connsiteX71" fmla="*/ 997790 w 1483521"/>
                <a:gd name="connsiteY71" fmla="*/ 93840 h 2307431"/>
                <a:gd name="connsiteX72" fmla="*/ 1000125 w 1483521"/>
                <a:gd name="connsiteY72" fmla="*/ 0 h 2307431"/>
                <a:gd name="connsiteX0" fmla="*/ 1000125 w 1483521"/>
                <a:gd name="connsiteY0" fmla="*/ 662 h 2308093"/>
                <a:gd name="connsiteX1" fmla="*/ 1038225 w 1483521"/>
                <a:gd name="connsiteY1" fmla="*/ 60193 h 2308093"/>
                <a:gd name="connsiteX2" fmla="*/ 1040607 w 1483521"/>
                <a:gd name="connsiteY2" fmla="*/ 150680 h 2308093"/>
                <a:gd name="connsiteX3" fmla="*/ 1073944 w 1483521"/>
                <a:gd name="connsiteY3" fmla="*/ 119724 h 2308093"/>
                <a:gd name="connsiteX4" fmla="*/ 1109663 w 1483521"/>
                <a:gd name="connsiteY4" fmla="*/ 31618 h 2308093"/>
                <a:gd name="connsiteX5" fmla="*/ 1123950 w 1483521"/>
                <a:gd name="connsiteY5" fmla="*/ 145918 h 2308093"/>
                <a:gd name="connsiteX6" fmla="*/ 1076325 w 1483521"/>
                <a:gd name="connsiteY6" fmla="*/ 212593 h 2308093"/>
                <a:gd name="connsiteX7" fmla="*/ 921544 w 1483521"/>
                <a:gd name="connsiteY7" fmla="*/ 307843 h 2308093"/>
                <a:gd name="connsiteX8" fmla="*/ 909638 w 1483521"/>
                <a:gd name="connsiteY8" fmla="*/ 400712 h 2308093"/>
                <a:gd name="connsiteX9" fmla="*/ 973932 w 1483521"/>
                <a:gd name="connsiteY9" fmla="*/ 453099 h 2308093"/>
                <a:gd name="connsiteX10" fmla="*/ 1078707 w 1483521"/>
                <a:gd name="connsiteY10" fmla="*/ 448337 h 2308093"/>
                <a:gd name="connsiteX11" fmla="*/ 1143000 w 1483521"/>
                <a:gd name="connsiteY11" fmla="*/ 493580 h 2308093"/>
                <a:gd name="connsiteX12" fmla="*/ 1271588 w 1483521"/>
                <a:gd name="connsiteY12" fmla="*/ 495962 h 2308093"/>
                <a:gd name="connsiteX13" fmla="*/ 1202532 w 1483521"/>
                <a:gd name="connsiteY13" fmla="*/ 636455 h 2308093"/>
                <a:gd name="connsiteX14" fmla="*/ 1115443 w 1483521"/>
                <a:gd name="connsiteY14" fmla="*/ 672474 h 2308093"/>
                <a:gd name="connsiteX15" fmla="*/ 1120851 w 1483521"/>
                <a:gd name="connsiteY15" fmla="*/ 841243 h 2308093"/>
                <a:gd name="connsiteX16" fmla="*/ 1198741 w 1483521"/>
                <a:gd name="connsiteY16" fmla="*/ 1015838 h 2308093"/>
                <a:gd name="connsiteX17" fmla="*/ 1209675 w 1483521"/>
                <a:gd name="connsiteY17" fmla="*/ 1105562 h 2308093"/>
                <a:gd name="connsiteX18" fmla="*/ 1416499 w 1483521"/>
                <a:gd name="connsiteY18" fmla="*/ 1060618 h 2308093"/>
                <a:gd name="connsiteX19" fmla="*/ 1483519 w 1483521"/>
                <a:gd name="connsiteY19" fmla="*/ 1148424 h 2308093"/>
                <a:gd name="connsiteX20" fmla="*/ 1419225 w 1483521"/>
                <a:gd name="connsiteY20" fmla="*/ 1248437 h 2308093"/>
                <a:gd name="connsiteX21" fmla="*/ 1433513 w 1483521"/>
                <a:gd name="connsiteY21" fmla="*/ 1348449 h 2308093"/>
                <a:gd name="connsiteX22" fmla="*/ 1419225 w 1483521"/>
                <a:gd name="connsiteY22" fmla="*/ 1396074 h 2308093"/>
                <a:gd name="connsiteX23" fmla="*/ 1379254 w 1483521"/>
                <a:gd name="connsiteY23" fmla="*/ 1430567 h 2308093"/>
                <a:gd name="connsiteX24" fmla="*/ 1316832 w 1483521"/>
                <a:gd name="connsiteY24" fmla="*/ 1512755 h 2308093"/>
                <a:gd name="connsiteX25" fmla="*/ 1297782 w 1483521"/>
                <a:gd name="connsiteY25" fmla="*/ 1515137 h 2308093"/>
                <a:gd name="connsiteX26" fmla="*/ 1291493 w 1483521"/>
                <a:gd name="connsiteY26" fmla="*/ 1429458 h 2308093"/>
                <a:gd name="connsiteX27" fmla="*/ 1340644 w 1483521"/>
                <a:gd name="connsiteY27" fmla="*/ 1367499 h 2308093"/>
                <a:gd name="connsiteX28" fmla="*/ 1349060 w 1483521"/>
                <a:gd name="connsiteY28" fmla="*/ 1216508 h 2308093"/>
                <a:gd name="connsiteX29" fmla="*/ 1200150 w 1483521"/>
                <a:gd name="connsiteY29" fmla="*/ 1334162 h 2308093"/>
                <a:gd name="connsiteX30" fmla="*/ 988219 w 1483521"/>
                <a:gd name="connsiteY30" fmla="*/ 1424649 h 2308093"/>
                <a:gd name="connsiteX31" fmla="*/ 866775 w 1483521"/>
                <a:gd name="connsiteY31" fmla="*/ 1438937 h 2308093"/>
                <a:gd name="connsiteX32" fmla="*/ 545307 w 1483521"/>
                <a:gd name="connsiteY32" fmla="*/ 1579430 h 2308093"/>
                <a:gd name="connsiteX33" fmla="*/ 492919 w 1483521"/>
                <a:gd name="connsiteY33" fmla="*/ 1708018 h 2308093"/>
                <a:gd name="connsiteX34" fmla="*/ 392907 w 1483521"/>
                <a:gd name="connsiteY34" fmla="*/ 1762787 h 2308093"/>
                <a:gd name="connsiteX35" fmla="*/ 357811 w 1483521"/>
                <a:gd name="connsiteY35" fmla="*/ 1790894 h 2308093"/>
                <a:gd name="connsiteX36" fmla="*/ 247532 w 1483521"/>
                <a:gd name="connsiteY36" fmla="*/ 1878659 h 2308093"/>
                <a:gd name="connsiteX37" fmla="*/ 159544 w 1483521"/>
                <a:gd name="connsiteY37" fmla="*/ 1977099 h 2308093"/>
                <a:gd name="connsiteX38" fmla="*/ 151037 w 1483521"/>
                <a:gd name="connsiteY38" fmla="*/ 2140341 h 2308093"/>
                <a:gd name="connsiteX39" fmla="*/ 104475 w 1483521"/>
                <a:gd name="connsiteY39" fmla="*/ 2246690 h 2308093"/>
                <a:gd name="connsiteX40" fmla="*/ 0 w 1483521"/>
                <a:gd name="connsiteY40" fmla="*/ 2308093 h 2308093"/>
                <a:gd name="connsiteX41" fmla="*/ 0 w 1483521"/>
                <a:gd name="connsiteY41" fmla="*/ 2231893 h 2308093"/>
                <a:gd name="connsiteX42" fmla="*/ 64294 w 1483521"/>
                <a:gd name="connsiteY42" fmla="*/ 2155693 h 2308093"/>
                <a:gd name="connsiteX43" fmla="*/ 58005 w 1483521"/>
                <a:gd name="connsiteY43" fmla="*/ 1938491 h 2308093"/>
                <a:gd name="connsiteX44" fmla="*/ 173832 w 1483521"/>
                <a:gd name="connsiteY44" fmla="*/ 1793743 h 2308093"/>
                <a:gd name="connsiteX45" fmla="*/ 207860 w 1483521"/>
                <a:gd name="connsiteY45" fmla="*/ 1652527 h 2308093"/>
                <a:gd name="connsiteX46" fmla="*/ 156354 w 1483521"/>
                <a:gd name="connsiteY46" fmla="*/ 1505730 h 2308093"/>
                <a:gd name="connsiteX47" fmla="*/ 178594 w 1483521"/>
                <a:gd name="connsiteY47" fmla="*/ 1386549 h 2308093"/>
                <a:gd name="connsiteX48" fmla="*/ 21640 w 1483521"/>
                <a:gd name="connsiteY48" fmla="*/ 1257688 h 2308093"/>
                <a:gd name="connsiteX49" fmla="*/ 96868 w 1483521"/>
                <a:gd name="connsiteY49" fmla="*/ 1173555 h 2308093"/>
                <a:gd name="connsiteX50" fmla="*/ 115155 w 1483521"/>
                <a:gd name="connsiteY50" fmla="*/ 1284365 h 2308093"/>
                <a:gd name="connsiteX51" fmla="*/ 211932 w 1483521"/>
                <a:gd name="connsiteY51" fmla="*/ 1317493 h 2308093"/>
                <a:gd name="connsiteX52" fmla="*/ 332058 w 1483521"/>
                <a:gd name="connsiteY52" fmla="*/ 1250610 h 2308093"/>
                <a:gd name="connsiteX53" fmla="*/ 492064 w 1483521"/>
                <a:gd name="connsiteY53" fmla="*/ 1213736 h 2308093"/>
                <a:gd name="connsiteX54" fmla="*/ 591151 w 1483521"/>
                <a:gd name="connsiteY54" fmla="*/ 1148888 h 2308093"/>
                <a:gd name="connsiteX55" fmla="*/ 720338 w 1483521"/>
                <a:gd name="connsiteY55" fmla="*/ 1084802 h 2308093"/>
                <a:gd name="connsiteX56" fmla="*/ 833438 w 1483521"/>
                <a:gd name="connsiteY56" fmla="*/ 929349 h 2308093"/>
                <a:gd name="connsiteX57" fmla="*/ 892159 w 1483521"/>
                <a:gd name="connsiteY57" fmla="*/ 743913 h 2308093"/>
                <a:gd name="connsiteX58" fmla="*/ 862013 w 1483521"/>
                <a:gd name="connsiteY58" fmla="*/ 536443 h 2308093"/>
                <a:gd name="connsiteX59" fmla="*/ 781050 w 1483521"/>
                <a:gd name="connsiteY59" fmla="*/ 495962 h 2308093"/>
                <a:gd name="connsiteX60" fmla="*/ 747112 w 1483521"/>
                <a:gd name="connsiteY60" fmla="*/ 416617 h 2308093"/>
                <a:gd name="connsiteX61" fmla="*/ 864394 w 1483521"/>
                <a:gd name="connsiteY61" fmla="*/ 448337 h 2308093"/>
                <a:gd name="connsiteX62" fmla="*/ 778669 w 1483521"/>
                <a:gd name="connsiteY62" fmla="*/ 281649 h 2308093"/>
                <a:gd name="connsiteX63" fmla="*/ 778669 w 1483521"/>
                <a:gd name="connsiteY63" fmla="*/ 200687 h 2308093"/>
                <a:gd name="connsiteX64" fmla="*/ 809625 w 1483521"/>
                <a:gd name="connsiteY64" fmla="*/ 145918 h 2308093"/>
                <a:gd name="connsiteX65" fmla="*/ 821532 w 1483521"/>
                <a:gd name="connsiteY65" fmla="*/ 219737 h 2308093"/>
                <a:gd name="connsiteX66" fmla="*/ 859632 w 1483521"/>
                <a:gd name="connsiteY66" fmla="*/ 262599 h 2308093"/>
                <a:gd name="connsiteX67" fmla="*/ 902494 w 1483521"/>
                <a:gd name="connsiteY67" fmla="*/ 164968 h 2308093"/>
                <a:gd name="connsiteX68" fmla="*/ 895350 w 1483521"/>
                <a:gd name="connsiteY68" fmla="*/ 60193 h 2308093"/>
                <a:gd name="connsiteX69" fmla="*/ 940894 w 1483521"/>
                <a:gd name="connsiteY69" fmla="*/ 87450 h 2308093"/>
                <a:gd name="connsiteX70" fmla="*/ 979203 w 1483521"/>
                <a:gd name="connsiteY70" fmla="*/ 145918 h 2308093"/>
                <a:gd name="connsiteX71" fmla="*/ 997790 w 1483521"/>
                <a:gd name="connsiteY71" fmla="*/ 94502 h 2308093"/>
                <a:gd name="connsiteX72" fmla="*/ 1000125 w 1483521"/>
                <a:gd name="connsiteY72" fmla="*/ 662 h 2308093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73944 w 1483521"/>
                <a:gd name="connsiteY3" fmla="*/ 11978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73944 w 1483521"/>
                <a:gd name="connsiteY3" fmla="*/ 11978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73944 w 1483521"/>
                <a:gd name="connsiteY3" fmla="*/ 11978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73944 w 1483521"/>
                <a:gd name="connsiteY3" fmla="*/ 11978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73944 w 1483521"/>
                <a:gd name="connsiteY3" fmla="*/ 11978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81388 w 1483521"/>
                <a:gd name="connsiteY3" fmla="*/ 11340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81388 w 1483521"/>
                <a:gd name="connsiteY3" fmla="*/ 11340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81388 w 1483521"/>
                <a:gd name="connsiteY3" fmla="*/ 11340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52 h 2308183"/>
                <a:gd name="connsiteX1" fmla="*/ 1038225 w 1483521"/>
                <a:gd name="connsiteY1" fmla="*/ 60283 h 2308183"/>
                <a:gd name="connsiteX2" fmla="*/ 1040607 w 1483521"/>
                <a:gd name="connsiteY2" fmla="*/ 150770 h 2308183"/>
                <a:gd name="connsiteX3" fmla="*/ 1081388 w 1483521"/>
                <a:gd name="connsiteY3" fmla="*/ 113434 h 2308183"/>
                <a:gd name="connsiteX4" fmla="*/ 1109663 w 1483521"/>
                <a:gd name="connsiteY4" fmla="*/ 31708 h 2308183"/>
                <a:gd name="connsiteX5" fmla="*/ 1123950 w 1483521"/>
                <a:gd name="connsiteY5" fmla="*/ 146008 h 2308183"/>
                <a:gd name="connsiteX6" fmla="*/ 1076325 w 1483521"/>
                <a:gd name="connsiteY6" fmla="*/ 212683 h 2308183"/>
                <a:gd name="connsiteX7" fmla="*/ 921544 w 1483521"/>
                <a:gd name="connsiteY7" fmla="*/ 307933 h 2308183"/>
                <a:gd name="connsiteX8" fmla="*/ 909638 w 1483521"/>
                <a:gd name="connsiteY8" fmla="*/ 400802 h 2308183"/>
                <a:gd name="connsiteX9" fmla="*/ 973932 w 1483521"/>
                <a:gd name="connsiteY9" fmla="*/ 453189 h 2308183"/>
                <a:gd name="connsiteX10" fmla="*/ 1078707 w 1483521"/>
                <a:gd name="connsiteY10" fmla="*/ 448427 h 2308183"/>
                <a:gd name="connsiteX11" fmla="*/ 1143000 w 1483521"/>
                <a:gd name="connsiteY11" fmla="*/ 493670 h 2308183"/>
                <a:gd name="connsiteX12" fmla="*/ 1271588 w 1483521"/>
                <a:gd name="connsiteY12" fmla="*/ 496052 h 2308183"/>
                <a:gd name="connsiteX13" fmla="*/ 1202532 w 1483521"/>
                <a:gd name="connsiteY13" fmla="*/ 636545 h 2308183"/>
                <a:gd name="connsiteX14" fmla="*/ 1115443 w 1483521"/>
                <a:gd name="connsiteY14" fmla="*/ 672564 h 2308183"/>
                <a:gd name="connsiteX15" fmla="*/ 1120851 w 1483521"/>
                <a:gd name="connsiteY15" fmla="*/ 841333 h 2308183"/>
                <a:gd name="connsiteX16" fmla="*/ 1198741 w 1483521"/>
                <a:gd name="connsiteY16" fmla="*/ 1015928 h 2308183"/>
                <a:gd name="connsiteX17" fmla="*/ 1209675 w 1483521"/>
                <a:gd name="connsiteY17" fmla="*/ 1105652 h 2308183"/>
                <a:gd name="connsiteX18" fmla="*/ 1416499 w 1483521"/>
                <a:gd name="connsiteY18" fmla="*/ 1060708 h 2308183"/>
                <a:gd name="connsiteX19" fmla="*/ 1483519 w 1483521"/>
                <a:gd name="connsiteY19" fmla="*/ 1148514 h 2308183"/>
                <a:gd name="connsiteX20" fmla="*/ 1419225 w 1483521"/>
                <a:gd name="connsiteY20" fmla="*/ 1248527 h 2308183"/>
                <a:gd name="connsiteX21" fmla="*/ 1433513 w 1483521"/>
                <a:gd name="connsiteY21" fmla="*/ 1348539 h 2308183"/>
                <a:gd name="connsiteX22" fmla="*/ 1419225 w 1483521"/>
                <a:gd name="connsiteY22" fmla="*/ 1396164 h 2308183"/>
                <a:gd name="connsiteX23" fmla="*/ 1379254 w 1483521"/>
                <a:gd name="connsiteY23" fmla="*/ 1430657 h 2308183"/>
                <a:gd name="connsiteX24" fmla="*/ 1316832 w 1483521"/>
                <a:gd name="connsiteY24" fmla="*/ 1512845 h 2308183"/>
                <a:gd name="connsiteX25" fmla="*/ 1297782 w 1483521"/>
                <a:gd name="connsiteY25" fmla="*/ 1515227 h 2308183"/>
                <a:gd name="connsiteX26" fmla="*/ 1291493 w 1483521"/>
                <a:gd name="connsiteY26" fmla="*/ 1429548 h 2308183"/>
                <a:gd name="connsiteX27" fmla="*/ 1340644 w 1483521"/>
                <a:gd name="connsiteY27" fmla="*/ 1367589 h 2308183"/>
                <a:gd name="connsiteX28" fmla="*/ 1349060 w 1483521"/>
                <a:gd name="connsiteY28" fmla="*/ 1216598 h 2308183"/>
                <a:gd name="connsiteX29" fmla="*/ 1200150 w 1483521"/>
                <a:gd name="connsiteY29" fmla="*/ 1334252 h 2308183"/>
                <a:gd name="connsiteX30" fmla="*/ 988219 w 1483521"/>
                <a:gd name="connsiteY30" fmla="*/ 1424739 h 2308183"/>
                <a:gd name="connsiteX31" fmla="*/ 866775 w 1483521"/>
                <a:gd name="connsiteY31" fmla="*/ 1439027 h 2308183"/>
                <a:gd name="connsiteX32" fmla="*/ 545307 w 1483521"/>
                <a:gd name="connsiteY32" fmla="*/ 1579520 h 2308183"/>
                <a:gd name="connsiteX33" fmla="*/ 492919 w 1483521"/>
                <a:gd name="connsiteY33" fmla="*/ 1708108 h 2308183"/>
                <a:gd name="connsiteX34" fmla="*/ 392907 w 1483521"/>
                <a:gd name="connsiteY34" fmla="*/ 1762877 h 2308183"/>
                <a:gd name="connsiteX35" fmla="*/ 357811 w 1483521"/>
                <a:gd name="connsiteY35" fmla="*/ 1790984 h 2308183"/>
                <a:gd name="connsiteX36" fmla="*/ 247532 w 1483521"/>
                <a:gd name="connsiteY36" fmla="*/ 1878749 h 2308183"/>
                <a:gd name="connsiteX37" fmla="*/ 159544 w 1483521"/>
                <a:gd name="connsiteY37" fmla="*/ 1977189 h 2308183"/>
                <a:gd name="connsiteX38" fmla="*/ 151037 w 1483521"/>
                <a:gd name="connsiteY38" fmla="*/ 2140431 h 2308183"/>
                <a:gd name="connsiteX39" fmla="*/ 104475 w 1483521"/>
                <a:gd name="connsiteY39" fmla="*/ 2246780 h 2308183"/>
                <a:gd name="connsiteX40" fmla="*/ 0 w 1483521"/>
                <a:gd name="connsiteY40" fmla="*/ 2308183 h 2308183"/>
                <a:gd name="connsiteX41" fmla="*/ 0 w 1483521"/>
                <a:gd name="connsiteY41" fmla="*/ 2231983 h 2308183"/>
                <a:gd name="connsiteX42" fmla="*/ 64294 w 1483521"/>
                <a:gd name="connsiteY42" fmla="*/ 2155783 h 2308183"/>
                <a:gd name="connsiteX43" fmla="*/ 58005 w 1483521"/>
                <a:gd name="connsiteY43" fmla="*/ 1938581 h 2308183"/>
                <a:gd name="connsiteX44" fmla="*/ 173832 w 1483521"/>
                <a:gd name="connsiteY44" fmla="*/ 1793833 h 2308183"/>
                <a:gd name="connsiteX45" fmla="*/ 207860 w 1483521"/>
                <a:gd name="connsiteY45" fmla="*/ 1652617 h 2308183"/>
                <a:gd name="connsiteX46" fmla="*/ 156354 w 1483521"/>
                <a:gd name="connsiteY46" fmla="*/ 1505820 h 2308183"/>
                <a:gd name="connsiteX47" fmla="*/ 178594 w 1483521"/>
                <a:gd name="connsiteY47" fmla="*/ 1386639 h 2308183"/>
                <a:gd name="connsiteX48" fmla="*/ 21640 w 1483521"/>
                <a:gd name="connsiteY48" fmla="*/ 1257778 h 2308183"/>
                <a:gd name="connsiteX49" fmla="*/ 96868 w 1483521"/>
                <a:gd name="connsiteY49" fmla="*/ 1173645 h 2308183"/>
                <a:gd name="connsiteX50" fmla="*/ 115155 w 1483521"/>
                <a:gd name="connsiteY50" fmla="*/ 1284455 h 2308183"/>
                <a:gd name="connsiteX51" fmla="*/ 211932 w 1483521"/>
                <a:gd name="connsiteY51" fmla="*/ 1317583 h 2308183"/>
                <a:gd name="connsiteX52" fmla="*/ 332058 w 1483521"/>
                <a:gd name="connsiteY52" fmla="*/ 1250700 h 2308183"/>
                <a:gd name="connsiteX53" fmla="*/ 492064 w 1483521"/>
                <a:gd name="connsiteY53" fmla="*/ 1213826 h 2308183"/>
                <a:gd name="connsiteX54" fmla="*/ 591151 w 1483521"/>
                <a:gd name="connsiteY54" fmla="*/ 1148978 h 2308183"/>
                <a:gd name="connsiteX55" fmla="*/ 720338 w 1483521"/>
                <a:gd name="connsiteY55" fmla="*/ 1084892 h 2308183"/>
                <a:gd name="connsiteX56" fmla="*/ 833438 w 1483521"/>
                <a:gd name="connsiteY56" fmla="*/ 929439 h 2308183"/>
                <a:gd name="connsiteX57" fmla="*/ 892159 w 1483521"/>
                <a:gd name="connsiteY57" fmla="*/ 744003 h 2308183"/>
                <a:gd name="connsiteX58" fmla="*/ 862013 w 1483521"/>
                <a:gd name="connsiteY58" fmla="*/ 536533 h 2308183"/>
                <a:gd name="connsiteX59" fmla="*/ 781050 w 1483521"/>
                <a:gd name="connsiteY59" fmla="*/ 496052 h 2308183"/>
                <a:gd name="connsiteX60" fmla="*/ 747112 w 1483521"/>
                <a:gd name="connsiteY60" fmla="*/ 416707 h 2308183"/>
                <a:gd name="connsiteX61" fmla="*/ 864394 w 1483521"/>
                <a:gd name="connsiteY61" fmla="*/ 448427 h 2308183"/>
                <a:gd name="connsiteX62" fmla="*/ 778669 w 1483521"/>
                <a:gd name="connsiteY62" fmla="*/ 281739 h 2308183"/>
                <a:gd name="connsiteX63" fmla="*/ 778669 w 1483521"/>
                <a:gd name="connsiteY63" fmla="*/ 200777 h 2308183"/>
                <a:gd name="connsiteX64" fmla="*/ 809625 w 1483521"/>
                <a:gd name="connsiteY64" fmla="*/ 146008 h 2308183"/>
                <a:gd name="connsiteX65" fmla="*/ 821532 w 1483521"/>
                <a:gd name="connsiteY65" fmla="*/ 219827 h 2308183"/>
                <a:gd name="connsiteX66" fmla="*/ 859632 w 1483521"/>
                <a:gd name="connsiteY66" fmla="*/ 262689 h 2308183"/>
                <a:gd name="connsiteX67" fmla="*/ 902494 w 1483521"/>
                <a:gd name="connsiteY67" fmla="*/ 165058 h 2308183"/>
                <a:gd name="connsiteX68" fmla="*/ 895350 w 1483521"/>
                <a:gd name="connsiteY68" fmla="*/ 60283 h 2308183"/>
                <a:gd name="connsiteX69" fmla="*/ 940894 w 1483521"/>
                <a:gd name="connsiteY69" fmla="*/ 87540 h 2308183"/>
                <a:gd name="connsiteX70" fmla="*/ 979203 w 1483521"/>
                <a:gd name="connsiteY70" fmla="*/ 146008 h 2308183"/>
                <a:gd name="connsiteX71" fmla="*/ 997790 w 1483521"/>
                <a:gd name="connsiteY71" fmla="*/ 94592 h 2308183"/>
                <a:gd name="connsiteX72" fmla="*/ 1000125 w 1483521"/>
                <a:gd name="connsiteY72" fmla="*/ 752 h 2308183"/>
                <a:gd name="connsiteX0" fmla="*/ 1000125 w 1483521"/>
                <a:gd name="connsiteY0" fmla="*/ 734 h 2308165"/>
                <a:gd name="connsiteX1" fmla="*/ 1038225 w 1483521"/>
                <a:gd name="connsiteY1" fmla="*/ 60265 h 2308165"/>
                <a:gd name="connsiteX2" fmla="*/ 1045924 w 1483521"/>
                <a:gd name="connsiteY2" fmla="*/ 150752 h 2308165"/>
                <a:gd name="connsiteX3" fmla="*/ 1081388 w 1483521"/>
                <a:gd name="connsiteY3" fmla="*/ 113416 h 2308165"/>
                <a:gd name="connsiteX4" fmla="*/ 1109663 w 1483521"/>
                <a:gd name="connsiteY4" fmla="*/ 31690 h 2308165"/>
                <a:gd name="connsiteX5" fmla="*/ 1123950 w 1483521"/>
                <a:gd name="connsiteY5" fmla="*/ 145990 h 2308165"/>
                <a:gd name="connsiteX6" fmla="*/ 1076325 w 1483521"/>
                <a:gd name="connsiteY6" fmla="*/ 212665 h 2308165"/>
                <a:gd name="connsiteX7" fmla="*/ 921544 w 1483521"/>
                <a:gd name="connsiteY7" fmla="*/ 307915 h 2308165"/>
                <a:gd name="connsiteX8" fmla="*/ 909638 w 1483521"/>
                <a:gd name="connsiteY8" fmla="*/ 400784 h 2308165"/>
                <a:gd name="connsiteX9" fmla="*/ 973932 w 1483521"/>
                <a:gd name="connsiteY9" fmla="*/ 453171 h 2308165"/>
                <a:gd name="connsiteX10" fmla="*/ 1078707 w 1483521"/>
                <a:gd name="connsiteY10" fmla="*/ 448409 h 2308165"/>
                <a:gd name="connsiteX11" fmla="*/ 1143000 w 1483521"/>
                <a:gd name="connsiteY11" fmla="*/ 493652 h 2308165"/>
                <a:gd name="connsiteX12" fmla="*/ 1271588 w 1483521"/>
                <a:gd name="connsiteY12" fmla="*/ 496034 h 2308165"/>
                <a:gd name="connsiteX13" fmla="*/ 1202532 w 1483521"/>
                <a:gd name="connsiteY13" fmla="*/ 636527 h 2308165"/>
                <a:gd name="connsiteX14" fmla="*/ 1115443 w 1483521"/>
                <a:gd name="connsiteY14" fmla="*/ 672546 h 2308165"/>
                <a:gd name="connsiteX15" fmla="*/ 1120851 w 1483521"/>
                <a:gd name="connsiteY15" fmla="*/ 841315 h 2308165"/>
                <a:gd name="connsiteX16" fmla="*/ 1198741 w 1483521"/>
                <a:gd name="connsiteY16" fmla="*/ 1015910 h 2308165"/>
                <a:gd name="connsiteX17" fmla="*/ 1209675 w 1483521"/>
                <a:gd name="connsiteY17" fmla="*/ 1105634 h 2308165"/>
                <a:gd name="connsiteX18" fmla="*/ 1416499 w 1483521"/>
                <a:gd name="connsiteY18" fmla="*/ 1060690 h 2308165"/>
                <a:gd name="connsiteX19" fmla="*/ 1483519 w 1483521"/>
                <a:gd name="connsiteY19" fmla="*/ 1148496 h 2308165"/>
                <a:gd name="connsiteX20" fmla="*/ 1419225 w 1483521"/>
                <a:gd name="connsiteY20" fmla="*/ 1248509 h 2308165"/>
                <a:gd name="connsiteX21" fmla="*/ 1433513 w 1483521"/>
                <a:gd name="connsiteY21" fmla="*/ 1348521 h 2308165"/>
                <a:gd name="connsiteX22" fmla="*/ 1419225 w 1483521"/>
                <a:gd name="connsiteY22" fmla="*/ 1396146 h 2308165"/>
                <a:gd name="connsiteX23" fmla="*/ 1379254 w 1483521"/>
                <a:gd name="connsiteY23" fmla="*/ 1430639 h 2308165"/>
                <a:gd name="connsiteX24" fmla="*/ 1316832 w 1483521"/>
                <a:gd name="connsiteY24" fmla="*/ 1512827 h 2308165"/>
                <a:gd name="connsiteX25" fmla="*/ 1297782 w 1483521"/>
                <a:gd name="connsiteY25" fmla="*/ 1515209 h 2308165"/>
                <a:gd name="connsiteX26" fmla="*/ 1291493 w 1483521"/>
                <a:gd name="connsiteY26" fmla="*/ 1429530 h 2308165"/>
                <a:gd name="connsiteX27" fmla="*/ 1340644 w 1483521"/>
                <a:gd name="connsiteY27" fmla="*/ 1367571 h 2308165"/>
                <a:gd name="connsiteX28" fmla="*/ 1349060 w 1483521"/>
                <a:gd name="connsiteY28" fmla="*/ 1216580 h 2308165"/>
                <a:gd name="connsiteX29" fmla="*/ 1200150 w 1483521"/>
                <a:gd name="connsiteY29" fmla="*/ 1334234 h 2308165"/>
                <a:gd name="connsiteX30" fmla="*/ 988219 w 1483521"/>
                <a:gd name="connsiteY30" fmla="*/ 1424721 h 2308165"/>
                <a:gd name="connsiteX31" fmla="*/ 866775 w 1483521"/>
                <a:gd name="connsiteY31" fmla="*/ 1439009 h 2308165"/>
                <a:gd name="connsiteX32" fmla="*/ 545307 w 1483521"/>
                <a:gd name="connsiteY32" fmla="*/ 1579502 h 2308165"/>
                <a:gd name="connsiteX33" fmla="*/ 492919 w 1483521"/>
                <a:gd name="connsiteY33" fmla="*/ 1708090 h 2308165"/>
                <a:gd name="connsiteX34" fmla="*/ 392907 w 1483521"/>
                <a:gd name="connsiteY34" fmla="*/ 1762859 h 2308165"/>
                <a:gd name="connsiteX35" fmla="*/ 357811 w 1483521"/>
                <a:gd name="connsiteY35" fmla="*/ 1790966 h 2308165"/>
                <a:gd name="connsiteX36" fmla="*/ 247532 w 1483521"/>
                <a:gd name="connsiteY36" fmla="*/ 1878731 h 2308165"/>
                <a:gd name="connsiteX37" fmla="*/ 159544 w 1483521"/>
                <a:gd name="connsiteY37" fmla="*/ 1977171 h 2308165"/>
                <a:gd name="connsiteX38" fmla="*/ 151037 w 1483521"/>
                <a:gd name="connsiteY38" fmla="*/ 2140413 h 2308165"/>
                <a:gd name="connsiteX39" fmla="*/ 104475 w 1483521"/>
                <a:gd name="connsiteY39" fmla="*/ 2246762 h 2308165"/>
                <a:gd name="connsiteX40" fmla="*/ 0 w 1483521"/>
                <a:gd name="connsiteY40" fmla="*/ 2308165 h 2308165"/>
                <a:gd name="connsiteX41" fmla="*/ 0 w 1483521"/>
                <a:gd name="connsiteY41" fmla="*/ 2231965 h 2308165"/>
                <a:gd name="connsiteX42" fmla="*/ 64294 w 1483521"/>
                <a:gd name="connsiteY42" fmla="*/ 2155765 h 2308165"/>
                <a:gd name="connsiteX43" fmla="*/ 58005 w 1483521"/>
                <a:gd name="connsiteY43" fmla="*/ 1938563 h 2308165"/>
                <a:gd name="connsiteX44" fmla="*/ 173832 w 1483521"/>
                <a:gd name="connsiteY44" fmla="*/ 1793815 h 2308165"/>
                <a:gd name="connsiteX45" fmla="*/ 207860 w 1483521"/>
                <a:gd name="connsiteY45" fmla="*/ 1652599 h 2308165"/>
                <a:gd name="connsiteX46" fmla="*/ 156354 w 1483521"/>
                <a:gd name="connsiteY46" fmla="*/ 1505802 h 2308165"/>
                <a:gd name="connsiteX47" fmla="*/ 178594 w 1483521"/>
                <a:gd name="connsiteY47" fmla="*/ 1386621 h 2308165"/>
                <a:gd name="connsiteX48" fmla="*/ 21640 w 1483521"/>
                <a:gd name="connsiteY48" fmla="*/ 1257760 h 2308165"/>
                <a:gd name="connsiteX49" fmla="*/ 96868 w 1483521"/>
                <a:gd name="connsiteY49" fmla="*/ 1173627 h 2308165"/>
                <a:gd name="connsiteX50" fmla="*/ 115155 w 1483521"/>
                <a:gd name="connsiteY50" fmla="*/ 1284437 h 2308165"/>
                <a:gd name="connsiteX51" fmla="*/ 211932 w 1483521"/>
                <a:gd name="connsiteY51" fmla="*/ 1317565 h 2308165"/>
                <a:gd name="connsiteX52" fmla="*/ 332058 w 1483521"/>
                <a:gd name="connsiteY52" fmla="*/ 1250682 h 2308165"/>
                <a:gd name="connsiteX53" fmla="*/ 492064 w 1483521"/>
                <a:gd name="connsiteY53" fmla="*/ 1213808 h 2308165"/>
                <a:gd name="connsiteX54" fmla="*/ 591151 w 1483521"/>
                <a:gd name="connsiteY54" fmla="*/ 1148960 h 2308165"/>
                <a:gd name="connsiteX55" fmla="*/ 720338 w 1483521"/>
                <a:gd name="connsiteY55" fmla="*/ 1084874 h 2308165"/>
                <a:gd name="connsiteX56" fmla="*/ 833438 w 1483521"/>
                <a:gd name="connsiteY56" fmla="*/ 929421 h 2308165"/>
                <a:gd name="connsiteX57" fmla="*/ 892159 w 1483521"/>
                <a:gd name="connsiteY57" fmla="*/ 743985 h 2308165"/>
                <a:gd name="connsiteX58" fmla="*/ 862013 w 1483521"/>
                <a:gd name="connsiteY58" fmla="*/ 536515 h 2308165"/>
                <a:gd name="connsiteX59" fmla="*/ 781050 w 1483521"/>
                <a:gd name="connsiteY59" fmla="*/ 496034 h 2308165"/>
                <a:gd name="connsiteX60" fmla="*/ 747112 w 1483521"/>
                <a:gd name="connsiteY60" fmla="*/ 416689 h 2308165"/>
                <a:gd name="connsiteX61" fmla="*/ 864394 w 1483521"/>
                <a:gd name="connsiteY61" fmla="*/ 448409 h 2308165"/>
                <a:gd name="connsiteX62" fmla="*/ 778669 w 1483521"/>
                <a:gd name="connsiteY62" fmla="*/ 281721 h 2308165"/>
                <a:gd name="connsiteX63" fmla="*/ 778669 w 1483521"/>
                <a:gd name="connsiteY63" fmla="*/ 200759 h 2308165"/>
                <a:gd name="connsiteX64" fmla="*/ 809625 w 1483521"/>
                <a:gd name="connsiteY64" fmla="*/ 145990 h 2308165"/>
                <a:gd name="connsiteX65" fmla="*/ 821532 w 1483521"/>
                <a:gd name="connsiteY65" fmla="*/ 219809 h 2308165"/>
                <a:gd name="connsiteX66" fmla="*/ 859632 w 1483521"/>
                <a:gd name="connsiteY66" fmla="*/ 262671 h 2308165"/>
                <a:gd name="connsiteX67" fmla="*/ 902494 w 1483521"/>
                <a:gd name="connsiteY67" fmla="*/ 165040 h 2308165"/>
                <a:gd name="connsiteX68" fmla="*/ 895350 w 1483521"/>
                <a:gd name="connsiteY68" fmla="*/ 60265 h 2308165"/>
                <a:gd name="connsiteX69" fmla="*/ 940894 w 1483521"/>
                <a:gd name="connsiteY69" fmla="*/ 87522 h 2308165"/>
                <a:gd name="connsiteX70" fmla="*/ 979203 w 1483521"/>
                <a:gd name="connsiteY70" fmla="*/ 145990 h 2308165"/>
                <a:gd name="connsiteX71" fmla="*/ 997790 w 1483521"/>
                <a:gd name="connsiteY71" fmla="*/ 94574 h 2308165"/>
                <a:gd name="connsiteX72" fmla="*/ 1000125 w 1483521"/>
                <a:gd name="connsiteY72" fmla="*/ 734 h 2308165"/>
                <a:gd name="connsiteX0" fmla="*/ 1000125 w 1483521"/>
                <a:gd name="connsiteY0" fmla="*/ 734 h 2308165"/>
                <a:gd name="connsiteX1" fmla="*/ 1038225 w 1483521"/>
                <a:gd name="connsiteY1" fmla="*/ 60265 h 2308165"/>
                <a:gd name="connsiteX2" fmla="*/ 1045924 w 1483521"/>
                <a:gd name="connsiteY2" fmla="*/ 150752 h 2308165"/>
                <a:gd name="connsiteX3" fmla="*/ 1081388 w 1483521"/>
                <a:gd name="connsiteY3" fmla="*/ 113416 h 2308165"/>
                <a:gd name="connsiteX4" fmla="*/ 1109663 w 1483521"/>
                <a:gd name="connsiteY4" fmla="*/ 31690 h 2308165"/>
                <a:gd name="connsiteX5" fmla="*/ 1123950 w 1483521"/>
                <a:gd name="connsiteY5" fmla="*/ 145990 h 2308165"/>
                <a:gd name="connsiteX6" fmla="*/ 1076325 w 1483521"/>
                <a:gd name="connsiteY6" fmla="*/ 212665 h 2308165"/>
                <a:gd name="connsiteX7" fmla="*/ 921544 w 1483521"/>
                <a:gd name="connsiteY7" fmla="*/ 307915 h 2308165"/>
                <a:gd name="connsiteX8" fmla="*/ 909638 w 1483521"/>
                <a:gd name="connsiteY8" fmla="*/ 400784 h 2308165"/>
                <a:gd name="connsiteX9" fmla="*/ 973932 w 1483521"/>
                <a:gd name="connsiteY9" fmla="*/ 453171 h 2308165"/>
                <a:gd name="connsiteX10" fmla="*/ 1078707 w 1483521"/>
                <a:gd name="connsiteY10" fmla="*/ 448409 h 2308165"/>
                <a:gd name="connsiteX11" fmla="*/ 1143000 w 1483521"/>
                <a:gd name="connsiteY11" fmla="*/ 493652 h 2308165"/>
                <a:gd name="connsiteX12" fmla="*/ 1271588 w 1483521"/>
                <a:gd name="connsiteY12" fmla="*/ 496034 h 2308165"/>
                <a:gd name="connsiteX13" fmla="*/ 1202532 w 1483521"/>
                <a:gd name="connsiteY13" fmla="*/ 636527 h 2308165"/>
                <a:gd name="connsiteX14" fmla="*/ 1115443 w 1483521"/>
                <a:gd name="connsiteY14" fmla="*/ 672546 h 2308165"/>
                <a:gd name="connsiteX15" fmla="*/ 1120851 w 1483521"/>
                <a:gd name="connsiteY15" fmla="*/ 841315 h 2308165"/>
                <a:gd name="connsiteX16" fmla="*/ 1198741 w 1483521"/>
                <a:gd name="connsiteY16" fmla="*/ 1015910 h 2308165"/>
                <a:gd name="connsiteX17" fmla="*/ 1209675 w 1483521"/>
                <a:gd name="connsiteY17" fmla="*/ 1105634 h 2308165"/>
                <a:gd name="connsiteX18" fmla="*/ 1416499 w 1483521"/>
                <a:gd name="connsiteY18" fmla="*/ 1060690 h 2308165"/>
                <a:gd name="connsiteX19" fmla="*/ 1483519 w 1483521"/>
                <a:gd name="connsiteY19" fmla="*/ 1148496 h 2308165"/>
                <a:gd name="connsiteX20" fmla="*/ 1419225 w 1483521"/>
                <a:gd name="connsiteY20" fmla="*/ 1248509 h 2308165"/>
                <a:gd name="connsiteX21" fmla="*/ 1433513 w 1483521"/>
                <a:gd name="connsiteY21" fmla="*/ 1348521 h 2308165"/>
                <a:gd name="connsiteX22" fmla="*/ 1419225 w 1483521"/>
                <a:gd name="connsiteY22" fmla="*/ 1396146 h 2308165"/>
                <a:gd name="connsiteX23" fmla="*/ 1379254 w 1483521"/>
                <a:gd name="connsiteY23" fmla="*/ 1430639 h 2308165"/>
                <a:gd name="connsiteX24" fmla="*/ 1316832 w 1483521"/>
                <a:gd name="connsiteY24" fmla="*/ 1512827 h 2308165"/>
                <a:gd name="connsiteX25" fmla="*/ 1297782 w 1483521"/>
                <a:gd name="connsiteY25" fmla="*/ 1515209 h 2308165"/>
                <a:gd name="connsiteX26" fmla="*/ 1291493 w 1483521"/>
                <a:gd name="connsiteY26" fmla="*/ 1429530 h 2308165"/>
                <a:gd name="connsiteX27" fmla="*/ 1340644 w 1483521"/>
                <a:gd name="connsiteY27" fmla="*/ 1367571 h 2308165"/>
                <a:gd name="connsiteX28" fmla="*/ 1349060 w 1483521"/>
                <a:gd name="connsiteY28" fmla="*/ 1216580 h 2308165"/>
                <a:gd name="connsiteX29" fmla="*/ 1200150 w 1483521"/>
                <a:gd name="connsiteY29" fmla="*/ 1334234 h 2308165"/>
                <a:gd name="connsiteX30" fmla="*/ 988219 w 1483521"/>
                <a:gd name="connsiteY30" fmla="*/ 1424721 h 2308165"/>
                <a:gd name="connsiteX31" fmla="*/ 866775 w 1483521"/>
                <a:gd name="connsiteY31" fmla="*/ 1439009 h 2308165"/>
                <a:gd name="connsiteX32" fmla="*/ 545307 w 1483521"/>
                <a:gd name="connsiteY32" fmla="*/ 1579502 h 2308165"/>
                <a:gd name="connsiteX33" fmla="*/ 492919 w 1483521"/>
                <a:gd name="connsiteY33" fmla="*/ 1708090 h 2308165"/>
                <a:gd name="connsiteX34" fmla="*/ 392907 w 1483521"/>
                <a:gd name="connsiteY34" fmla="*/ 1762859 h 2308165"/>
                <a:gd name="connsiteX35" fmla="*/ 357811 w 1483521"/>
                <a:gd name="connsiteY35" fmla="*/ 1790966 h 2308165"/>
                <a:gd name="connsiteX36" fmla="*/ 247532 w 1483521"/>
                <a:gd name="connsiteY36" fmla="*/ 1878731 h 2308165"/>
                <a:gd name="connsiteX37" fmla="*/ 159544 w 1483521"/>
                <a:gd name="connsiteY37" fmla="*/ 1977171 h 2308165"/>
                <a:gd name="connsiteX38" fmla="*/ 151037 w 1483521"/>
                <a:gd name="connsiteY38" fmla="*/ 2140413 h 2308165"/>
                <a:gd name="connsiteX39" fmla="*/ 104475 w 1483521"/>
                <a:gd name="connsiteY39" fmla="*/ 2246762 h 2308165"/>
                <a:gd name="connsiteX40" fmla="*/ 0 w 1483521"/>
                <a:gd name="connsiteY40" fmla="*/ 2308165 h 2308165"/>
                <a:gd name="connsiteX41" fmla="*/ 0 w 1483521"/>
                <a:gd name="connsiteY41" fmla="*/ 2231965 h 2308165"/>
                <a:gd name="connsiteX42" fmla="*/ 64294 w 1483521"/>
                <a:gd name="connsiteY42" fmla="*/ 2155765 h 2308165"/>
                <a:gd name="connsiteX43" fmla="*/ 58005 w 1483521"/>
                <a:gd name="connsiteY43" fmla="*/ 1938563 h 2308165"/>
                <a:gd name="connsiteX44" fmla="*/ 173832 w 1483521"/>
                <a:gd name="connsiteY44" fmla="*/ 1793815 h 2308165"/>
                <a:gd name="connsiteX45" fmla="*/ 207860 w 1483521"/>
                <a:gd name="connsiteY45" fmla="*/ 1652599 h 2308165"/>
                <a:gd name="connsiteX46" fmla="*/ 156354 w 1483521"/>
                <a:gd name="connsiteY46" fmla="*/ 1505802 h 2308165"/>
                <a:gd name="connsiteX47" fmla="*/ 178594 w 1483521"/>
                <a:gd name="connsiteY47" fmla="*/ 1386621 h 2308165"/>
                <a:gd name="connsiteX48" fmla="*/ 21640 w 1483521"/>
                <a:gd name="connsiteY48" fmla="*/ 1257760 h 2308165"/>
                <a:gd name="connsiteX49" fmla="*/ 96868 w 1483521"/>
                <a:gd name="connsiteY49" fmla="*/ 1173627 h 2308165"/>
                <a:gd name="connsiteX50" fmla="*/ 115155 w 1483521"/>
                <a:gd name="connsiteY50" fmla="*/ 1284437 h 2308165"/>
                <a:gd name="connsiteX51" fmla="*/ 211932 w 1483521"/>
                <a:gd name="connsiteY51" fmla="*/ 1317565 h 2308165"/>
                <a:gd name="connsiteX52" fmla="*/ 332058 w 1483521"/>
                <a:gd name="connsiteY52" fmla="*/ 1250682 h 2308165"/>
                <a:gd name="connsiteX53" fmla="*/ 492064 w 1483521"/>
                <a:gd name="connsiteY53" fmla="*/ 1213808 h 2308165"/>
                <a:gd name="connsiteX54" fmla="*/ 591151 w 1483521"/>
                <a:gd name="connsiteY54" fmla="*/ 1148960 h 2308165"/>
                <a:gd name="connsiteX55" fmla="*/ 720338 w 1483521"/>
                <a:gd name="connsiteY55" fmla="*/ 1084874 h 2308165"/>
                <a:gd name="connsiteX56" fmla="*/ 833438 w 1483521"/>
                <a:gd name="connsiteY56" fmla="*/ 929421 h 2308165"/>
                <a:gd name="connsiteX57" fmla="*/ 892159 w 1483521"/>
                <a:gd name="connsiteY57" fmla="*/ 743985 h 2308165"/>
                <a:gd name="connsiteX58" fmla="*/ 862013 w 1483521"/>
                <a:gd name="connsiteY58" fmla="*/ 536515 h 2308165"/>
                <a:gd name="connsiteX59" fmla="*/ 781050 w 1483521"/>
                <a:gd name="connsiteY59" fmla="*/ 496034 h 2308165"/>
                <a:gd name="connsiteX60" fmla="*/ 747112 w 1483521"/>
                <a:gd name="connsiteY60" fmla="*/ 416689 h 2308165"/>
                <a:gd name="connsiteX61" fmla="*/ 864394 w 1483521"/>
                <a:gd name="connsiteY61" fmla="*/ 448409 h 2308165"/>
                <a:gd name="connsiteX62" fmla="*/ 778669 w 1483521"/>
                <a:gd name="connsiteY62" fmla="*/ 281721 h 2308165"/>
                <a:gd name="connsiteX63" fmla="*/ 778669 w 1483521"/>
                <a:gd name="connsiteY63" fmla="*/ 200759 h 2308165"/>
                <a:gd name="connsiteX64" fmla="*/ 809625 w 1483521"/>
                <a:gd name="connsiteY64" fmla="*/ 145990 h 2308165"/>
                <a:gd name="connsiteX65" fmla="*/ 821532 w 1483521"/>
                <a:gd name="connsiteY65" fmla="*/ 219809 h 2308165"/>
                <a:gd name="connsiteX66" fmla="*/ 859632 w 1483521"/>
                <a:gd name="connsiteY66" fmla="*/ 262671 h 2308165"/>
                <a:gd name="connsiteX67" fmla="*/ 902494 w 1483521"/>
                <a:gd name="connsiteY67" fmla="*/ 165040 h 2308165"/>
                <a:gd name="connsiteX68" fmla="*/ 895350 w 1483521"/>
                <a:gd name="connsiteY68" fmla="*/ 60265 h 2308165"/>
                <a:gd name="connsiteX69" fmla="*/ 940894 w 1483521"/>
                <a:gd name="connsiteY69" fmla="*/ 87522 h 2308165"/>
                <a:gd name="connsiteX70" fmla="*/ 979203 w 1483521"/>
                <a:gd name="connsiteY70" fmla="*/ 145990 h 2308165"/>
                <a:gd name="connsiteX71" fmla="*/ 997790 w 1483521"/>
                <a:gd name="connsiteY71" fmla="*/ 94574 h 2308165"/>
                <a:gd name="connsiteX72" fmla="*/ 1000125 w 1483521"/>
                <a:gd name="connsiteY72" fmla="*/ 734 h 2308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</a:cxnLst>
              <a:rect l="l" t="t" r="r" b="b"/>
              <a:pathLst>
                <a:path w="1483521" h="2308165">
                  <a:moveTo>
                    <a:pt x="1000125" y="734"/>
                  </a:moveTo>
                  <a:cubicBezTo>
                    <a:pt x="1022395" y="-6007"/>
                    <a:pt x="1030592" y="35262"/>
                    <a:pt x="1038225" y="60265"/>
                  </a:cubicBezTo>
                  <a:cubicBezTo>
                    <a:pt x="1045858" y="85268"/>
                    <a:pt x="1033749" y="147247"/>
                    <a:pt x="1045924" y="150752"/>
                  </a:cubicBezTo>
                  <a:cubicBezTo>
                    <a:pt x="1058099" y="154257"/>
                    <a:pt x="1070765" y="133260"/>
                    <a:pt x="1081388" y="113416"/>
                  </a:cubicBezTo>
                  <a:cubicBezTo>
                    <a:pt x="1092011" y="93572"/>
                    <a:pt x="1089808" y="29451"/>
                    <a:pt x="1109663" y="31690"/>
                  </a:cubicBezTo>
                  <a:cubicBezTo>
                    <a:pt x="1129518" y="33929"/>
                    <a:pt x="1130885" y="115333"/>
                    <a:pt x="1123950" y="145990"/>
                  </a:cubicBezTo>
                  <a:cubicBezTo>
                    <a:pt x="1117015" y="176647"/>
                    <a:pt x="1100707" y="196820"/>
                    <a:pt x="1076325" y="212665"/>
                  </a:cubicBezTo>
                  <a:cubicBezTo>
                    <a:pt x="1051943" y="228510"/>
                    <a:pt x="934855" y="283609"/>
                    <a:pt x="921544" y="307915"/>
                  </a:cubicBezTo>
                  <a:cubicBezTo>
                    <a:pt x="908233" y="332221"/>
                    <a:pt x="900846" y="374082"/>
                    <a:pt x="909638" y="400784"/>
                  </a:cubicBezTo>
                  <a:cubicBezTo>
                    <a:pt x="918430" y="427486"/>
                    <a:pt x="941134" y="443060"/>
                    <a:pt x="973932" y="453171"/>
                  </a:cubicBezTo>
                  <a:cubicBezTo>
                    <a:pt x="1006730" y="463282"/>
                    <a:pt x="1048769" y="442898"/>
                    <a:pt x="1078707" y="448409"/>
                  </a:cubicBezTo>
                  <a:cubicBezTo>
                    <a:pt x="1108645" y="453920"/>
                    <a:pt x="1110771" y="482224"/>
                    <a:pt x="1143000" y="493652"/>
                  </a:cubicBezTo>
                  <a:cubicBezTo>
                    <a:pt x="1175229" y="505080"/>
                    <a:pt x="1237232" y="469718"/>
                    <a:pt x="1271588" y="496034"/>
                  </a:cubicBezTo>
                  <a:cubicBezTo>
                    <a:pt x="1305944" y="522350"/>
                    <a:pt x="1228556" y="607108"/>
                    <a:pt x="1202532" y="636527"/>
                  </a:cubicBezTo>
                  <a:cubicBezTo>
                    <a:pt x="1176508" y="665946"/>
                    <a:pt x="1123739" y="653303"/>
                    <a:pt x="1115443" y="672546"/>
                  </a:cubicBezTo>
                  <a:cubicBezTo>
                    <a:pt x="1107147" y="691789"/>
                    <a:pt x="1106968" y="784088"/>
                    <a:pt x="1120851" y="841315"/>
                  </a:cubicBezTo>
                  <a:cubicBezTo>
                    <a:pt x="1134734" y="898542"/>
                    <a:pt x="1183937" y="971857"/>
                    <a:pt x="1198741" y="1015910"/>
                  </a:cubicBezTo>
                  <a:cubicBezTo>
                    <a:pt x="1213545" y="1059963"/>
                    <a:pt x="1196776" y="1097107"/>
                    <a:pt x="1209675" y="1105634"/>
                  </a:cubicBezTo>
                  <a:cubicBezTo>
                    <a:pt x="1222574" y="1114161"/>
                    <a:pt x="1390260" y="1060842"/>
                    <a:pt x="1416499" y="1060690"/>
                  </a:cubicBezTo>
                  <a:cubicBezTo>
                    <a:pt x="1442738" y="1060538"/>
                    <a:pt x="1483065" y="1117193"/>
                    <a:pt x="1483519" y="1148496"/>
                  </a:cubicBezTo>
                  <a:cubicBezTo>
                    <a:pt x="1483973" y="1179799"/>
                    <a:pt x="1425769" y="1214108"/>
                    <a:pt x="1419225" y="1248509"/>
                  </a:cubicBezTo>
                  <a:cubicBezTo>
                    <a:pt x="1412681" y="1282910"/>
                    <a:pt x="1428750" y="1315184"/>
                    <a:pt x="1433513" y="1348521"/>
                  </a:cubicBezTo>
                  <a:lnTo>
                    <a:pt x="1419225" y="1396146"/>
                  </a:lnTo>
                  <a:cubicBezTo>
                    <a:pt x="1405901" y="1407644"/>
                    <a:pt x="1398958" y="1421268"/>
                    <a:pt x="1379254" y="1430639"/>
                  </a:cubicBezTo>
                  <a:cubicBezTo>
                    <a:pt x="1359550" y="1440010"/>
                    <a:pt x="1330411" y="1498732"/>
                    <a:pt x="1316832" y="1512827"/>
                  </a:cubicBezTo>
                  <a:cubicBezTo>
                    <a:pt x="1303253" y="1526922"/>
                    <a:pt x="1304132" y="1514415"/>
                    <a:pt x="1297782" y="1515209"/>
                  </a:cubicBezTo>
                  <a:lnTo>
                    <a:pt x="1291493" y="1429530"/>
                  </a:lnTo>
                  <a:lnTo>
                    <a:pt x="1340644" y="1367571"/>
                  </a:lnTo>
                  <a:cubicBezTo>
                    <a:pt x="1346994" y="1311215"/>
                    <a:pt x="1360789" y="1222956"/>
                    <a:pt x="1349060" y="1216580"/>
                  </a:cubicBezTo>
                  <a:cubicBezTo>
                    <a:pt x="1337331" y="1210204"/>
                    <a:pt x="1260290" y="1299544"/>
                    <a:pt x="1200150" y="1334234"/>
                  </a:cubicBezTo>
                  <a:cubicBezTo>
                    <a:pt x="1140010" y="1368924"/>
                    <a:pt x="1035468" y="1416890"/>
                    <a:pt x="988219" y="1424721"/>
                  </a:cubicBezTo>
                  <a:cubicBezTo>
                    <a:pt x="940970" y="1432552"/>
                    <a:pt x="907256" y="1435309"/>
                    <a:pt x="866775" y="1439009"/>
                  </a:cubicBezTo>
                  <a:cubicBezTo>
                    <a:pt x="826294" y="1442709"/>
                    <a:pt x="567391" y="1548622"/>
                    <a:pt x="545307" y="1579502"/>
                  </a:cubicBezTo>
                  <a:cubicBezTo>
                    <a:pt x="523223" y="1610382"/>
                    <a:pt x="527396" y="1670544"/>
                    <a:pt x="492919" y="1708090"/>
                  </a:cubicBezTo>
                  <a:cubicBezTo>
                    <a:pt x="458442" y="1745636"/>
                    <a:pt x="426244" y="1744603"/>
                    <a:pt x="392907" y="1762859"/>
                  </a:cubicBezTo>
                  <a:lnTo>
                    <a:pt x="357811" y="1790966"/>
                  </a:lnTo>
                  <a:cubicBezTo>
                    <a:pt x="311481" y="1830500"/>
                    <a:pt x="280576" y="1847697"/>
                    <a:pt x="247532" y="1878731"/>
                  </a:cubicBezTo>
                  <a:cubicBezTo>
                    <a:pt x="214488" y="1909765"/>
                    <a:pt x="175626" y="1933557"/>
                    <a:pt x="159544" y="1977171"/>
                  </a:cubicBezTo>
                  <a:cubicBezTo>
                    <a:pt x="143462" y="2020785"/>
                    <a:pt x="145998" y="2102127"/>
                    <a:pt x="151037" y="2140413"/>
                  </a:cubicBezTo>
                  <a:cubicBezTo>
                    <a:pt x="156076" y="2178699"/>
                    <a:pt x="129648" y="2218803"/>
                    <a:pt x="104475" y="2246762"/>
                  </a:cubicBezTo>
                  <a:cubicBezTo>
                    <a:pt x="79302" y="2274721"/>
                    <a:pt x="34825" y="2287697"/>
                    <a:pt x="0" y="2308165"/>
                  </a:cubicBezTo>
                  <a:lnTo>
                    <a:pt x="0" y="2231965"/>
                  </a:lnTo>
                  <a:cubicBezTo>
                    <a:pt x="21431" y="2206565"/>
                    <a:pt x="53629" y="2194492"/>
                    <a:pt x="64294" y="2155765"/>
                  </a:cubicBezTo>
                  <a:cubicBezTo>
                    <a:pt x="74959" y="2117038"/>
                    <a:pt x="43854" y="1969443"/>
                    <a:pt x="58005" y="1938563"/>
                  </a:cubicBezTo>
                  <a:cubicBezTo>
                    <a:pt x="72156" y="1907683"/>
                    <a:pt x="141221" y="1827063"/>
                    <a:pt x="173832" y="1793815"/>
                  </a:cubicBezTo>
                  <a:cubicBezTo>
                    <a:pt x="206443" y="1760567"/>
                    <a:pt x="212268" y="1695506"/>
                    <a:pt x="207860" y="1652599"/>
                  </a:cubicBezTo>
                  <a:cubicBezTo>
                    <a:pt x="203452" y="1609692"/>
                    <a:pt x="164891" y="1569633"/>
                    <a:pt x="156354" y="1505802"/>
                  </a:cubicBezTo>
                  <a:cubicBezTo>
                    <a:pt x="147817" y="1441971"/>
                    <a:pt x="172244" y="1436627"/>
                    <a:pt x="178594" y="1386621"/>
                  </a:cubicBezTo>
                  <a:cubicBezTo>
                    <a:pt x="126276" y="1343667"/>
                    <a:pt x="40992" y="1375153"/>
                    <a:pt x="21640" y="1257760"/>
                  </a:cubicBezTo>
                  <a:cubicBezTo>
                    <a:pt x="36436" y="1202422"/>
                    <a:pt x="81282" y="1169181"/>
                    <a:pt x="96868" y="1173627"/>
                  </a:cubicBezTo>
                  <a:cubicBezTo>
                    <a:pt x="112454" y="1178073"/>
                    <a:pt x="75031" y="1245019"/>
                    <a:pt x="115155" y="1284437"/>
                  </a:cubicBezTo>
                  <a:cubicBezTo>
                    <a:pt x="155279" y="1323855"/>
                    <a:pt x="191386" y="1322491"/>
                    <a:pt x="211932" y="1317565"/>
                  </a:cubicBezTo>
                  <a:cubicBezTo>
                    <a:pt x="232478" y="1312639"/>
                    <a:pt x="281557" y="1262618"/>
                    <a:pt x="332058" y="1250682"/>
                  </a:cubicBezTo>
                  <a:cubicBezTo>
                    <a:pt x="382559" y="1238746"/>
                    <a:pt x="448882" y="1230762"/>
                    <a:pt x="492064" y="1213808"/>
                  </a:cubicBezTo>
                  <a:cubicBezTo>
                    <a:pt x="535246" y="1196854"/>
                    <a:pt x="553105" y="1170449"/>
                    <a:pt x="591151" y="1148960"/>
                  </a:cubicBezTo>
                  <a:cubicBezTo>
                    <a:pt x="629197" y="1127471"/>
                    <a:pt x="679957" y="1121464"/>
                    <a:pt x="720338" y="1084874"/>
                  </a:cubicBezTo>
                  <a:cubicBezTo>
                    <a:pt x="760719" y="1048284"/>
                    <a:pt x="795738" y="981239"/>
                    <a:pt x="833438" y="929421"/>
                  </a:cubicBezTo>
                  <a:cubicBezTo>
                    <a:pt x="847340" y="867254"/>
                    <a:pt x="902916" y="822358"/>
                    <a:pt x="892159" y="743985"/>
                  </a:cubicBezTo>
                  <a:cubicBezTo>
                    <a:pt x="881402" y="665612"/>
                    <a:pt x="866390" y="553211"/>
                    <a:pt x="862013" y="536515"/>
                  </a:cubicBezTo>
                  <a:cubicBezTo>
                    <a:pt x="857636" y="519819"/>
                    <a:pt x="812292" y="518035"/>
                    <a:pt x="781050" y="496034"/>
                  </a:cubicBezTo>
                  <a:cubicBezTo>
                    <a:pt x="749808" y="474033"/>
                    <a:pt x="725033" y="432701"/>
                    <a:pt x="747112" y="416689"/>
                  </a:cubicBezTo>
                  <a:cubicBezTo>
                    <a:pt x="769191" y="400677"/>
                    <a:pt x="862131" y="465689"/>
                    <a:pt x="864394" y="448409"/>
                  </a:cubicBezTo>
                  <a:cubicBezTo>
                    <a:pt x="866657" y="431129"/>
                    <a:pt x="788239" y="314025"/>
                    <a:pt x="778669" y="281721"/>
                  </a:cubicBezTo>
                  <a:cubicBezTo>
                    <a:pt x="769099" y="249417"/>
                    <a:pt x="774730" y="222205"/>
                    <a:pt x="778669" y="200759"/>
                  </a:cubicBezTo>
                  <a:cubicBezTo>
                    <a:pt x="782608" y="179313"/>
                    <a:pt x="789705" y="138398"/>
                    <a:pt x="809625" y="145990"/>
                  </a:cubicBezTo>
                  <a:cubicBezTo>
                    <a:pt x="829545" y="153582"/>
                    <a:pt x="820529" y="202332"/>
                    <a:pt x="821532" y="219809"/>
                  </a:cubicBezTo>
                  <a:cubicBezTo>
                    <a:pt x="822535" y="237286"/>
                    <a:pt x="841091" y="272884"/>
                    <a:pt x="859632" y="262671"/>
                  </a:cubicBezTo>
                  <a:cubicBezTo>
                    <a:pt x="878173" y="252458"/>
                    <a:pt x="901685" y="198901"/>
                    <a:pt x="902494" y="165040"/>
                  </a:cubicBezTo>
                  <a:cubicBezTo>
                    <a:pt x="903303" y="131179"/>
                    <a:pt x="888950" y="73185"/>
                    <a:pt x="895350" y="60265"/>
                  </a:cubicBezTo>
                  <a:cubicBezTo>
                    <a:pt x="901750" y="47345"/>
                    <a:pt x="926706" y="64488"/>
                    <a:pt x="940894" y="87522"/>
                  </a:cubicBezTo>
                  <a:cubicBezTo>
                    <a:pt x="955082" y="110556"/>
                    <a:pt x="969720" y="144815"/>
                    <a:pt x="979203" y="145990"/>
                  </a:cubicBezTo>
                  <a:cubicBezTo>
                    <a:pt x="988686" y="147165"/>
                    <a:pt x="994885" y="127981"/>
                    <a:pt x="997790" y="94574"/>
                  </a:cubicBezTo>
                  <a:cubicBezTo>
                    <a:pt x="1000695" y="61167"/>
                    <a:pt x="977855" y="7475"/>
                    <a:pt x="1000125" y="734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CA4EE9DC-EE63-6026-3505-15D634B46F27}"/>
              </a:ext>
            </a:extLst>
          </p:cNvPr>
          <p:cNvSpPr txBox="1"/>
          <p:nvPr/>
        </p:nvSpPr>
        <p:spPr>
          <a:xfrm>
            <a:off x="1958494" y="620590"/>
            <a:ext cx="264687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800" dirty="0">
                <a:latin typeface="+mj-ea"/>
                <a:ea typeface="+mj-ea"/>
              </a:rPr>
              <a:t>瞬間判断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7460C266-348C-CD48-4A6E-D12D7D49ACEE}"/>
              </a:ext>
            </a:extLst>
          </p:cNvPr>
          <p:cNvSpPr txBox="1"/>
          <p:nvPr/>
        </p:nvSpPr>
        <p:spPr>
          <a:xfrm>
            <a:off x="1958494" y="196241"/>
            <a:ext cx="16209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800" dirty="0">
                <a:latin typeface="+mj-ea"/>
                <a:ea typeface="+mj-ea"/>
              </a:rPr>
              <a:t>よく見て</a:t>
            </a:r>
          </a:p>
        </p:txBody>
      </p:sp>
    </p:spTree>
    <p:extLst>
      <p:ext uri="{BB962C8B-B14F-4D97-AF65-F5344CB8AC3E}">
        <p14:creationId xmlns:p14="http://schemas.microsoft.com/office/powerpoint/2010/main" val="30654070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4" grpId="0"/>
    </p:bld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19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D1BEB14C-F0BA-74BB-06EF-FB3AFFC2C557}"/>
              </a:ext>
            </a:extLst>
          </p:cNvPr>
          <p:cNvSpPr txBox="1"/>
          <p:nvPr/>
        </p:nvSpPr>
        <p:spPr>
          <a:xfrm>
            <a:off x="3866686" y="5944518"/>
            <a:ext cx="449353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800" b="1" dirty="0">
                <a:solidFill>
                  <a:srgbClr val="FF0000"/>
                </a:solidFill>
                <a:latin typeface="+mj-ea"/>
                <a:ea typeface="+mj-ea"/>
              </a:rPr>
              <a:t>正解：動物注意</a:t>
            </a:r>
          </a:p>
        </p:txBody>
      </p: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A45C551B-AEAF-9747-642C-C6CB53C3AB36}"/>
              </a:ext>
            </a:extLst>
          </p:cNvPr>
          <p:cNvGrpSpPr/>
          <p:nvPr/>
        </p:nvGrpSpPr>
        <p:grpSpPr>
          <a:xfrm>
            <a:off x="4267199" y="2137707"/>
            <a:ext cx="3657602" cy="3657596"/>
            <a:chOff x="510313" y="2872081"/>
            <a:chExt cx="1374189" cy="1374189"/>
          </a:xfrm>
        </p:grpSpPr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72EF7606-4DBA-80C5-7444-68F491A6972C}"/>
                </a:ext>
              </a:extLst>
            </p:cNvPr>
            <p:cNvGrpSpPr/>
            <p:nvPr/>
          </p:nvGrpSpPr>
          <p:grpSpPr>
            <a:xfrm>
              <a:off x="510313" y="2872081"/>
              <a:ext cx="1374189" cy="1374189"/>
              <a:chOff x="-990943" y="938506"/>
              <a:chExt cx="1374189" cy="1374189"/>
            </a:xfrm>
          </p:grpSpPr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3CD2880E-8A08-C509-61DE-D5BB0A20DE8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01E23F7D-1964-FEFA-F220-C71D66AEA64B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2EB90BE3-C3DD-569D-1DFA-008C4FFABD7F}"/>
                </a:ext>
              </a:extLst>
            </p:cNvPr>
            <p:cNvSpPr/>
            <p:nvPr/>
          </p:nvSpPr>
          <p:spPr>
            <a:xfrm>
              <a:off x="949324" y="3113993"/>
              <a:ext cx="517526" cy="805202"/>
            </a:xfrm>
            <a:custGeom>
              <a:avLst/>
              <a:gdLst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33338 w 1483519"/>
                <a:gd name="connsiteY48" fmla="*/ 1314450 h 2307431"/>
                <a:gd name="connsiteX49" fmla="*/ 90488 w 1483519"/>
                <a:gd name="connsiteY49" fmla="*/ 1173956 h 2307431"/>
                <a:gd name="connsiteX50" fmla="*/ 102394 w 1483519"/>
                <a:gd name="connsiteY50" fmla="*/ 1295400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33338 w 1483519"/>
                <a:gd name="connsiteY48" fmla="*/ 1314450 h 2307431"/>
                <a:gd name="connsiteX49" fmla="*/ 90488 w 1483519"/>
                <a:gd name="connsiteY49" fmla="*/ 1173956 h 2307431"/>
                <a:gd name="connsiteX50" fmla="*/ 102394 w 1483519"/>
                <a:gd name="connsiteY50" fmla="*/ 1295400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33338 w 1483519"/>
                <a:gd name="connsiteY48" fmla="*/ 1314450 h 2307431"/>
                <a:gd name="connsiteX49" fmla="*/ 96868 w 1483519"/>
                <a:gd name="connsiteY49" fmla="*/ 1172893 h 2307431"/>
                <a:gd name="connsiteX50" fmla="*/ 102394 w 1483519"/>
                <a:gd name="connsiteY50" fmla="*/ 1295400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02394 w 1483519"/>
                <a:gd name="connsiteY50" fmla="*/ 1295400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02394 w 1483519"/>
                <a:gd name="connsiteY50" fmla="*/ 1295400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02394 w 1483519"/>
                <a:gd name="connsiteY50" fmla="*/ 1295400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27328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27328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648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79254 w 1483519"/>
                <a:gd name="connsiteY23" fmla="*/ 1429905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79254 w 1483519"/>
                <a:gd name="connsiteY23" fmla="*/ 1429905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79254 w 1483519"/>
                <a:gd name="connsiteY23" fmla="*/ 1429905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79254 w 1483519"/>
                <a:gd name="connsiteY23" fmla="*/ 1429905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79254 w 1483519"/>
                <a:gd name="connsiteY23" fmla="*/ 1429905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829"/>
                <a:gd name="connsiteY0" fmla="*/ 0 h 2307431"/>
                <a:gd name="connsiteX1" fmla="*/ 1038225 w 1483829"/>
                <a:gd name="connsiteY1" fmla="*/ 59531 h 2307431"/>
                <a:gd name="connsiteX2" fmla="*/ 1040607 w 1483829"/>
                <a:gd name="connsiteY2" fmla="*/ 150018 h 2307431"/>
                <a:gd name="connsiteX3" fmla="*/ 1073944 w 1483829"/>
                <a:gd name="connsiteY3" fmla="*/ 119062 h 2307431"/>
                <a:gd name="connsiteX4" fmla="*/ 1109663 w 1483829"/>
                <a:gd name="connsiteY4" fmla="*/ 30956 h 2307431"/>
                <a:gd name="connsiteX5" fmla="*/ 1123950 w 1483829"/>
                <a:gd name="connsiteY5" fmla="*/ 145256 h 2307431"/>
                <a:gd name="connsiteX6" fmla="*/ 1076325 w 1483829"/>
                <a:gd name="connsiteY6" fmla="*/ 211931 h 2307431"/>
                <a:gd name="connsiteX7" fmla="*/ 921544 w 1483829"/>
                <a:gd name="connsiteY7" fmla="*/ 307181 h 2307431"/>
                <a:gd name="connsiteX8" fmla="*/ 909638 w 1483829"/>
                <a:gd name="connsiteY8" fmla="*/ 400050 h 2307431"/>
                <a:gd name="connsiteX9" fmla="*/ 973932 w 1483829"/>
                <a:gd name="connsiteY9" fmla="*/ 452437 h 2307431"/>
                <a:gd name="connsiteX10" fmla="*/ 1078707 w 1483829"/>
                <a:gd name="connsiteY10" fmla="*/ 447675 h 2307431"/>
                <a:gd name="connsiteX11" fmla="*/ 1143000 w 1483829"/>
                <a:gd name="connsiteY11" fmla="*/ 492918 h 2307431"/>
                <a:gd name="connsiteX12" fmla="*/ 1271588 w 1483829"/>
                <a:gd name="connsiteY12" fmla="*/ 495300 h 2307431"/>
                <a:gd name="connsiteX13" fmla="*/ 1202532 w 1483829"/>
                <a:gd name="connsiteY13" fmla="*/ 635793 h 2307431"/>
                <a:gd name="connsiteX14" fmla="*/ 1123950 w 1483829"/>
                <a:gd name="connsiteY14" fmla="*/ 664368 h 2307431"/>
                <a:gd name="connsiteX15" fmla="*/ 1104900 w 1483829"/>
                <a:gd name="connsiteY15" fmla="*/ 840581 h 2307431"/>
                <a:gd name="connsiteX16" fmla="*/ 1216819 w 1483829"/>
                <a:gd name="connsiteY16" fmla="*/ 1021556 h 2307431"/>
                <a:gd name="connsiteX17" fmla="*/ 1209675 w 1483829"/>
                <a:gd name="connsiteY17" fmla="*/ 1104900 h 2307431"/>
                <a:gd name="connsiteX18" fmla="*/ 1433513 w 1483829"/>
                <a:gd name="connsiteY18" fmla="*/ 1052512 h 2307431"/>
                <a:gd name="connsiteX19" fmla="*/ 1483519 w 1483829"/>
                <a:gd name="connsiteY19" fmla="*/ 1147762 h 2307431"/>
                <a:gd name="connsiteX20" fmla="*/ 1419225 w 1483829"/>
                <a:gd name="connsiteY20" fmla="*/ 1247775 h 2307431"/>
                <a:gd name="connsiteX21" fmla="*/ 1433513 w 1483829"/>
                <a:gd name="connsiteY21" fmla="*/ 1347787 h 2307431"/>
                <a:gd name="connsiteX22" fmla="*/ 1419225 w 1483829"/>
                <a:gd name="connsiteY22" fmla="*/ 1395412 h 2307431"/>
                <a:gd name="connsiteX23" fmla="*/ 1379254 w 1483829"/>
                <a:gd name="connsiteY23" fmla="*/ 1429905 h 2307431"/>
                <a:gd name="connsiteX24" fmla="*/ 1316832 w 1483829"/>
                <a:gd name="connsiteY24" fmla="*/ 1512093 h 2307431"/>
                <a:gd name="connsiteX25" fmla="*/ 1297782 w 1483829"/>
                <a:gd name="connsiteY25" fmla="*/ 1514475 h 2307431"/>
                <a:gd name="connsiteX26" fmla="*/ 1291493 w 1483829"/>
                <a:gd name="connsiteY26" fmla="*/ 1428796 h 2307431"/>
                <a:gd name="connsiteX27" fmla="*/ 1340644 w 1483829"/>
                <a:gd name="connsiteY27" fmla="*/ 1366837 h 2307431"/>
                <a:gd name="connsiteX28" fmla="*/ 1349060 w 1483829"/>
                <a:gd name="connsiteY28" fmla="*/ 1215846 h 2307431"/>
                <a:gd name="connsiteX29" fmla="*/ 1200150 w 1483829"/>
                <a:gd name="connsiteY29" fmla="*/ 1333500 h 2307431"/>
                <a:gd name="connsiteX30" fmla="*/ 988219 w 1483829"/>
                <a:gd name="connsiteY30" fmla="*/ 1423987 h 2307431"/>
                <a:gd name="connsiteX31" fmla="*/ 866775 w 1483829"/>
                <a:gd name="connsiteY31" fmla="*/ 1438275 h 2307431"/>
                <a:gd name="connsiteX32" fmla="*/ 545307 w 1483829"/>
                <a:gd name="connsiteY32" fmla="*/ 1578768 h 2307431"/>
                <a:gd name="connsiteX33" fmla="*/ 492919 w 1483829"/>
                <a:gd name="connsiteY33" fmla="*/ 1707356 h 2307431"/>
                <a:gd name="connsiteX34" fmla="*/ 392907 w 1483829"/>
                <a:gd name="connsiteY34" fmla="*/ 1762125 h 2307431"/>
                <a:gd name="connsiteX35" fmla="*/ 357811 w 1483829"/>
                <a:gd name="connsiteY35" fmla="*/ 1790232 h 2307431"/>
                <a:gd name="connsiteX36" fmla="*/ 247532 w 1483829"/>
                <a:gd name="connsiteY36" fmla="*/ 1877997 h 2307431"/>
                <a:gd name="connsiteX37" fmla="*/ 159544 w 1483829"/>
                <a:gd name="connsiteY37" fmla="*/ 1976437 h 2307431"/>
                <a:gd name="connsiteX38" fmla="*/ 151037 w 1483829"/>
                <a:gd name="connsiteY38" fmla="*/ 2139679 h 2307431"/>
                <a:gd name="connsiteX39" fmla="*/ 104475 w 1483829"/>
                <a:gd name="connsiteY39" fmla="*/ 2246028 h 2307431"/>
                <a:gd name="connsiteX40" fmla="*/ 0 w 1483829"/>
                <a:gd name="connsiteY40" fmla="*/ 2307431 h 2307431"/>
                <a:gd name="connsiteX41" fmla="*/ 0 w 1483829"/>
                <a:gd name="connsiteY41" fmla="*/ 2231231 h 2307431"/>
                <a:gd name="connsiteX42" fmla="*/ 64294 w 1483829"/>
                <a:gd name="connsiteY42" fmla="*/ 2155031 h 2307431"/>
                <a:gd name="connsiteX43" fmla="*/ 58005 w 1483829"/>
                <a:gd name="connsiteY43" fmla="*/ 1937829 h 2307431"/>
                <a:gd name="connsiteX44" fmla="*/ 173832 w 1483829"/>
                <a:gd name="connsiteY44" fmla="*/ 1793081 h 2307431"/>
                <a:gd name="connsiteX45" fmla="*/ 207860 w 1483829"/>
                <a:gd name="connsiteY45" fmla="*/ 1651865 h 2307431"/>
                <a:gd name="connsiteX46" fmla="*/ 156354 w 1483829"/>
                <a:gd name="connsiteY46" fmla="*/ 1505068 h 2307431"/>
                <a:gd name="connsiteX47" fmla="*/ 178594 w 1483829"/>
                <a:gd name="connsiteY47" fmla="*/ 1385887 h 2307431"/>
                <a:gd name="connsiteX48" fmla="*/ 21640 w 1483829"/>
                <a:gd name="connsiteY48" fmla="*/ 1257026 h 2307431"/>
                <a:gd name="connsiteX49" fmla="*/ 96868 w 1483829"/>
                <a:gd name="connsiteY49" fmla="*/ 1172893 h 2307431"/>
                <a:gd name="connsiteX50" fmla="*/ 115155 w 1483829"/>
                <a:gd name="connsiteY50" fmla="*/ 1283703 h 2307431"/>
                <a:gd name="connsiteX51" fmla="*/ 211932 w 1483829"/>
                <a:gd name="connsiteY51" fmla="*/ 1316831 h 2307431"/>
                <a:gd name="connsiteX52" fmla="*/ 330994 w 1483829"/>
                <a:gd name="connsiteY52" fmla="*/ 1238250 h 2307431"/>
                <a:gd name="connsiteX53" fmla="*/ 504825 w 1483829"/>
                <a:gd name="connsiteY53" fmla="*/ 1221581 h 2307431"/>
                <a:gd name="connsiteX54" fmla="*/ 576263 w 1483829"/>
                <a:gd name="connsiteY54" fmla="*/ 1162050 h 2307431"/>
                <a:gd name="connsiteX55" fmla="*/ 690563 w 1483829"/>
                <a:gd name="connsiteY55" fmla="*/ 1109662 h 2307431"/>
                <a:gd name="connsiteX56" fmla="*/ 833438 w 1483829"/>
                <a:gd name="connsiteY56" fmla="*/ 928687 h 2307431"/>
                <a:gd name="connsiteX57" fmla="*/ 895350 w 1483829"/>
                <a:gd name="connsiteY57" fmla="*/ 735806 h 2307431"/>
                <a:gd name="connsiteX58" fmla="*/ 862013 w 1483829"/>
                <a:gd name="connsiteY58" fmla="*/ 535781 h 2307431"/>
                <a:gd name="connsiteX59" fmla="*/ 781050 w 1483829"/>
                <a:gd name="connsiteY59" fmla="*/ 495300 h 2307431"/>
                <a:gd name="connsiteX60" fmla="*/ 762000 w 1483829"/>
                <a:gd name="connsiteY60" fmla="*/ 409575 h 2307431"/>
                <a:gd name="connsiteX61" fmla="*/ 864394 w 1483829"/>
                <a:gd name="connsiteY61" fmla="*/ 447675 h 2307431"/>
                <a:gd name="connsiteX62" fmla="*/ 778669 w 1483829"/>
                <a:gd name="connsiteY62" fmla="*/ 280987 h 2307431"/>
                <a:gd name="connsiteX63" fmla="*/ 778669 w 1483829"/>
                <a:gd name="connsiteY63" fmla="*/ 200025 h 2307431"/>
                <a:gd name="connsiteX64" fmla="*/ 809625 w 1483829"/>
                <a:gd name="connsiteY64" fmla="*/ 145256 h 2307431"/>
                <a:gd name="connsiteX65" fmla="*/ 821532 w 1483829"/>
                <a:gd name="connsiteY65" fmla="*/ 219075 h 2307431"/>
                <a:gd name="connsiteX66" fmla="*/ 859632 w 1483829"/>
                <a:gd name="connsiteY66" fmla="*/ 261937 h 2307431"/>
                <a:gd name="connsiteX67" fmla="*/ 902494 w 1483829"/>
                <a:gd name="connsiteY67" fmla="*/ 164306 h 2307431"/>
                <a:gd name="connsiteX68" fmla="*/ 895350 w 1483829"/>
                <a:gd name="connsiteY68" fmla="*/ 59531 h 2307431"/>
                <a:gd name="connsiteX69" fmla="*/ 933450 w 1483829"/>
                <a:gd name="connsiteY69" fmla="*/ 85725 h 2307431"/>
                <a:gd name="connsiteX70" fmla="*/ 983457 w 1483829"/>
                <a:gd name="connsiteY70" fmla="*/ 145256 h 2307431"/>
                <a:gd name="connsiteX71" fmla="*/ 988219 w 1483829"/>
                <a:gd name="connsiteY71" fmla="*/ 111918 h 2307431"/>
                <a:gd name="connsiteX72" fmla="*/ 1000125 w 1483829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216819 w 1483521"/>
                <a:gd name="connsiteY16" fmla="*/ 102155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690563 w 1483521"/>
                <a:gd name="connsiteY55" fmla="*/ 1109662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690563 w 1483521"/>
                <a:gd name="connsiteY55" fmla="*/ 1109662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690563 w 1483521"/>
                <a:gd name="connsiteY55" fmla="*/ 1109662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690563 w 1483521"/>
                <a:gd name="connsiteY55" fmla="*/ 1109662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690563 w 1483521"/>
                <a:gd name="connsiteY55" fmla="*/ 1109662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492064 w 1483521"/>
                <a:gd name="connsiteY53" fmla="*/ 1213074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492064 w 1483521"/>
                <a:gd name="connsiteY53" fmla="*/ 1213074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75145 w 1483521"/>
                <a:gd name="connsiteY57" fmla="*/ 742187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75145 w 1483521"/>
                <a:gd name="connsiteY57" fmla="*/ 742187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79203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79203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79203 w 1483521"/>
                <a:gd name="connsiteY70" fmla="*/ 145256 h 2307431"/>
                <a:gd name="connsiteX71" fmla="*/ 997790 w 1483521"/>
                <a:gd name="connsiteY71" fmla="*/ 93840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79203 w 1483521"/>
                <a:gd name="connsiteY70" fmla="*/ 145256 h 2307431"/>
                <a:gd name="connsiteX71" fmla="*/ 997790 w 1483521"/>
                <a:gd name="connsiteY71" fmla="*/ 93840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40894 w 1483521"/>
                <a:gd name="connsiteY69" fmla="*/ 86788 h 2307431"/>
                <a:gd name="connsiteX70" fmla="*/ 979203 w 1483521"/>
                <a:gd name="connsiteY70" fmla="*/ 145256 h 2307431"/>
                <a:gd name="connsiteX71" fmla="*/ 997790 w 1483521"/>
                <a:gd name="connsiteY71" fmla="*/ 93840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40894 w 1483521"/>
                <a:gd name="connsiteY69" fmla="*/ 86788 h 2307431"/>
                <a:gd name="connsiteX70" fmla="*/ 979203 w 1483521"/>
                <a:gd name="connsiteY70" fmla="*/ 145256 h 2307431"/>
                <a:gd name="connsiteX71" fmla="*/ 997790 w 1483521"/>
                <a:gd name="connsiteY71" fmla="*/ 93840 h 2307431"/>
                <a:gd name="connsiteX72" fmla="*/ 1000125 w 1483521"/>
                <a:gd name="connsiteY72" fmla="*/ 0 h 2307431"/>
                <a:gd name="connsiteX0" fmla="*/ 1000125 w 1483521"/>
                <a:gd name="connsiteY0" fmla="*/ 662 h 2308093"/>
                <a:gd name="connsiteX1" fmla="*/ 1038225 w 1483521"/>
                <a:gd name="connsiteY1" fmla="*/ 60193 h 2308093"/>
                <a:gd name="connsiteX2" fmla="*/ 1040607 w 1483521"/>
                <a:gd name="connsiteY2" fmla="*/ 150680 h 2308093"/>
                <a:gd name="connsiteX3" fmla="*/ 1073944 w 1483521"/>
                <a:gd name="connsiteY3" fmla="*/ 119724 h 2308093"/>
                <a:gd name="connsiteX4" fmla="*/ 1109663 w 1483521"/>
                <a:gd name="connsiteY4" fmla="*/ 31618 h 2308093"/>
                <a:gd name="connsiteX5" fmla="*/ 1123950 w 1483521"/>
                <a:gd name="connsiteY5" fmla="*/ 145918 h 2308093"/>
                <a:gd name="connsiteX6" fmla="*/ 1076325 w 1483521"/>
                <a:gd name="connsiteY6" fmla="*/ 212593 h 2308093"/>
                <a:gd name="connsiteX7" fmla="*/ 921544 w 1483521"/>
                <a:gd name="connsiteY7" fmla="*/ 307843 h 2308093"/>
                <a:gd name="connsiteX8" fmla="*/ 909638 w 1483521"/>
                <a:gd name="connsiteY8" fmla="*/ 400712 h 2308093"/>
                <a:gd name="connsiteX9" fmla="*/ 973932 w 1483521"/>
                <a:gd name="connsiteY9" fmla="*/ 453099 h 2308093"/>
                <a:gd name="connsiteX10" fmla="*/ 1078707 w 1483521"/>
                <a:gd name="connsiteY10" fmla="*/ 448337 h 2308093"/>
                <a:gd name="connsiteX11" fmla="*/ 1143000 w 1483521"/>
                <a:gd name="connsiteY11" fmla="*/ 493580 h 2308093"/>
                <a:gd name="connsiteX12" fmla="*/ 1271588 w 1483521"/>
                <a:gd name="connsiteY12" fmla="*/ 495962 h 2308093"/>
                <a:gd name="connsiteX13" fmla="*/ 1202532 w 1483521"/>
                <a:gd name="connsiteY13" fmla="*/ 636455 h 2308093"/>
                <a:gd name="connsiteX14" fmla="*/ 1115443 w 1483521"/>
                <a:gd name="connsiteY14" fmla="*/ 672474 h 2308093"/>
                <a:gd name="connsiteX15" fmla="*/ 1120851 w 1483521"/>
                <a:gd name="connsiteY15" fmla="*/ 841243 h 2308093"/>
                <a:gd name="connsiteX16" fmla="*/ 1198741 w 1483521"/>
                <a:gd name="connsiteY16" fmla="*/ 1015838 h 2308093"/>
                <a:gd name="connsiteX17" fmla="*/ 1209675 w 1483521"/>
                <a:gd name="connsiteY17" fmla="*/ 1105562 h 2308093"/>
                <a:gd name="connsiteX18" fmla="*/ 1416499 w 1483521"/>
                <a:gd name="connsiteY18" fmla="*/ 1060618 h 2308093"/>
                <a:gd name="connsiteX19" fmla="*/ 1483519 w 1483521"/>
                <a:gd name="connsiteY19" fmla="*/ 1148424 h 2308093"/>
                <a:gd name="connsiteX20" fmla="*/ 1419225 w 1483521"/>
                <a:gd name="connsiteY20" fmla="*/ 1248437 h 2308093"/>
                <a:gd name="connsiteX21" fmla="*/ 1433513 w 1483521"/>
                <a:gd name="connsiteY21" fmla="*/ 1348449 h 2308093"/>
                <a:gd name="connsiteX22" fmla="*/ 1419225 w 1483521"/>
                <a:gd name="connsiteY22" fmla="*/ 1396074 h 2308093"/>
                <a:gd name="connsiteX23" fmla="*/ 1379254 w 1483521"/>
                <a:gd name="connsiteY23" fmla="*/ 1430567 h 2308093"/>
                <a:gd name="connsiteX24" fmla="*/ 1316832 w 1483521"/>
                <a:gd name="connsiteY24" fmla="*/ 1512755 h 2308093"/>
                <a:gd name="connsiteX25" fmla="*/ 1297782 w 1483521"/>
                <a:gd name="connsiteY25" fmla="*/ 1515137 h 2308093"/>
                <a:gd name="connsiteX26" fmla="*/ 1291493 w 1483521"/>
                <a:gd name="connsiteY26" fmla="*/ 1429458 h 2308093"/>
                <a:gd name="connsiteX27" fmla="*/ 1340644 w 1483521"/>
                <a:gd name="connsiteY27" fmla="*/ 1367499 h 2308093"/>
                <a:gd name="connsiteX28" fmla="*/ 1349060 w 1483521"/>
                <a:gd name="connsiteY28" fmla="*/ 1216508 h 2308093"/>
                <a:gd name="connsiteX29" fmla="*/ 1200150 w 1483521"/>
                <a:gd name="connsiteY29" fmla="*/ 1334162 h 2308093"/>
                <a:gd name="connsiteX30" fmla="*/ 988219 w 1483521"/>
                <a:gd name="connsiteY30" fmla="*/ 1424649 h 2308093"/>
                <a:gd name="connsiteX31" fmla="*/ 866775 w 1483521"/>
                <a:gd name="connsiteY31" fmla="*/ 1438937 h 2308093"/>
                <a:gd name="connsiteX32" fmla="*/ 545307 w 1483521"/>
                <a:gd name="connsiteY32" fmla="*/ 1579430 h 2308093"/>
                <a:gd name="connsiteX33" fmla="*/ 492919 w 1483521"/>
                <a:gd name="connsiteY33" fmla="*/ 1708018 h 2308093"/>
                <a:gd name="connsiteX34" fmla="*/ 392907 w 1483521"/>
                <a:gd name="connsiteY34" fmla="*/ 1762787 h 2308093"/>
                <a:gd name="connsiteX35" fmla="*/ 357811 w 1483521"/>
                <a:gd name="connsiteY35" fmla="*/ 1790894 h 2308093"/>
                <a:gd name="connsiteX36" fmla="*/ 247532 w 1483521"/>
                <a:gd name="connsiteY36" fmla="*/ 1878659 h 2308093"/>
                <a:gd name="connsiteX37" fmla="*/ 159544 w 1483521"/>
                <a:gd name="connsiteY37" fmla="*/ 1977099 h 2308093"/>
                <a:gd name="connsiteX38" fmla="*/ 151037 w 1483521"/>
                <a:gd name="connsiteY38" fmla="*/ 2140341 h 2308093"/>
                <a:gd name="connsiteX39" fmla="*/ 104475 w 1483521"/>
                <a:gd name="connsiteY39" fmla="*/ 2246690 h 2308093"/>
                <a:gd name="connsiteX40" fmla="*/ 0 w 1483521"/>
                <a:gd name="connsiteY40" fmla="*/ 2308093 h 2308093"/>
                <a:gd name="connsiteX41" fmla="*/ 0 w 1483521"/>
                <a:gd name="connsiteY41" fmla="*/ 2231893 h 2308093"/>
                <a:gd name="connsiteX42" fmla="*/ 64294 w 1483521"/>
                <a:gd name="connsiteY42" fmla="*/ 2155693 h 2308093"/>
                <a:gd name="connsiteX43" fmla="*/ 58005 w 1483521"/>
                <a:gd name="connsiteY43" fmla="*/ 1938491 h 2308093"/>
                <a:gd name="connsiteX44" fmla="*/ 173832 w 1483521"/>
                <a:gd name="connsiteY44" fmla="*/ 1793743 h 2308093"/>
                <a:gd name="connsiteX45" fmla="*/ 207860 w 1483521"/>
                <a:gd name="connsiteY45" fmla="*/ 1652527 h 2308093"/>
                <a:gd name="connsiteX46" fmla="*/ 156354 w 1483521"/>
                <a:gd name="connsiteY46" fmla="*/ 1505730 h 2308093"/>
                <a:gd name="connsiteX47" fmla="*/ 178594 w 1483521"/>
                <a:gd name="connsiteY47" fmla="*/ 1386549 h 2308093"/>
                <a:gd name="connsiteX48" fmla="*/ 21640 w 1483521"/>
                <a:gd name="connsiteY48" fmla="*/ 1257688 h 2308093"/>
                <a:gd name="connsiteX49" fmla="*/ 96868 w 1483521"/>
                <a:gd name="connsiteY49" fmla="*/ 1173555 h 2308093"/>
                <a:gd name="connsiteX50" fmla="*/ 115155 w 1483521"/>
                <a:gd name="connsiteY50" fmla="*/ 1284365 h 2308093"/>
                <a:gd name="connsiteX51" fmla="*/ 211932 w 1483521"/>
                <a:gd name="connsiteY51" fmla="*/ 1317493 h 2308093"/>
                <a:gd name="connsiteX52" fmla="*/ 332058 w 1483521"/>
                <a:gd name="connsiteY52" fmla="*/ 1250610 h 2308093"/>
                <a:gd name="connsiteX53" fmla="*/ 492064 w 1483521"/>
                <a:gd name="connsiteY53" fmla="*/ 1213736 h 2308093"/>
                <a:gd name="connsiteX54" fmla="*/ 591151 w 1483521"/>
                <a:gd name="connsiteY54" fmla="*/ 1148888 h 2308093"/>
                <a:gd name="connsiteX55" fmla="*/ 720338 w 1483521"/>
                <a:gd name="connsiteY55" fmla="*/ 1084802 h 2308093"/>
                <a:gd name="connsiteX56" fmla="*/ 833438 w 1483521"/>
                <a:gd name="connsiteY56" fmla="*/ 929349 h 2308093"/>
                <a:gd name="connsiteX57" fmla="*/ 892159 w 1483521"/>
                <a:gd name="connsiteY57" fmla="*/ 743913 h 2308093"/>
                <a:gd name="connsiteX58" fmla="*/ 862013 w 1483521"/>
                <a:gd name="connsiteY58" fmla="*/ 536443 h 2308093"/>
                <a:gd name="connsiteX59" fmla="*/ 781050 w 1483521"/>
                <a:gd name="connsiteY59" fmla="*/ 495962 h 2308093"/>
                <a:gd name="connsiteX60" fmla="*/ 747112 w 1483521"/>
                <a:gd name="connsiteY60" fmla="*/ 416617 h 2308093"/>
                <a:gd name="connsiteX61" fmla="*/ 864394 w 1483521"/>
                <a:gd name="connsiteY61" fmla="*/ 448337 h 2308093"/>
                <a:gd name="connsiteX62" fmla="*/ 778669 w 1483521"/>
                <a:gd name="connsiteY62" fmla="*/ 281649 h 2308093"/>
                <a:gd name="connsiteX63" fmla="*/ 778669 w 1483521"/>
                <a:gd name="connsiteY63" fmla="*/ 200687 h 2308093"/>
                <a:gd name="connsiteX64" fmla="*/ 809625 w 1483521"/>
                <a:gd name="connsiteY64" fmla="*/ 145918 h 2308093"/>
                <a:gd name="connsiteX65" fmla="*/ 821532 w 1483521"/>
                <a:gd name="connsiteY65" fmla="*/ 219737 h 2308093"/>
                <a:gd name="connsiteX66" fmla="*/ 859632 w 1483521"/>
                <a:gd name="connsiteY66" fmla="*/ 262599 h 2308093"/>
                <a:gd name="connsiteX67" fmla="*/ 902494 w 1483521"/>
                <a:gd name="connsiteY67" fmla="*/ 164968 h 2308093"/>
                <a:gd name="connsiteX68" fmla="*/ 895350 w 1483521"/>
                <a:gd name="connsiteY68" fmla="*/ 60193 h 2308093"/>
                <a:gd name="connsiteX69" fmla="*/ 940894 w 1483521"/>
                <a:gd name="connsiteY69" fmla="*/ 87450 h 2308093"/>
                <a:gd name="connsiteX70" fmla="*/ 979203 w 1483521"/>
                <a:gd name="connsiteY70" fmla="*/ 145918 h 2308093"/>
                <a:gd name="connsiteX71" fmla="*/ 997790 w 1483521"/>
                <a:gd name="connsiteY71" fmla="*/ 94502 h 2308093"/>
                <a:gd name="connsiteX72" fmla="*/ 1000125 w 1483521"/>
                <a:gd name="connsiteY72" fmla="*/ 662 h 2308093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73944 w 1483521"/>
                <a:gd name="connsiteY3" fmla="*/ 11978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73944 w 1483521"/>
                <a:gd name="connsiteY3" fmla="*/ 11978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73944 w 1483521"/>
                <a:gd name="connsiteY3" fmla="*/ 11978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73944 w 1483521"/>
                <a:gd name="connsiteY3" fmla="*/ 11978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73944 w 1483521"/>
                <a:gd name="connsiteY3" fmla="*/ 11978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81388 w 1483521"/>
                <a:gd name="connsiteY3" fmla="*/ 11340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81388 w 1483521"/>
                <a:gd name="connsiteY3" fmla="*/ 11340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81388 w 1483521"/>
                <a:gd name="connsiteY3" fmla="*/ 11340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52 h 2308183"/>
                <a:gd name="connsiteX1" fmla="*/ 1038225 w 1483521"/>
                <a:gd name="connsiteY1" fmla="*/ 60283 h 2308183"/>
                <a:gd name="connsiteX2" fmla="*/ 1040607 w 1483521"/>
                <a:gd name="connsiteY2" fmla="*/ 150770 h 2308183"/>
                <a:gd name="connsiteX3" fmla="*/ 1081388 w 1483521"/>
                <a:gd name="connsiteY3" fmla="*/ 113434 h 2308183"/>
                <a:gd name="connsiteX4" fmla="*/ 1109663 w 1483521"/>
                <a:gd name="connsiteY4" fmla="*/ 31708 h 2308183"/>
                <a:gd name="connsiteX5" fmla="*/ 1123950 w 1483521"/>
                <a:gd name="connsiteY5" fmla="*/ 146008 h 2308183"/>
                <a:gd name="connsiteX6" fmla="*/ 1076325 w 1483521"/>
                <a:gd name="connsiteY6" fmla="*/ 212683 h 2308183"/>
                <a:gd name="connsiteX7" fmla="*/ 921544 w 1483521"/>
                <a:gd name="connsiteY7" fmla="*/ 307933 h 2308183"/>
                <a:gd name="connsiteX8" fmla="*/ 909638 w 1483521"/>
                <a:gd name="connsiteY8" fmla="*/ 400802 h 2308183"/>
                <a:gd name="connsiteX9" fmla="*/ 973932 w 1483521"/>
                <a:gd name="connsiteY9" fmla="*/ 453189 h 2308183"/>
                <a:gd name="connsiteX10" fmla="*/ 1078707 w 1483521"/>
                <a:gd name="connsiteY10" fmla="*/ 448427 h 2308183"/>
                <a:gd name="connsiteX11" fmla="*/ 1143000 w 1483521"/>
                <a:gd name="connsiteY11" fmla="*/ 493670 h 2308183"/>
                <a:gd name="connsiteX12" fmla="*/ 1271588 w 1483521"/>
                <a:gd name="connsiteY12" fmla="*/ 496052 h 2308183"/>
                <a:gd name="connsiteX13" fmla="*/ 1202532 w 1483521"/>
                <a:gd name="connsiteY13" fmla="*/ 636545 h 2308183"/>
                <a:gd name="connsiteX14" fmla="*/ 1115443 w 1483521"/>
                <a:gd name="connsiteY14" fmla="*/ 672564 h 2308183"/>
                <a:gd name="connsiteX15" fmla="*/ 1120851 w 1483521"/>
                <a:gd name="connsiteY15" fmla="*/ 841333 h 2308183"/>
                <a:gd name="connsiteX16" fmla="*/ 1198741 w 1483521"/>
                <a:gd name="connsiteY16" fmla="*/ 1015928 h 2308183"/>
                <a:gd name="connsiteX17" fmla="*/ 1209675 w 1483521"/>
                <a:gd name="connsiteY17" fmla="*/ 1105652 h 2308183"/>
                <a:gd name="connsiteX18" fmla="*/ 1416499 w 1483521"/>
                <a:gd name="connsiteY18" fmla="*/ 1060708 h 2308183"/>
                <a:gd name="connsiteX19" fmla="*/ 1483519 w 1483521"/>
                <a:gd name="connsiteY19" fmla="*/ 1148514 h 2308183"/>
                <a:gd name="connsiteX20" fmla="*/ 1419225 w 1483521"/>
                <a:gd name="connsiteY20" fmla="*/ 1248527 h 2308183"/>
                <a:gd name="connsiteX21" fmla="*/ 1433513 w 1483521"/>
                <a:gd name="connsiteY21" fmla="*/ 1348539 h 2308183"/>
                <a:gd name="connsiteX22" fmla="*/ 1419225 w 1483521"/>
                <a:gd name="connsiteY22" fmla="*/ 1396164 h 2308183"/>
                <a:gd name="connsiteX23" fmla="*/ 1379254 w 1483521"/>
                <a:gd name="connsiteY23" fmla="*/ 1430657 h 2308183"/>
                <a:gd name="connsiteX24" fmla="*/ 1316832 w 1483521"/>
                <a:gd name="connsiteY24" fmla="*/ 1512845 h 2308183"/>
                <a:gd name="connsiteX25" fmla="*/ 1297782 w 1483521"/>
                <a:gd name="connsiteY25" fmla="*/ 1515227 h 2308183"/>
                <a:gd name="connsiteX26" fmla="*/ 1291493 w 1483521"/>
                <a:gd name="connsiteY26" fmla="*/ 1429548 h 2308183"/>
                <a:gd name="connsiteX27" fmla="*/ 1340644 w 1483521"/>
                <a:gd name="connsiteY27" fmla="*/ 1367589 h 2308183"/>
                <a:gd name="connsiteX28" fmla="*/ 1349060 w 1483521"/>
                <a:gd name="connsiteY28" fmla="*/ 1216598 h 2308183"/>
                <a:gd name="connsiteX29" fmla="*/ 1200150 w 1483521"/>
                <a:gd name="connsiteY29" fmla="*/ 1334252 h 2308183"/>
                <a:gd name="connsiteX30" fmla="*/ 988219 w 1483521"/>
                <a:gd name="connsiteY30" fmla="*/ 1424739 h 2308183"/>
                <a:gd name="connsiteX31" fmla="*/ 866775 w 1483521"/>
                <a:gd name="connsiteY31" fmla="*/ 1439027 h 2308183"/>
                <a:gd name="connsiteX32" fmla="*/ 545307 w 1483521"/>
                <a:gd name="connsiteY32" fmla="*/ 1579520 h 2308183"/>
                <a:gd name="connsiteX33" fmla="*/ 492919 w 1483521"/>
                <a:gd name="connsiteY33" fmla="*/ 1708108 h 2308183"/>
                <a:gd name="connsiteX34" fmla="*/ 392907 w 1483521"/>
                <a:gd name="connsiteY34" fmla="*/ 1762877 h 2308183"/>
                <a:gd name="connsiteX35" fmla="*/ 357811 w 1483521"/>
                <a:gd name="connsiteY35" fmla="*/ 1790984 h 2308183"/>
                <a:gd name="connsiteX36" fmla="*/ 247532 w 1483521"/>
                <a:gd name="connsiteY36" fmla="*/ 1878749 h 2308183"/>
                <a:gd name="connsiteX37" fmla="*/ 159544 w 1483521"/>
                <a:gd name="connsiteY37" fmla="*/ 1977189 h 2308183"/>
                <a:gd name="connsiteX38" fmla="*/ 151037 w 1483521"/>
                <a:gd name="connsiteY38" fmla="*/ 2140431 h 2308183"/>
                <a:gd name="connsiteX39" fmla="*/ 104475 w 1483521"/>
                <a:gd name="connsiteY39" fmla="*/ 2246780 h 2308183"/>
                <a:gd name="connsiteX40" fmla="*/ 0 w 1483521"/>
                <a:gd name="connsiteY40" fmla="*/ 2308183 h 2308183"/>
                <a:gd name="connsiteX41" fmla="*/ 0 w 1483521"/>
                <a:gd name="connsiteY41" fmla="*/ 2231983 h 2308183"/>
                <a:gd name="connsiteX42" fmla="*/ 64294 w 1483521"/>
                <a:gd name="connsiteY42" fmla="*/ 2155783 h 2308183"/>
                <a:gd name="connsiteX43" fmla="*/ 58005 w 1483521"/>
                <a:gd name="connsiteY43" fmla="*/ 1938581 h 2308183"/>
                <a:gd name="connsiteX44" fmla="*/ 173832 w 1483521"/>
                <a:gd name="connsiteY44" fmla="*/ 1793833 h 2308183"/>
                <a:gd name="connsiteX45" fmla="*/ 207860 w 1483521"/>
                <a:gd name="connsiteY45" fmla="*/ 1652617 h 2308183"/>
                <a:gd name="connsiteX46" fmla="*/ 156354 w 1483521"/>
                <a:gd name="connsiteY46" fmla="*/ 1505820 h 2308183"/>
                <a:gd name="connsiteX47" fmla="*/ 178594 w 1483521"/>
                <a:gd name="connsiteY47" fmla="*/ 1386639 h 2308183"/>
                <a:gd name="connsiteX48" fmla="*/ 21640 w 1483521"/>
                <a:gd name="connsiteY48" fmla="*/ 1257778 h 2308183"/>
                <a:gd name="connsiteX49" fmla="*/ 96868 w 1483521"/>
                <a:gd name="connsiteY49" fmla="*/ 1173645 h 2308183"/>
                <a:gd name="connsiteX50" fmla="*/ 115155 w 1483521"/>
                <a:gd name="connsiteY50" fmla="*/ 1284455 h 2308183"/>
                <a:gd name="connsiteX51" fmla="*/ 211932 w 1483521"/>
                <a:gd name="connsiteY51" fmla="*/ 1317583 h 2308183"/>
                <a:gd name="connsiteX52" fmla="*/ 332058 w 1483521"/>
                <a:gd name="connsiteY52" fmla="*/ 1250700 h 2308183"/>
                <a:gd name="connsiteX53" fmla="*/ 492064 w 1483521"/>
                <a:gd name="connsiteY53" fmla="*/ 1213826 h 2308183"/>
                <a:gd name="connsiteX54" fmla="*/ 591151 w 1483521"/>
                <a:gd name="connsiteY54" fmla="*/ 1148978 h 2308183"/>
                <a:gd name="connsiteX55" fmla="*/ 720338 w 1483521"/>
                <a:gd name="connsiteY55" fmla="*/ 1084892 h 2308183"/>
                <a:gd name="connsiteX56" fmla="*/ 833438 w 1483521"/>
                <a:gd name="connsiteY56" fmla="*/ 929439 h 2308183"/>
                <a:gd name="connsiteX57" fmla="*/ 892159 w 1483521"/>
                <a:gd name="connsiteY57" fmla="*/ 744003 h 2308183"/>
                <a:gd name="connsiteX58" fmla="*/ 862013 w 1483521"/>
                <a:gd name="connsiteY58" fmla="*/ 536533 h 2308183"/>
                <a:gd name="connsiteX59" fmla="*/ 781050 w 1483521"/>
                <a:gd name="connsiteY59" fmla="*/ 496052 h 2308183"/>
                <a:gd name="connsiteX60" fmla="*/ 747112 w 1483521"/>
                <a:gd name="connsiteY60" fmla="*/ 416707 h 2308183"/>
                <a:gd name="connsiteX61" fmla="*/ 864394 w 1483521"/>
                <a:gd name="connsiteY61" fmla="*/ 448427 h 2308183"/>
                <a:gd name="connsiteX62" fmla="*/ 778669 w 1483521"/>
                <a:gd name="connsiteY62" fmla="*/ 281739 h 2308183"/>
                <a:gd name="connsiteX63" fmla="*/ 778669 w 1483521"/>
                <a:gd name="connsiteY63" fmla="*/ 200777 h 2308183"/>
                <a:gd name="connsiteX64" fmla="*/ 809625 w 1483521"/>
                <a:gd name="connsiteY64" fmla="*/ 146008 h 2308183"/>
                <a:gd name="connsiteX65" fmla="*/ 821532 w 1483521"/>
                <a:gd name="connsiteY65" fmla="*/ 219827 h 2308183"/>
                <a:gd name="connsiteX66" fmla="*/ 859632 w 1483521"/>
                <a:gd name="connsiteY66" fmla="*/ 262689 h 2308183"/>
                <a:gd name="connsiteX67" fmla="*/ 902494 w 1483521"/>
                <a:gd name="connsiteY67" fmla="*/ 165058 h 2308183"/>
                <a:gd name="connsiteX68" fmla="*/ 895350 w 1483521"/>
                <a:gd name="connsiteY68" fmla="*/ 60283 h 2308183"/>
                <a:gd name="connsiteX69" fmla="*/ 940894 w 1483521"/>
                <a:gd name="connsiteY69" fmla="*/ 87540 h 2308183"/>
                <a:gd name="connsiteX70" fmla="*/ 979203 w 1483521"/>
                <a:gd name="connsiteY70" fmla="*/ 146008 h 2308183"/>
                <a:gd name="connsiteX71" fmla="*/ 997790 w 1483521"/>
                <a:gd name="connsiteY71" fmla="*/ 94592 h 2308183"/>
                <a:gd name="connsiteX72" fmla="*/ 1000125 w 1483521"/>
                <a:gd name="connsiteY72" fmla="*/ 752 h 2308183"/>
                <a:gd name="connsiteX0" fmla="*/ 1000125 w 1483521"/>
                <a:gd name="connsiteY0" fmla="*/ 734 h 2308165"/>
                <a:gd name="connsiteX1" fmla="*/ 1038225 w 1483521"/>
                <a:gd name="connsiteY1" fmla="*/ 60265 h 2308165"/>
                <a:gd name="connsiteX2" fmla="*/ 1045924 w 1483521"/>
                <a:gd name="connsiteY2" fmla="*/ 150752 h 2308165"/>
                <a:gd name="connsiteX3" fmla="*/ 1081388 w 1483521"/>
                <a:gd name="connsiteY3" fmla="*/ 113416 h 2308165"/>
                <a:gd name="connsiteX4" fmla="*/ 1109663 w 1483521"/>
                <a:gd name="connsiteY4" fmla="*/ 31690 h 2308165"/>
                <a:gd name="connsiteX5" fmla="*/ 1123950 w 1483521"/>
                <a:gd name="connsiteY5" fmla="*/ 145990 h 2308165"/>
                <a:gd name="connsiteX6" fmla="*/ 1076325 w 1483521"/>
                <a:gd name="connsiteY6" fmla="*/ 212665 h 2308165"/>
                <a:gd name="connsiteX7" fmla="*/ 921544 w 1483521"/>
                <a:gd name="connsiteY7" fmla="*/ 307915 h 2308165"/>
                <a:gd name="connsiteX8" fmla="*/ 909638 w 1483521"/>
                <a:gd name="connsiteY8" fmla="*/ 400784 h 2308165"/>
                <a:gd name="connsiteX9" fmla="*/ 973932 w 1483521"/>
                <a:gd name="connsiteY9" fmla="*/ 453171 h 2308165"/>
                <a:gd name="connsiteX10" fmla="*/ 1078707 w 1483521"/>
                <a:gd name="connsiteY10" fmla="*/ 448409 h 2308165"/>
                <a:gd name="connsiteX11" fmla="*/ 1143000 w 1483521"/>
                <a:gd name="connsiteY11" fmla="*/ 493652 h 2308165"/>
                <a:gd name="connsiteX12" fmla="*/ 1271588 w 1483521"/>
                <a:gd name="connsiteY12" fmla="*/ 496034 h 2308165"/>
                <a:gd name="connsiteX13" fmla="*/ 1202532 w 1483521"/>
                <a:gd name="connsiteY13" fmla="*/ 636527 h 2308165"/>
                <a:gd name="connsiteX14" fmla="*/ 1115443 w 1483521"/>
                <a:gd name="connsiteY14" fmla="*/ 672546 h 2308165"/>
                <a:gd name="connsiteX15" fmla="*/ 1120851 w 1483521"/>
                <a:gd name="connsiteY15" fmla="*/ 841315 h 2308165"/>
                <a:gd name="connsiteX16" fmla="*/ 1198741 w 1483521"/>
                <a:gd name="connsiteY16" fmla="*/ 1015910 h 2308165"/>
                <a:gd name="connsiteX17" fmla="*/ 1209675 w 1483521"/>
                <a:gd name="connsiteY17" fmla="*/ 1105634 h 2308165"/>
                <a:gd name="connsiteX18" fmla="*/ 1416499 w 1483521"/>
                <a:gd name="connsiteY18" fmla="*/ 1060690 h 2308165"/>
                <a:gd name="connsiteX19" fmla="*/ 1483519 w 1483521"/>
                <a:gd name="connsiteY19" fmla="*/ 1148496 h 2308165"/>
                <a:gd name="connsiteX20" fmla="*/ 1419225 w 1483521"/>
                <a:gd name="connsiteY20" fmla="*/ 1248509 h 2308165"/>
                <a:gd name="connsiteX21" fmla="*/ 1433513 w 1483521"/>
                <a:gd name="connsiteY21" fmla="*/ 1348521 h 2308165"/>
                <a:gd name="connsiteX22" fmla="*/ 1419225 w 1483521"/>
                <a:gd name="connsiteY22" fmla="*/ 1396146 h 2308165"/>
                <a:gd name="connsiteX23" fmla="*/ 1379254 w 1483521"/>
                <a:gd name="connsiteY23" fmla="*/ 1430639 h 2308165"/>
                <a:gd name="connsiteX24" fmla="*/ 1316832 w 1483521"/>
                <a:gd name="connsiteY24" fmla="*/ 1512827 h 2308165"/>
                <a:gd name="connsiteX25" fmla="*/ 1297782 w 1483521"/>
                <a:gd name="connsiteY25" fmla="*/ 1515209 h 2308165"/>
                <a:gd name="connsiteX26" fmla="*/ 1291493 w 1483521"/>
                <a:gd name="connsiteY26" fmla="*/ 1429530 h 2308165"/>
                <a:gd name="connsiteX27" fmla="*/ 1340644 w 1483521"/>
                <a:gd name="connsiteY27" fmla="*/ 1367571 h 2308165"/>
                <a:gd name="connsiteX28" fmla="*/ 1349060 w 1483521"/>
                <a:gd name="connsiteY28" fmla="*/ 1216580 h 2308165"/>
                <a:gd name="connsiteX29" fmla="*/ 1200150 w 1483521"/>
                <a:gd name="connsiteY29" fmla="*/ 1334234 h 2308165"/>
                <a:gd name="connsiteX30" fmla="*/ 988219 w 1483521"/>
                <a:gd name="connsiteY30" fmla="*/ 1424721 h 2308165"/>
                <a:gd name="connsiteX31" fmla="*/ 866775 w 1483521"/>
                <a:gd name="connsiteY31" fmla="*/ 1439009 h 2308165"/>
                <a:gd name="connsiteX32" fmla="*/ 545307 w 1483521"/>
                <a:gd name="connsiteY32" fmla="*/ 1579502 h 2308165"/>
                <a:gd name="connsiteX33" fmla="*/ 492919 w 1483521"/>
                <a:gd name="connsiteY33" fmla="*/ 1708090 h 2308165"/>
                <a:gd name="connsiteX34" fmla="*/ 392907 w 1483521"/>
                <a:gd name="connsiteY34" fmla="*/ 1762859 h 2308165"/>
                <a:gd name="connsiteX35" fmla="*/ 357811 w 1483521"/>
                <a:gd name="connsiteY35" fmla="*/ 1790966 h 2308165"/>
                <a:gd name="connsiteX36" fmla="*/ 247532 w 1483521"/>
                <a:gd name="connsiteY36" fmla="*/ 1878731 h 2308165"/>
                <a:gd name="connsiteX37" fmla="*/ 159544 w 1483521"/>
                <a:gd name="connsiteY37" fmla="*/ 1977171 h 2308165"/>
                <a:gd name="connsiteX38" fmla="*/ 151037 w 1483521"/>
                <a:gd name="connsiteY38" fmla="*/ 2140413 h 2308165"/>
                <a:gd name="connsiteX39" fmla="*/ 104475 w 1483521"/>
                <a:gd name="connsiteY39" fmla="*/ 2246762 h 2308165"/>
                <a:gd name="connsiteX40" fmla="*/ 0 w 1483521"/>
                <a:gd name="connsiteY40" fmla="*/ 2308165 h 2308165"/>
                <a:gd name="connsiteX41" fmla="*/ 0 w 1483521"/>
                <a:gd name="connsiteY41" fmla="*/ 2231965 h 2308165"/>
                <a:gd name="connsiteX42" fmla="*/ 64294 w 1483521"/>
                <a:gd name="connsiteY42" fmla="*/ 2155765 h 2308165"/>
                <a:gd name="connsiteX43" fmla="*/ 58005 w 1483521"/>
                <a:gd name="connsiteY43" fmla="*/ 1938563 h 2308165"/>
                <a:gd name="connsiteX44" fmla="*/ 173832 w 1483521"/>
                <a:gd name="connsiteY44" fmla="*/ 1793815 h 2308165"/>
                <a:gd name="connsiteX45" fmla="*/ 207860 w 1483521"/>
                <a:gd name="connsiteY45" fmla="*/ 1652599 h 2308165"/>
                <a:gd name="connsiteX46" fmla="*/ 156354 w 1483521"/>
                <a:gd name="connsiteY46" fmla="*/ 1505802 h 2308165"/>
                <a:gd name="connsiteX47" fmla="*/ 178594 w 1483521"/>
                <a:gd name="connsiteY47" fmla="*/ 1386621 h 2308165"/>
                <a:gd name="connsiteX48" fmla="*/ 21640 w 1483521"/>
                <a:gd name="connsiteY48" fmla="*/ 1257760 h 2308165"/>
                <a:gd name="connsiteX49" fmla="*/ 96868 w 1483521"/>
                <a:gd name="connsiteY49" fmla="*/ 1173627 h 2308165"/>
                <a:gd name="connsiteX50" fmla="*/ 115155 w 1483521"/>
                <a:gd name="connsiteY50" fmla="*/ 1284437 h 2308165"/>
                <a:gd name="connsiteX51" fmla="*/ 211932 w 1483521"/>
                <a:gd name="connsiteY51" fmla="*/ 1317565 h 2308165"/>
                <a:gd name="connsiteX52" fmla="*/ 332058 w 1483521"/>
                <a:gd name="connsiteY52" fmla="*/ 1250682 h 2308165"/>
                <a:gd name="connsiteX53" fmla="*/ 492064 w 1483521"/>
                <a:gd name="connsiteY53" fmla="*/ 1213808 h 2308165"/>
                <a:gd name="connsiteX54" fmla="*/ 591151 w 1483521"/>
                <a:gd name="connsiteY54" fmla="*/ 1148960 h 2308165"/>
                <a:gd name="connsiteX55" fmla="*/ 720338 w 1483521"/>
                <a:gd name="connsiteY55" fmla="*/ 1084874 h 2308165"/>
                <a:gd name="connsiteX56" fmla="*/ 833438 w 1483521"/>
                <a:gd name="connsiteY56" fmla="*/ 929421 h 2308165"/>
                <a:gd name="connsiteX57" fmla="*/ 892159 w 1483521"/>
                <a:gd name="connsiteY57" fmla="*/ 743985 h 2308165"/>
                <a:gd name="connsiteX58" fmla="*/ 862013 w 1483521"/>
                <a:gd name="connsiteY58" fmla="*/ 536515 h 2308165"/>
                <a:gd name="connsiteX59" fmla="*/ 781050 w 1483521"/>
                <a:gd name="connsiteY59" fmla="*/ 496034 h 2308165"/>
                <a:gd name="connsiteX60" fmla="*/ 747112 w 1483521"/>
                <a:gd name="connsiteY60" fmla="*/ 416689 h 2308165"/>
                <a:gd name="connsiteX61" fmla="*/ 864394 w 1483521"/>
                <a:gd name="connsiteY61" fmla="*/ 448409 h 2308165"/>
                <a:gd name="connsiteX62" fmla="*/ 778669 w 1483521"/>
                <a:gd name="connsiteY62" fmla="*/ 281721 h 2308165"/>
                <a:gd name="connsiteX63" fmla="*/ 778669 w 1483521"/>
                <a:gd name="connsiteY63" fmla="*/ 200759 h 2308165"/>
                <a:gd name="connsiteX64" fmla="*/ 809625 w 1483521"/>
                <a:gd name="connsiteY64" fmla="*/ 145990 h 2308165"/>
                <a:gd name="connsiteX65" fmla="*/ 821532 w 1483521"/>
                <a:gd name="connsiteY65" fmla="*/ 219809 h 2308165"/>
                <a:gd name="connsiteX66" fmla="*/ 859632 w 1483521"/>
                <a:gd name="connsiteY66" fmla="*/ 262671 h 2308165"/>
                <a:gd name="connsiteX67" fmla="*/ 902494 w 1483521"/>
                <a:gd name="connsiteY67" fmla="*/ 165040 h 2308165"/>
                <a:gd name="connsiteX68" fmla="*/ 895350 w 1483521"/>
                <a:gd name="connsiteY68" fmla="*/ 60265 h 2308165"/>
                <a:gd name="connsiteX69" fmla="*/ 940894 w 1483521"/>
                <a:gd name="connsiteY69" fmla="*/ 87522 h 2308165"/>
                <a:gd name="connsiteX70" fmla="*/ 979203 w 1483521"/>
                <a:gd name="connsiteY70" fmla="*/ 145990 h 2308165"/>
                <a:gd name="connsiteX71" fmla="*/ 997790 w 1483521"/>
                <a:gd name="connsiteY71" fmla="*/ 94574 h 2308165"/>
                <a:gd name="connsiteX72" fmla="*/ 1000125 w 1483521"/>
                <a:gd name="connsiteY72" fmla="*/ 734 h 2308165"/>
                <a:gd name="connsiteX0" fmla="*/ 1000125 w 1483521"/>
                <a:gd name="connsiteY0" fmla="*/ 734 h 2308165"/>
                <a:gd name="connsiteX1" fmla="*/ 1038225 w 1483521"/>
                <a:gd name="connsiteY1" fmla="*/ 60265 h 2308165"/>
                <a:gd name="connsiteX2" fmla="*/ 1045924 w 1483521"/>
                <a:gd name="connsiteY2" fmla="*/ 150752 h 2308165"/>
                <a:gd name="connsiteX3" fmla="*/ 1081388 w 1483521"/>
                <a:gd name="connsiteY3" fmla="*/ 113416 h 2308165"/>
                <a:gd name="connsiteX4" fmla="*/ 1109663 w 1483521"/>
                <a:gd name="connsiteY4" fmla="*/ 31690 h 2308165"/>
                <a:gd name="connsiteX5" fmla="*/ 1123950 w 1483521"/>
                <a:gd name="connsiteY5" fmla="*/ 145990 h 2308165"/>
                <a:gd name="connsiteX6" fmla="*/ 1076325 w 1483521"/>
                <a:gd name="connsiteY6" fmla="*/ 212665 h 2308165"/>
                <a:gd name="connsiteX7" fmla="*/ 921544 w 1483521"/>
                <a:gd name="connsiteY7" fmla="*/ 307915 h 2308165"/>
                <a:gd name="connsiteX8" fmla="*/ 909638 w 1483521"/>
                <a:gd name="connsiteY8" fmla="*/ 400784 h 2308165"/>
                <a:gd name="connsiteX9" fmla="*/ 973932 w 1483521"/>
                <a:gd name="connsiteY9" fmla="*/ 453171 h 2308165"/>
                <a:gd name="connsiteX10" fmla="*/ 1078707 w 1483521"/>
                <a:gd name="connsiteY10" fmla="*/ 448409 h 2308165"/>
                <a:gd name="connsiteX11" fmla="*/ 1143000 w 1483521"/>
                <a:gd name="connsiteY11" fmla="*/ 493652 h 2308165"/>
                <a:gd name="connsiteX12" fmla="*/ 1271588 w 1483521"/>
                <a:gd name="connsiteY12" fmla="*/ 496034 h 2308165"/>
                <a:gd name="connsiteX13" fmla="*/ 1202532 w 1483521"/>
                <a:gd name="connsiteY13" fmla="*/ 636527 h 2308165"/>
                <a:gd name="connsiteX14" fmla="*/ 1115443 w 1483521"/>
                <a:gd name="connsiteY14" fmla="*/ 672546 h 2308165"/>
                <a:gd name="connsiteX15" fmla="*/ 1120851 w 1483521"/>
                <a:gd name="connsiteY15" fmla="*/ 841315 h 2308165"/>
                <a:gd name="connsiteX16" fmla="*/ 1198741 w 1483521"/>
                <a:gd name="connsiteY16" fmla="*/ 1015910 h 2308165"/>
                <a:gd name="connsiteX17" fmla="*/ 1209675 w 1483521"/>
                <a:gd name="connsiteY17" fmla="*/ 1105634 h 2308165"/>
                <a:gd name="connsiteX18" fmla="*/ 1416499 w 1483521"/>
                <a:gd name="connsiteY18" fmla="*/ 1060690 h 2308165"/>
                <a:gd name="connsiteX19" fmla="*/ 1483519 w 1483521"/>
                <a:gd name="connsiteY19" fmla="*/ 1148496 h 2308165"/>
                <a:gd name="connsiteX20" fmla="*/ 1419225 w 1483521"/>
                <a:gd name="connsiteY20" fmla="*/ 1248509 h 2308165"/>
                <a:gd name="connsiteX21" fmla="*/ 1433513 w 1483521"/>
                <a:gd name="connsiteY21" fmla="*/ 1348521 h 2308165"/>
                <a:gd name="connsiteX22" fmla="*/ 1419225 w 1483521"/>
                <a:gd name="connsiteY22" fmla="*/ 1396146 h 2308165"/>
                <a:gd name="connsiteX23" fmla="*/ 1379254 w 1483521"/>
                <a:gd name="connsiteY23" fmla="*/ 1430639 h 2308165"/>
                <a:gd name="connsiteX24" fmla="*/ 1316832 w 1483521"/>
                <a:gd name="connsiteY24" fmla="*/ 1512827 h 2308165"/>
                <a:gd name="connsiteX25" fmla="*/ 1297782 w 1483521"/>
                <a:gd name="connsiteY25" fmla="*/ 1515209 h 2308165"/>
                <a:gd name="connsiteX26" fmla="*/ 1291493 w 1483521"/>
                <a:gd name="connsiteY26" fmla="*/ 1429530 h 2308165"/>
                <a:gd name="connsiteX27" fmla="*/ 1340644 w 1483521"/>
                <a:gd name="connsiteY27" fmla="*/ 1367571 h 2308165"/>
                <a:gd name="connsiteX28" fmla="*/ 1349060 w 1483521"/>
                <a:gd name="connsiteY28" fmla="*/ 1216580 h 2308165"/>
                <a:gd name="connsiteX29" fmla="*/ 1200150 w 1483521"/>
                <a:gd name="connsiteY29" fmla="*/ 1334234 h 2308165"/>
                <a:gd name="connsiteX30" fmla="*/ 988219 w 1483521"/>
                <a:gd name="connsiteY30" fmla="*/ 1424721 h 2308165"/>
                <a:gd name="connsiteX31" fmla="*/ 866775 w 1483521"/>
                <a:gd name="connsiteY31" fmla="*/ 1439009 h 2308165"/>
                <a:gd name="connsiteX32" fmla="*/ 545307 w 1483521"/>
                <a:gd name="connsiteY32" fmla="*/ 1579502 h 2308165"/>
                <a:gd name="connsiteX33" fmla="*/ 492919 w 1483521"/>
                <a:gd name="connsiteY33" fmla="*/ 1708090 h 2308165"/>
                <a:gd name="connsiteX34" fmla="*/ 392907 w 1483521"/>
                <a:gd name="connsiteY34" fmla="*/ 1762859 h 2308165"/>
                <a:gd name="connsiteX35" fmla="*/ 357811 w 1483521"/>
                <a:gd name="connsiteY35" fmla="*/ 1790966 h 2308165"/>
                <a:gd name="connsiteX36" fmla="*/ 247532 w 1483521"/>
                <a:gd name="connsiteY36" fmla="*/ 1878731 h 2308165"/>
                <a:gd name="connsiteX37" fmla="*/ 159544 w 1483521"/>
                <a:gd name="connsiteY37" fmla="*/ 1977171 h 2308165"/>
                <a:gd name="connsiteX38" fmla="*/ 151037 w 1483521"/>
                <a:gd name="connsiteY38" fmla="*/ 2140413 h 2308165"/>
                <a:gd name="connsiteX39" fmla="*/ 104475 w 1483521"/>
                <a:gd name="connsiteY39" fmla="*/ 2246762 h 2308165"/>
                <a:gd name="connsiteX40" fmla="*/ 0 w 1483521"/>
                <a:gd name="connsiteY40" fmla="*/ 2308165 h 2308165"/>
                <a:gd name="connsiteX41" fmla="*/ 0 w 1483521"/>
                <a:gd name="connsiteY41" fmla="*/ 2231965 h 2308165"/>
                <a:gd name="connsiteX42" fmla="*/ 64294 w 1483521"/>
                <a:gd name="connsiteY42" fmla="*/ 2155765 h 2308165"/>
                <a:gd name="connsiteX43" fmla="*/ 58005 w 1483521"/>
                <a:gd name="connsiteY43" fmla="*/ 1938563 h 2308165"/>
                <a:gd name="connsiteX44" fmla="*/ 173832 w 1483521"/>
                <a:gd name="connsiteY44" fmla="*/ 1793815 h 2308165"/>
                <a:gd name="connsiteX45" fmla="*/ 207860 w 1483521"/>
                <a:gd name="connsiteY45" fmla="*/ 1652599 h 2308165"/>
                <a:gd name="connsiteX46" fmla="*/ 156354 w 1483521"/>
                <a:gd name="connsiteY46" fmla="*/ 1505802 h 2308165"/>
                <a:gd name="connsiteX47" fmla="*/ 178594 w 1483521"/>
                <a:gd name="connsiteY47" fmla="*/ 1386621 h 2308165"/>
                <a:gd name="connsiteX48" fmla="*/ 21640 w 1483521"/>
                <a:gd name="connsiteY48" fmla="*/ 1257760 h 2308165"/>
                <a:gd name="connsiteX49" fmla="*/ 96868 w 1483521"/>
                <a:gd name="connsiteY49" fmla="*/ 1173627 h 2308165"/>
                <a:gd name="connsiteX50" fmla="*/ 115155 w 1483521"/>
                <a:gd name="connsiteY50" fmla="*/ 1284437 h 2308165"/>
                <a:gd name="connsiteX51" fmla="*/ 211932 w 1483521"/>
                <a:gd name="connsiteY51" fmla="*/ 1317565 h 2308165"/>
                <a:gd name="connsiteX52" fmla="*/ 332058 w 1483521"/>
                <a:gd name="connsiteY52" fmla="*/ 1250682 h 2308165"/>
                <a:gd name="connsiteX53" fmla="*/ 492064 w 1483521"/>
                <a:gd name="connsiteY53" fmla="*/ 1213808 h 2308165"/>
                <a:gd name="connsiteX54" fmla="*/ 591151 w 1483521"/>
                <a:gd name="connsiteY54" fmla="*/ 1148960 h 2308165"/>
                <a:gd name="connsiteX55" fmla="*/ 720338 w 1483521"/>
                <a:gd name="connsiteY55" fmla="*/ 1084874 h 2308165"/>
                <a:gd name="connsiteX56" fmla="*/ 833438 w 1483521"/>
                <a:gd name="connsiteY56" fmla="*/ 929421 h 2308165"/>
                <a:gd name="connsiteX57" fmla="*/ 892159 w 1483521"/>
                <a:gd name="connsiteY57" fmla="*/ 743985 h 2308165"/>
                <a:gd name="connsiteX58" fmla="*/ 862013 w 1483521"/>
                <a:gd name="connsiteY58" fmla="*/ 536515 h 2308165"/>
                <a:gd name="connsiteX59" fmla="*/ 781050 w 1483521"/>
                <a:gd name="connsiteY59" fmla="*/ 496034 h 2308165"/>
                <a:gd name="connsiteX60" fmla="*/ 747112 w 1483521"/>
                <a:gd name="connsiteY60" fmla="*/ 416689 h 2308165"/>
                <a:gd name="connsiteX61" fmla="*/ 864394 w 1483521"/>
                <a:gd name="connsiteY61" fmla="*/ 448409 h 2308165"/>
                <a:gd name="connsiteX62" fmla="*/ 778669 w 1483521"/>
                <a:gd name="connsiteY62" fmla="*/ 281721 h 2308165"/>
                <a:gd name="connsiteX63" fmla="*/ 778669 w 1483521"/>
                <a:gd name="connsiteY63" fmla="*/ 200759 h 2308165"/>
                <a:gd name="connsiteX64" fmla="*/ 809625 w 1483521"/>
                <a:gd name="connsiteY64" fmla="*/ 145990 h 2308165"/>
                <a:gd name="connsiteX65" fmla="*/ 821532 w 1483521"/>
                <a:gd name="connsiteY65" fmla="*/ 219809 h 2308165"/>
                <a:gd name="connsiteX66" fmla="*/ 859632 w 1483521"/>
                <a:gd name="connsiteY66" fmla="*/ 262671 h 2308165"/>
                <a:gd name="connsiteX67" fmla="*/ 902494 w 1483521"/>
                <a:gd name="connsiteY67" fmla="*/ 165040 h 2308165"/>
                <a:gd name="connsiteX68" fmla="*/ 895350 w 1483521"/>
                <a:gd name="connsiteY68" fmla="*/ 60265 h 2308165"/>
                <a:gd name="connsiteX69" fmla="*/ 940894 w 1483521"/>
                <a:gd name="connsiteY69" fmla="*/ 87522 h 2308165"/>
                <a:gd name="connsiteX70" fmla="*/ 979203 w 1483521"/>
                <a:gd name="connsiteY70" fmla="*/ 145990 h 2308165"/>
                <a:gd name="connsiteX71" fmla="*/ 997790 w 1483521"/>
                <a:gd name="connsiteY71" fmla="*/ 94574 h 2308165"/>
                <a:gd name="connsiteX72" fmla="*/ 1000125 w 1483521"/>
                <a:gd name="connsiteY72" fmla="*/ 734 h 2308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</a:cxnLst>
              <a:rect l="l" t="t" r="r" b="b"/>
              <a:pathLst>
                <a:path w="1483521" h="2308165">
                  <a:moveTo>
                    <a:pt x="1000125" y="734"/>
                  </a:moveTo>
                  <a:cubicBezTo>
                    <a:pt x="1022395" y="-6007"/>
                    <a:pt x="1030592" y="35262"/>
                    <a:pt x="1038225" y="60265"/>
                  </a:cubicBezTo>
                  <a:cubicBezTo>
                    <a:pt x="1045858" y="85268"/>
                    <a:pt x="1033749" y="147247"/>
                    <a:pt x="1045924" y="150752"/>
                  </a:cubicBezTo>
                  <a:cubicBezTo>
                    <a:pt x="1058099" y="154257"/>
                    <a:pt x="1070765" y="133260"/>
                    <a:pt x="1081388" y="113416"/>
                  </a:cubicBezTo>
                  <a:cubicBezTo>
                    <a:pt x="1092011" y="93572"/>
                    <a:pt x="1089808" y="29451"/>
                    <a:pt x="1109663" y="31690"/>
                  </a:cubicBezTo>
                  <a:cubicBezTo>
                    <a:pt x="1129518" y="33929"/>
                    <a:pt x="1130885" y="115333"/>
                    <a:pt x="1123950" y="145990"/>
                  </a:cubicBezTo>
                  <a:cubicBezTo>
                    <a:pt x="1117015" y="176647"/>
                    <a:pt x="1100707" y="196820"/>
                    <a:pt x="1076325" y="212665"/>
                  </a:cubicBezTo>
                  <a:cubicBezTo>
                    <a:pt x="1051943" y="228510"/>
                    <a:pt x="934855" y="283609"/>
                    <a:pt x="921544" y="307915"/>
                  </a:cubicBezTo>
                  <a:cubicBezTo>
                    <a:pt x="908233" y="332221"/>
                    <a:pt x="900846" y="374082"/>
                    <a:pt x="909638" y="400784"/>
                  </a:cubicBezTo>
                  <a:cubicBezTo>
                    <a:pt x="918430" y="427486"/>
                    <a:pt x="941134" y="443060"/>
                    <a:pt x="973932" y="453171"/>
                  </a:cubicBezTo>
                  <a:cubicBezTo>
                    <a:pt x="1006730" y="463282"/>
                    <a:pt x="1048769" y="442898"/>
                    <a:pt x="1078707" y="448409"/>
                  </a:cubicBezTo>
                  <a:cubicBezTo>
                    <a:pt x="1108645" y="453920"/>
                    <a:pt x="1110771" y="482224"/>
                    <a:pt x="1143000" y="493652"/>
                  </a:cubicBezTo>
                  <a:cubicBezTo>
                    <a:pt x="1175229" y="505080"/>
                    <a:pt x="1237232" y="469718"/>
                    <a:pt x="1271588" y="496034"/>
                  </a:cubicBezTo>
                  <a:cubicBezTo>
                    <a:pt x="1305944" y="522350"/>
                    <a:pt x="1228556" y="607108"/>
                    <a:pt x="1202532" y="636527"/>
                  </a:cubicBezTo>
                  <a:cubicBezTo>
                    <a:pt x="1176508" y="665946"/>
                    <a:pt x="1123739" y="653303"/>
                    <a:pt x="1115443" y="672546"/>
                  </a:cubicBezTo>
                  <a:cubicBezTo>
                    <a:pt x="1107147" y="691789"/>
                    <a:pt x="1106968" y="784088"/>
                    <a:pt x="1120851" y="841315"/>
                  </a:cubicBezTo>
                  <a:cubicBezTo>
                    <a:pt x="1134734" y="898542"/>
                    <a:pt x="1183937" y="971857"/>
                    <a:pt x="1198741" y="1015910"/>
                  </a:cubicBezTo>
                  <a:cubicBezTo>
                    <a:pt x="1213545" y="1059963"/>
                    <a:pt x="1196776" y="1097107"/>
                    <a:pt x="1209675" y="1105634"/>
                  </a:cubicBezTo>
                  <a:cubicBezTo>
                    <a:pt x="1222574" y="1114161"/>
                    <a:pt x="1390260" y="1060842"/>
                    <a:pt x="1416499" y="1060690"/>
                  </a:cubicBezTo>
                  <a:cubicBezTo>
                    <a:pt x="1442738" y="1060538"/>
                    <a:pt x="1483065" y="1117193"/>
                    <a:pt x="1483519" y="1148496"/>
                  </a:cubicBezTo>
                  <a:cubicBezTo>
                    <a:pt x="1483973" y="1179799"/>
                    <a:pt x="1425769" y="1214108"/>
                    <a:pt x="1419225" y="1248509"/>
                  </a:cubicBezTo>
                  <a:cubicBezTo>
                    <a:pt x="1412681" y="1282910"/>
                    <a:pt x="1428750" y="1315184"/>
                    <a:pt x="1433513" y="1348521"/>
                  </a:cubicBezTo>
                  <a:lnTo>
                    <a:pt x="1419225" y="1396146"/>
                  </a:lnTo>
                  <a:cubicBezTo>
                    <a:pt x="1405901" y="1407644"/>
                    <a:pt x="1398958" y="1421268"/>
                    <a:pt x="1379254" y="1430639"/>
                  </a:cubicBezTo>
                  <a:cubicBezTo>
                    <a:pt x="1359550" y="1440010"/>
                    <a:pt x="1330411" y="1498732"/>
                    <a:pt x="1316832" y="1512827"/>
                  </a:cubicBezTo>
                  <a:cubicBezTo>
                    <a:pt x="1303253" y="1526922"/>
                    <a:pt x="1304132" y="1514415"/>
                    <a:pt x="1297782" y="1515209"/>
                  </a:cubicBezTo>
                  <a:lnTo>
                    <a:pt x="1291493" y="1429530"/>
                  </a:lnTo>
                  <a:lnTo>
                    <a:pt x="1340644" y="1367571"/>
                  </a:lnTo>
                  <a:cubicBezTo>
                    <a:pt x="1346994" y="1311215"/>
                    <a:pt x="1360789" y="1222956"/>
                    <a:pt x="1349060" y="1216580"/>
                  </a:cubicBezTo>
                  <a:cubicBezTo>
                    <a:pt x="1337331" y="1210204"/>
                    <a:pt x="1260290" y="1299544"/>
                    <a:pt x="1200150" y="1334234"/>
                  </a:cubicBezTo>
                  <a:cubicBezTo>
                    <a:pt x="1140010" y="1368924"/>
                    <a:pt x="1035468" y="1416890"/>
                    <a:pt x="988219" y="1424721"/>
                  </a:cubicBezTo>
                  <a:cubicBezTo>
                    <a:pt x="940970" y="1432552"/>
                    <a:pt x="907256" y="1435309"/>
                    <a:pt x="866775" y="1439009"/>
                  </a:cubicBezTo>
                  <a:cubicBezTo>
                    <a:pt x="826294" y="1442709"/>
                    <a:pt x="567391" y="1548622"/>
                    <a:pt x="545307" y="1579502"/>
                  </a:cubicBezTo>
                  <a:cubicBezTo>
                    <a:pt x="523223" y="1610382"/>
                    <a:pt x="527396" y="1670544"/>
                    <a:pt x="492919" y="1708090"/>
                  </a:cubicBezTo>
                  <a:cubicBezTo>
                    <a:pt x="458442" y="1745636"/>
                    <a:pt x="426244" y="1744603"/>
                    <a:pt x="392907" y="1762859"/>
                  </a:cubicBezTo>
                  <a:lnTo>
                    <a:pt x="357811" y="1790966"/>
                  </a:lnTo>
                  <a:cubicBezTo>
                    <a:pt x="311481" y="1830500"/>
                    <a:pt x="280576" y="1847697"/>
                    <a:pt x="247532" y="1878731"/>
                  </a:cubicBezTo>
                  <a:cubicBezTo>
                    <a:pt x="214488" y="1909765"/>
                    <a:pt x="175626" y="1933557"/>
                    <a:pt x="159544" y="1977171"/>
                  </a:cubicBezTo>
                  <a:cubicBezTo>
                    <a:pt x="143462" y="2020785"/>
                    <a:pt x="145998" y="2102127"/>
                    <a:pt x="151037" y="2140413"/>
                  </a:cubicBezTo>
                  <a:cubicBezTo>
                    <a:pt x="156076" y="2178699"/>
                    <a:pt x="129648" y="2218803"/>
                    <a:pt x="104475" y="2246762"/>
                  </a:cubicBezTo>
                  <a:cubicBezTo>
                    <a:pt x="79302" y="2274721"/>
                    <a:pt x="34825" y="2287697"/>
                    <a:pt x="0" y="2308165"/>
                  </a:cubicBezTo>
                  <a:lnTo>
                    <a:pt x="0" y="2231965"/>
                  </a:lnTo>
                  <a:cubicBezTo>
                    <a:pt x="21431" y="2206565"/>
                    <a:pt x="53629" y="2194492"/>
                    <a:pt x="64294" y="2155765"/>
                  </a:cubicBezTo>
                  <a:cubicBezTo>
                    <a:pt x="74959" y="2117038"/>
                    <a:pt x="43854" y="1969443"/>
                    <a:pt x="58005" y="1938563"/>
                  </a:cubicBezTo>
                  <a:cubicBezTo>
                    <a:pt x="72156" y="1907683"/>
                    <a:pt x="141221" y="1827063"/>
                    <a:pt x="173832" y="1793815"/>
                  </a:cubicBezTo>
                  <a:cubicBezTo>
                    <a:pt x="206443" y="1760567"/>
                    <a:pt x="212268" y="1695506"/>
                    <a:pt x="207860" y="1652599"/>
                  </a:cubicBezTo>
                  <a:cubicBezTo>
                    <a:pt x="203452" y="1609692"/>
                    <a:pt x="164891" y="1569633"/>
                    <a:pt x="156354" y="1505802"/>
                  </a:cubicBezTo>
                  <a:cubicBezTo>
                    <a:pt x="147817" y="1441971"/>
                    <a:pt x="172244" y="1436627"/>
                    <a:pt x="178594" y="1386621"/>
                  </a:cubicBezTo>
                  <a:cubicBezTo>
                    <a:pt x="126276" y="1343667"/>
                    <a:pt x="40992" y="1375153"/>
                    <a:pt x="21640" y="1257760"/>
                  </a:cubicBezTo>
                  <a:cubicBezTo>
                    <a:pt x="36436" y="1202422"/>
                    <a:pt x="81282" y="1169181"/>
                    <a:pt x="96868" y="1173627"/>
                  </a:cubicBezTo>
                  <a:cubicBezTo>
                    <a:pt x="112454" y="1178073"/>
                    <a:pt x="75031" y="1245019"/>
                    <a:pt x="115155" y="1284437"/>
                  </a:cubicBezTo>
                  <a:cubicBezTo>
                    <a:pt x="155279" y="1323855"/>
                    <a:pt x="191386" y="1322491"/>
                    <a:pt x="211932" y="1317565"/>
                  </a:cubicBezTo>
                  <a:cubicBezTo>
                    <a:pt x="232478" y="1312639"/>
                    <a:pt x="281557" y="1262618"/>
                    <a:pt x="332058" y="1250682"/>
                  </a:cubicBezTo>
                  <a:cubicBezTo>
                    <a:pt x="382559" y="1238746"/>
                    <a:pt x="448882" y="1230762"/>
                    <a:pt x="492064" y="1213808"/>
                  </a:cubicBezTo>
                  <a:cubicBezTo>
                    <a:pt x="535246" y="1196854"/>
                    <a:pt x="553105" y="1170449"/>
                    <a:pt x="591151" y="1148960"/>
                  </a:cubicBezTo>
                  <a:cubicBezTo>
                    <a:pt x="629197" y="1127471"/>
                    <a:pt x="679957" y="1121464"/>
                    <a:pt x="720338" y="1084874"/>
                  </a:cubicBezTo>
                  <a:cubicBezTo>
                    <a:pt x="760719" y="1048284"/>
                    <a:pt x="795738" y="981239"/>
                    <a:pt x="833438" y="929421"/>
                  </a:cubicBezTo>
                  <a:cubicBezTo>
                    <a:pt x="847340" y="867254"/>
                    <a:pt x="902916" y="822358"/>
                    <a:pt x="892159" y="743985"/>
                  </a:cubicBezTo>
                  <a:cubicBezTo>
                    <a:pt x="881402" y="665612"/>
                    <a:pt x="866390" y="553211"/>
                    <a:pt x="862013" y="536515"/>
                  </a:cubicBezTo>
                  <a:cubicBezTo>
                    <a:pt x="857636" y="519819"/>
                    <a:pt x="812292" y="518035"/>
                    <a:pt x="781050" y="496034"/>
                  </a:cubicBezTo>
                  <a:cubicBezTo>
                    <a:pt x="749808" y="474033"/>
                    <a:pt x="725033" y="432701"/>
                    <a:pt x="747112" y="416689"/>
                  </a:cubicBezTo>
                  <a:cubicBezTo>
                    <a:pt x="769191" y="400677"/>
                    <a:pt x="862131" y="465689"/>
                    <a:pt x="864394" y="448409"/>
                  </a:cubicBezTo>
                  <a:cubicBezTo>
                    <a:pt x="866657" y="431129"/>
                    <a:pt x="788239" y="314025"/>
                    <a:pt x="778669" y="281721"/>
                  </a:cubicBezTo>
                  <a:cubicBezTo>
                    <a:pt x="769099" y="249417"/>
                    <a:pt x="774730" y="222205"/>
                    <a:pt x="778669" y="200759"/>
                  </a:cubicBezTo>
                  <a:cubicBezTo>
                    <a:pt x="782608" y="179313"/>
                    <a:pt x="789705" y="138398"/>
                    <a:pt x="809625" y="145990"/>
                  </a:cubicBezTo>
                  <a:cubicBezTo>
                    <a:pt x="829545" y="153582"/>
                    <a:pt x="820529" y="202332"/>
                    <a:pt x="821532" y="219809"/>
                  </a:cubicBezTo>
                  <a:cubicBezTo>
                    <a:pt x="822535" y="237286"/>
                    <a:pt x="841091" y="272884"/>
                    <a:pt x="859632" y="262671"/>
                  </a:cubicBezTo>
                  <a:cubicBezTo>
                    <a:pt x="878173" y="252458"/>
                    <a:pt x="901685" y="198901"/>
                    <a:pt x="902494" y="165040"/>
                  </a:cubicBezTo>
                  <a:cubicBezTo>
                    <a:pt x="903303" y="131179"/>
                    <a:pt x="888950" y="73185"/>
                    <a:pt x="895350" y="60265"/>
                  </a:cubicBezTo>
                  <a:cubicBezTo>
                    <a:pt x="901750" y="47345"/>
                    <a:pt x="926706" y="64488"/>
                    <a:pt x="940894" y="87522"/>
                  </a:cubicBezTo>
                  <a:cubicBezTo>
                    <a:pt x="955082" y="110556"/>
                    <a:pt x="969720" y="144815"/>
                    <a:pt x="979203" y="145990"/>
                  </a:cubicBezTo>
                  <a:cubicBezTo>
                    <a:pt x="988686" y="147165"/>
                    <a:pt x="994885" y="127981"/>
                    <a:pt x="997790" y="94574"/>
                  </a:cubicBezTo>
                  <a:cubicBezTo>
                    <a:pt x="1000695" y="61167"/>
                    <a:pt x="977855" y="7475"/>
                    <a:pt x="1000125" y="734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7B70B7A2-8F8D-BCAA-A949-CAC2DDA5D5EB}"/>
              </a:ext>
            </a:extLst>
          </p:cNvPr>
          <p:cNvSpPr txBox="1"/>
          <p:nvPr/>
        </p:nvSpPr>
        <p:spPr>
          <a:xfrm>
            <a:off x="1958494" y="620590"/>
            <a:ext cx="264687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800" dirty="0">
                <a:latin typeface="+mj-ea"/>
                <a:ea typeface="+mj-ea"/>
              </a:rPr>
              <a:t>瞬間判断</a:t>
            </a: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35BB8664-88EE-8739-1CFE-F12C2A3F3E6E}"/>
              </a:ext>
            </a:extLst>
          </p:cNvPr>
          <p:cNvSpPr txBox="1"/>
          <p:nvPr/>
        </p:nvSpPr>
        <p:spPr>
          <a:xfrm>
            <a:off x="1958494" y="196241"/>
            <a:ext cx="16209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800" dirty="0">
                <a:latin typeface="+mj-ea"/>
                <a:ea typeface="+mj-ea"/>
              </a:rPr>
              <a:t>よく見て</a:t>
            </a:r>
          </a:p>
        </p:txBody>
      </p:sp>
    </p:spTree>
    <p:extLst>
      <p:ext uri="{BB962C8B-B14F-4D97-AF65-F5344CB8AC3E}">
        <p14:creationId xmlns:p14="http://schemas.microsoft.com/office/powerpoint/2010/main" val="38600968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kumimoji="1"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2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6896814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20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7824811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20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A4108271-04F3-43DD-8B43-3F1EAA2BB03A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9EE461A2-4AA6-262F-6D7C-175DAC07FA55}"/>
              </a:ext>
            </a:extLst>
          </p:cNvPr>
          <p:cNvSpPr txBox="1"/>
          <p:nvPr/>
        </p:nvSpPr>
        <p:spPr>
          <a:xfrm>
            <a:off x="3433446" y="5301742"/>
            <a:ext cx="572464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800" dirty="0">
                <a:latin typeface="+mj-ea"/>
                <a:ea typeface="+mj-ea"/>
              </a:rPr>
              <a:t>何の標識でしたか？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grpSp>
        <p:nvGrpSpPr>
          <p:cNvPr id="29" name="グループ化 28">
            <a:extLst>
              <a:ext uri="{FF2B5EF4-FFF2-40B4-BE49-F238E27FC236}">
                <a16:creationId xmlns:a16="http://schemas.microsoft.com/office/drawing/2014/main" id="{4A29E789-7DD7-1FE0-CB6B-219B03DEBDAE}"/>
              </a:ext>
            </a:extLst>
          </p:cNvPr>
          <p:cNvGrpSpPr/>
          <p:nvPr/>
        </p:nvGrpSpPr>
        <p:grpSpPr>
          <a:xfrm>
            <a:off x="-3130025" y="1971703"/>
            <a:ext cx="2950005" cy="2950005"/>
            <a:chOff x="6113810" y="2850205"/>
            <a:chExt cx="1439862" cy="1439862"/>
          </a:xfrm>
        </p:grpSpPr>
        <p:grpSp>
          <p:nvGrpSpPr>
            <p:cNvPr id="30" name="グループ化 29">
              <a:extLst>
                <a:ext uri="{FF2B5EF4-FFF2-40B4-BE49-F238E27FC236}">
                  <a16:creationId xmlns:a16="http://schemas.microsoft.com/office/drawing/2014/main" id="{FEF8B6F2-37DE-1805-857B-05092D27763A}"/>
                </a:ext>
              </a:extLst>
            </p:cNvPr>
            <p:cNvGrpSpPr/>
            <p:nvPr/>
          </p:nvGrpSpPr>
          <p:grpSpPr>
            <a:xfrm>
              <a:off x="6113810" y="2850205"/>
              <a:ext cx="1439862" cy="1439862"/>
              <a:chOff x="925253" y="2945173"/>
              <a:chExt cx="1439862" cy="1439862"/>
            </a:xfrm>
          </p:grpSpPr>
          <p:sp>
            <p:nvSpPr>
              <p:cNvPr id="70" name="楕円 69">
                <a:extLst>
                  <a:ext uri="{FF2B5EF4-FFF2-40B4-BE49-F238E27FC236}">
                    <a16:creationId xmlns:a16="http://schemas.microsoft.com/office/drawing/2014/main" id="{879D2CD2-857C-66F7-05FE-6B7F04B79341}"/>
                  </a:ext>
                </a:extLst>
              </p:cNvPr>
              <p:cNvSpPr/>
              <p:nvPr/>
            </p:nvSpPr>
            <p:spPr>
              <a:xfrm>
                <a:off x="947035" y="2965964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3B566273-747C-AA03-A463-9810BF03E171}"/>
                  </a:ext>
                </a:extLst>
              </p:cNvPr>
              <p:cNvSpPr/>
              <p:nvPr/>
            </p:nvSpPr>
            <p:spPr>
              <a:xfrm>
                <a:off x="925253" y="2945173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1" name="グループ化 30">
              <a:extLst>
                <a:ext uri="{FF2B5EF4-FFF2-40B4-BE49-F238E27FC236}">
                  <a16:creationId xmlns:a16="http://schemas.microsoft.com/office/drawing/2014/main" id="{77A4EBF0-332F-1A09-D573-8286E4435D6D}"/>
                </a:ext>
              </a:extLst>
            </p:cNvPr>
            <p:cNvGrpSpPr/>
            <p:nvPr/>
          </p:nvGrpSpPr>
          <p:grpSpPr>
            <a:xfrm>
              <a:off x="6567727" y="3163470"/>
              <a:ext cx="544637" cy="801966"/>
              <a:chOff x="4004950" y="2050612"/>
              <a:chExt cx="1415557" cy="2084377"/>
            </a:xfrm>
            <a:solidFill>
              <a:schemeClr val="bg1"/>
            </a:solidFill>
          </p:grpSpPr>
          <p:sp>
            <p:nvSpPr>
              <p:cNvPr id="68" name="フリーフォーム: 図形 67">
                <a:extLst>
                  <a:ext uri="{FF2B5EF4-FFF2-40B4-BE49-F238E27FC236}">
                    <a16:creationId xmlns:a16="http://schemas.microsoft.com/office/drawing/2014/main" id="{3C08E717-0371-9F55-FC49-829122415BDD}"/>
                  </a:ext>
                </a:extLst>
              </p:cNvPr>
              <p:cNvSpPr/>
              <p:nvPr/>
            </p:nvSpPr>
            <p:spPr>
              <a:xfrm>
                <a:off x="4004950" y="3205955"/>
                <a:ext cx="552172" cy="884609"/>
              </a:xfrm>
              <a:custGeom>
                <a:avLst/>
                <a:gdLst>
                  <a:gd name="connsiteX0" fmla="*/ 276290 w 552172"/>
                  <a:gd name="connsiteY0" fmla="*/ 0 h 884609"/>
                  <a:gd name="connsiteX1" fmla="*/ 304284 w 552172"/>
                  <a:gd name="connsiteY1" fmla="*/ 18556 h 884609"/>
                  <a:gd name="connsiteX2" fmla="*/ 547847 w 552172"/>
                  <a:gd name="connsiteY2" fmla="*/ 418577 h 884609"/>
                  <a:gd name="connsiteX3" fmla="*/ 552172 w 552172"/>
                  <a:gd name="connsiteY3" fmla="*/ 432737 h 884609"/>
                  <a:gd name="connsiteX4" fmla="*/ 531950 w 552172"/>
                  <a:gd name="connsiteY4" fmla="*/ 457549 h 884609"/>
                  <a:gd name="connsiteX5" fmla="*/ 515604 w 552172"/>
                  <a:gd name="connsiteY5" fmla="*/ 451903 h 884609"/>
                  <a:gd name="connsiteX6" fmla="*/ 356607 w 552172"/>
                  <a:gd name="connsiteY6" fmla="*/ 371792 h 884609"/>
                  <a:gd name="connsiteX7" fmla="*/ 356607 w 552172"/>
                  <a:gd name="connsiteY7" fmla="*/ 884609 h 884609"/>
                  <a:gd name="connsiteX8" fmla="*/ 195974 w 552172"/>
                  <a:gd name="connsiteY8" fmla="*/ 884609 h 884609"/>
                  <a:gd name="connsiteX9" fmla="*/ 195974 w 552172"/>
                  <a:gd name="connsiteY9" fmla="*/ 371233 h 884609"/>
                  <a:gd name="connsiteX10" fmla="*/ 40333 w 552172"/>
                  <a:gd name="connsiteY10" fmla="*/ 449990 h 884609"/>
                  <a:gd name="connsiteX11" fmla="*/ 20222 w 552172"/>
                  <a:gd name="connsiteY11" fmla="*/ 457549 h 884609"/>
                  <a:gd name="connsiteX12" fmla="*/ 0 w 552172"/>
                  <a:gd name="connsiteY12" fmla="*/ 432737 h 884609"/>
                  <a:gd name="connsiteX13" fmla="*/ 4325 w 552172"/>
                  <a:gd name="connsiteY13" fmla="*/ 418577 h 884609"/>
                  <a:gd name="connsiteX14" fmla="*/ 248295 w 552172"/>
                  <a:gd name="connsiteY14" fmla="*/ 18556 h 884609"/>
                  <a:gd name="connsiteX15" fmla="*/ 276290 w 552172"/>
                  <a:gd name="connsiteY15" fmla="*/ 0 h 8846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52172" h="884609">
                    <a:moveTo>
                      <a:pt x="276290" y="0"/>
                    </a:moveTo>
                    <a:cubicBezTo>
                      <a:pt x="288874" y="0"/>
                      <a:pt x="299672" y="7651"/>
                      <a:pt x="304284" y="18556"/>
                    </a:cubicBezTo>
                    <a:lnTo>
                      <a:pt x="547847" y="418577"/>
                    </a:lnTo>
                    <a:cubicBezTo>
                      <a:pt x="550578" y="422619"/>
                      <a:pt x="552172" y="427492"/>
                      <a:pt x="552172" y="432737"/>
                    </a:cubicBezTo>
                    <a:cubicBezTo>
                      <a:pt x="552172" y="444976"/>
                      <a:pt x="543491" y="455187"/>
                      <a:pt x="531950" y="457549"/>
                    </a:cubicBezTo>
                    <a:cubicBezTo>
                      <a:pt x="522790" y="456595"/>
                      <a:pt x="521052" y="453785"/>
                      <a:pt x="515604" y="451903"/>
                    </a:cubicBezTo>
                    <a:lnTo>
                      <a:pt x="356607" y="371792"/>
                    </a:lnTo>
                    <a:lnTo>
                      <a:pt x="356607" y="884609"/>
                    </a:lnTo>
                    <a:lnTo>
                      <a:pt x="195974" y="884609"/>
                    </a:lnTo>
                    <a:lnTo>
                      <a:pt x="195974" y="371233"/>
                    </a:lnTo>
                    <a:lnTo>
                      <a:pt x="40333" y="449990"/>
                    </a:lnTo>
                    <a:cubicBezTo>
                      <a:pt x="33630" y="452510"/>
                      <a:pt x="28318" y="456885"/>
                      <a:pt x="20222" y="457549"/>
                    </a:cubicBezTo>
                    <a:cubicBezTo>
                      <a:pt x="8681" y="455187"/>
                      <a:pt x="0" y="444976"/>
                      <a:pt x="0" y="432737"/>
                    </a:cubicBezTo>
                    <a:cubicBezTo>
                      <a:pt x="0" y="427492"/>
                      <a:pt x="1594" y="422619"/>
                      <a:pt x="4325" y="418577"/>
                    </a:cubicBezTo>
                    <a:lnTo>
                      <a:pt x="248295" y="18556"/>
                    </a:lnTo>
                    <a:cubicBezTo>
                      <a:pt x="252907" y="7651"/>
                      <a:pt x="263705" y="0"/>
                      <a:pt x="276290" y="0"/>
                    </a:cubicBezTo>
                    <a:close/>
                  </a:path>
                </a:pathLst>
              </a:custGeom>
              <a:grpFill/>
              <a:ln w="38100">
                <a:solidFill>
                  <a:schemeClr val="bg1"/>
                </a:solidFill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69" name="フリーフォーム: 図形 68">
                <a:extLst>
                  <a:ext uri="{FF2B5EF4-FFF2-40B4-BE49-F238E27FC236}">
                    <a16:creationId xmlns:a16="http://schemas.microsoft.com/office/drawing/2014/main" id="{08ECB621-5178-133C-F7F3-FA72AA082B5C}"/>
                  </a:ext>
                </a:extLst>
              </p:cNvPr>
              <p:cNvSpPr/>
              <p:nvPr/>
            </p:nvSpPr>
            <p:spPr>
              <a:xfrm>
                <a:off x="4424801" y="2050612"/>
                <a:ext cx="995706" cy="2084377"/>
              </a:xfrm>
              <a:custGeom>
                <a:avLst/>
                <a:gdLst>
                  <a:gd name="connsiteX0" fmla="*/ 379264 w 995706"/>
                  <a:gd name="connsiteY0" fmla="*/ 0 h 2084377"/>
                  <a:gd name="connsiteX1" fmla="*/ 417693 w 995706"/>
                  <a:gd name="connsiteY1" fmla="*/ 25472 h 2084377"/>
                  <a:gd name="connsiteX2" fmla="*/ 752033 w 995706"/>
                  <a:gd name="connsiteY2" fmla="*/ 574582 h 2084377"/>
                  <a:gd name="connsiteX3" fmla="*/ 757970 w 995706"/>
                  <a:gd name="connsiteY3" fmla="*/ 594020 h 2084377"/>
                  <a:gd name="connsiteX4" fmla="*/ 730211 w 995706"/>
                  <a:gd name="connsiteY4" fmla="*/ 628080 h 2084377"/>
                  <a:gd name="connsiteX5" fmla="*/ 707773 w 995706"/>
                  <a:gd name="connsiteY5" fmla="*/ 620329 h 2084377"/>
                  <a:gd name="connsiteX6" fmla="*/ 480254 w 995706"/>
                  <a:gd name="connsiteY6" fmla="*/ 505694 h 2084377"/>
                  <a:gd name="connsiteX7" fmla="*/ 479893 w 995706"/>
                  <a:gd name="connsiteY7" fmla="*/ 514744 h 2084377"/>
                  <a:gd name="connsiteX8" fmla="*/ 509377 w 995706"/>
                  <a:gd name="connsiteY8" fmla="*/ 657821 h 2084377"/>
                  <a:gd name="connsiteX9" fmla="*/ 692843 w 995706"/>
                  <a:gd name="connsiteY9" fmla="*/ 880332 h 2084377"/>
                  <a:gd name="connsiteX10" fmla="*/ 690890 w 995706"/>
                  <a:gd name="connsiteY10" fmla="*/ 883468 h 2084377"/>
                  <a:gd name="connsiteX11" fmla="*/ 746743 w 995706"/>
                  <a:gd name="connsiteY11" fmla="*/ 923205 h 2084377"/>
                  <a:gd name="connsiteX12" fmla="*/ 993389 w 995706"/>
                  <a:gd name="connsiteY12" fmla="*/ 1506878 h 2084377"/>
                  <a:gd name="connsiteX13" fmla="*/ 568385 w 995706"/>
                  <a:gd name="connsiteY13" fmla="*/ 2084377 h 2084377"/>
                  <a:gd name="connsiteX14" fmla="*/ 487888 w 995706"/>
                  <a:gd name="connsiteY14" fmla="*/ 1885079 h 2084377"/>
                  <a:gd name="connsiteX15" fmla="*/ 779221 w 995706"/>
                  <a:gd name="connsiteY15" fmla="*/ 1489291 h 2084377"/>
                  <a:gd name="connsiteX16" fmla="*/ 556621 w 995706"/>
                  <a:gd name="connsiteY16" fmla="*/ 1051083 h 2084377"/>
                  <a:gd name="connsiteX17" fmla="*/ 557261 w 995706"/>
                  <a:gd name="connsiteY17" fmla="*/ 1050034 h 2084377"/>
                  <a:gd name="connsiteX18" fmla="*/ 490213 w 995706"/>
                  <a:gd name="connsiteY18" fmla="*/ 1000305 h 2084377"/>
                  <a:gd name="connsiteX19" fmla="*/ 305980 w 995706"/>
                  <a:gd name="connsiteY19" fmla="*/ 735672 h 2084377"/>
                  <a:gd name="connsiteX20" fmla="*/ 262294 w 995706"/>
                  <a:gd name="connsiteY20" fmla="*/ 523695 h 2084377"/>
                  <a:gd name="connsiteX21" fmla="*/ 262729 w 995706"/>
                  <a:gd name="connsiteY21" fmla="*/ 512774 h 2084377"/>
                  <a:gd name="connsiteX22" fmla="*/ 55366 w 995706"/>
                  <a:gd name="connsiteY22" fmla="*/ 617703 h 2084377"/>
                  <a:gd name="connsiteX23" fmla="*/ 27760 w 995706"/>
                  <a:gd name="connsiteY23" fmla="*/ 628080 h 2084377"/>
                  <a:gd name="connsiteX24" fmla="*/ 0 w 995706"/>
                  <a:gd name="connsiteY24" fmla="*/ 594020 h 2084377"/>
                  <a:gd name="connsiteX25" fmla="*/ 5938 w 995706"/>
                  <a:gd name="connsiteY25" fmla="*/ 574582 h 2084377"/>
                  <a:gd name="connsiteX26" fmla="*/ 340836 w 995706"/>
                  <a:gd name="connsiteY26" fmla="*/ 25472 h 2084377"/>
                  <a:gd name="connsiteX27" fmla="*/ 379264 w 995706"/>
                  <a:gd name="connsiteY27" fmla="*/ 0 h 20843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995706" h="2084377">
                    <a:moveTo>
                      <a:pt x="379264" y="0"/>
                    </a:moveTo>
                    <a:cubicBezTo>
                      <a:pt x="396540" y="0"/>
                      <a:pt x="411362" y="10503"/>
                      <a:pt x="417693" y="25472"/>
                    </a:cubicBezTo>
                    <a:lnTo>
                      <a:pt x="752033" y="574582"/>
                    </a:lnTo>
                    <a:cubicBezTo>
                      <a:pt x="755781" y="580131"/>
                      <a:pt x="757970" y="586820"/>
                      <a:pt x="757970" y="594020"/>
                    </a:cubicBezTo>
                    <a:cubicBezTo>
                      <a:pt x="757970" y="610821"/>
                      <a:pt x="746053" y="624838"/>
                      <a:pt x="730211" y="628080"/>
                    </a:cubicBezTo>
                    <a:cubicBezTo>
                      <a:pt x="717636" y="626770"/>
                      <a:pt x="715252" y="622913"/>
                      <a:pt x="707773" y="620329"/>
                    </a:cubicBezTo>
                    <a:lnTo>
                      <a:pt x="480254" y="505694"/>
                    </a:lnTo>
                    <a:lnTo>
                      <a:pt x="479893" y="514744"/>
                    </a:lnTo>
                    <a:cubicBezTo>
                      <a:pt x="481891" y="563398"/>
                      <a:pt x="491750" y="611730"/>
                      <a:pt x="509377" y="657821"/>
                    </a:cubicBezTo>
                    <a:cubicBezTo>
                      <a:pt x="544653" y="750063"/>
                      <a:pt x="609026" y="828186"/>
                      <a:pt x="692843" y="880332"/>
                    </a:cubicBezTo>
                    <a:lnTo>
                      <a:pt x="690890" y="883468"/>
                    </a:lnTo>
                    <a:lnTo>
                      <a:pt x="746743" y="923205"/>
                    </a:lnTo>
                    <a:cubicBezTo>
                      <a:pt x="918098" y="1064222"/>
                      <a:pt x="1011945" y="1281725"/>
                      <a:pt x="993389" y="1506878"/>
                    </a:cubicBezTo>
                    <a:cubicBezTo>
                      <a:pt x="972177" y="1764258"/>
                      <a:pt x="807776" y="1987683"/>
                      <a:pt x="568385" y="2084377"/>
                    </a:cubicBezTo>
                    <a:lnTo>
                      <a:pt x="487888" y="1885079"/>
                    </a:lnTo>
                    <a:cubicBezTo>
                      <a:pt x="651968" y="1818806"/>
                      <a:pt x="764687" y="1665648"/>
                      <a:pt x="779221" y="1489291"/>
                    </a:cubicBezTo>
                    <a:cubicBezTo>
                      <a:pt x="793761" y="1312870"/>
                      <a:pt x="707637" y="1143324"/>
                      <a:pt x="556621" y="1051083"/>
                    </a:cubicBezTo>
                    <a:lnTo>
                      <a:pt x="557261" y="1050034"/>
                    </a:lnTo>
                    <a:lnTo>
                      <a:pt x="490213" y="1000305"/>
                    </a:lnTo>
                    <a:cubicBezTo>
                      <a:pt x="408575" y="928764"/>
                      <a:pt x="345141" y="838074"/>
                      <a:pt x="305980" y="735672"/>
                    </a:cubicBezTo>
                    <a:cubicBezTo>
                      <a:pt x="279861" y="667375"/>
                      <a:pt x="265257" y="595772"/>
                      <a:pt x="262294" y="523695"/>
                    </a:cubicBezTo>
                    <a:lnTo>
                      <a:pt x="262729" y="512774"/>
                    </a:lnTo>
                    <a:lnTo>
                      <a:pt x="55366" y="617703"/>
                    </a:lnTo>
                    <a:cubicBezTo>
                      <a:pt x="46164" y="621162"/>
                      <a:pt x="38873" y="627169"/>
                      <a:pt x="27760" y="628080"/>
                    </a:cubicBezTo>
                    <a:cubicBezTo>
                      <a:pt x="11918" y="624838"/>
                      <a:pt x="0" y="610821"/>
                      <a:pt x="0" y="594020"/>
                    </a:cubicBezTo>
                    <a:cubicBezTo>
                      <a:pt x="0" y="586820"/>
                      <a:pt x="2189" y="580131"/>
                      <a:pt x="5938" y="574582"/>
                    </a:cubicBezTo>
                    <a:lnTo>
                      <a:pt x="340836" y="25472"/>
                    </a:lnTo>
                    <a:cubicBezTo>
                      <a:pt x="347167" y="10503"/>
                      <a:pt x="361989" y="0"/>
                      <a:pt x="379264" y="0"/>
                    </a:cubicBezTo>
                    <a:close/>
                  </a:path>
                </a:pathLst>
              </a:custGeom>
              <a:grpFill/>
              <a:ln w="38100">
                <a:solidFill>
                  <a:schemeClr val="bg1"/>
                </a:solidFill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64" name="グループ化 63">
              <a:extLst>
                <a:ext uri="{FF2B5EF4-FFF2-40B4-BE49-F238E27FC236}">
                  <a16:creationId xmlns:a16="http://schemas.microsoft.com/office/drawing/2014/main" id="{21E40156-5B5F-2032-DFF2-F489F4B64D4C}"/>
                </a:ext>
              </a:extLst>
            </p:cNvPr>
            <p:cNvGrpSpPr/>
            <p:nvPr/>
          </p:nvGrpSpPr>
          <p:grpSpPr>
            <a:xfrm>
              <a:off x="6567727" y="3163470"/>
              <a:ext cx="544637" cy="801966"/>
              <a:chOff x="4004950" y="2050612"/>
              <a:chExt cx="1415557" cy="2084377"/>
            </a:xfrm>
          </p:grpSpPr>
          <p:sp>
            <p:nvSpPr>
              <p:cNvPr id="66" name="フリーフォーム: 図形 65">
                <a:extLst>
                  <a:ext uri="{FF2B5EF4-FFF2-40B4-BE49-F238E27FC236}">
                    <a16:creationId xmlns:a16="http://schemas.microsoft.com/office/drawing/2014/main" id="{2FC4D242-C0D4-78CF-E2CC-C0449501CE64}"/>
                  </a:ext>
                </a:extLst>
              </p:cNvPr>
              <p:cNvSpPr/>
              <p:nvPr/>
            </p:nvSpPr>
            <p:spPr>
              <a:xfrm>
                <a:off x="4004950" y="3205955"/>
                <a:ext cx="552172" cy="884609"/>
              </a:xfrm>
              <a:custGeom>
                <a:avLst/>
                <a:gdLst>
                  <a:gd name="connsiteX0" fmla="*/ 276290 w 552172"/>
                  <a:gd name="connsiteY0" fmla="*/ 0 h 884609"/>
                  <a:gd name="connsiteX1" fmla="*/ 304284 w 552172"/>
                  <a:gd name="connsiteY1" fmla="*/ 18556 h 884609"/>
                  <a:gd name="connsiteX2" fmla="*/ 547847 w 552172"/>
                  <a:gd name="connsiteY2" fmla="*/ 418577 h 884609"/>
                  <a:gd name="connsiteX3" fmla="*/ 552172 w 552172"/>
                  <a:gd name="connsiteY3" fmla="*/ 432737 h 884609"/>
                  <a:gd name="connsiteX4" fmla="*/ 531950 w 552172"/>
                  <a:gd name="connsiteY4" fmla="*/ 457549 h 884609"/>
                  <a:gd name="connsiteX5" fmla="*/ 515604 w 552172"/>
                  <a:gd name="connsiteY5" fmla="*/ 451903 h 884609"/>
                  <a:gd name="connsiteX6" fmla="*/ 356607 w 552172"/>
                  <a:gd name="connsiteY6" fmla="*/ 371792 h 884609"/>
                  <a:gd name="connsiteX7" fmla="*/ 356607 w 552172"/>
                  <a:gd name="connsiteY7" fmla="*/ 884609 h 884609"/>
                  <a:gd name="connsiteX8" fmla="*/ 195974 w 552172"/>
                  <a:gd name="connsiteY8" fmla="*/ 884609 h 884609"/>
                  <a:gd name="connsiteX9" fmla="*/ 195974 w 552172"/>
                  <a:gd name="connsiteY9" fmla="*/ 371233 h 884609"/>
                  <a:gd name="connsiteX10" fmla="*/ 40333 w 552172"/>
                  <a:gd name="connsiteY10" fmla="*/ 449990 h 884609"/>
                  <a:gd name="connsiteX11" fmla="*/ 20222 w 552172"/>
                  <a:gd name="connsiteY11" fmla="*/ 457549 h 884609"/>
                  <a:gd name="connsiteX12" fmla="*/ 0 w 552172"/>
                  <a:gd name="connsiteY12" fmla="*/ 432737 h 884609"/>
                  <a:gd name="connsiteX13" fmla="*/ 4325 w 552172"/>
                  <a:gd name="connsiteY13" fmla="*/ 418577 h 884609"/>
                  <a:gd name="connsiteX14" fmla="*/ 248295 w 552172"/>
                  <a:gd name="connsiteY14" fmla="*/ 18556 h 884609"/>
                  <a:gd name="connsiteX15" fmla="*/ 276290 w 552172"/>
                  <a:gd name="connsiteY15" fmla="*/ 0 h 8846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52172" h="884609">
                    <a:moveTo>
                      <a:pt x="276290" y="0"/>
                    </a:moveTo>
                    <a:cubicBezTo>
                      <a:pt x="288874" y="0"/>
                      <a:pt x="299672" y="7651"/>
                      <a:pt x="304284" y="18556"/>
                    </a:cubicBezTo>
                    <a:lnTo>
                      <a:pt x="547847" y="418577"/>
                    </a:lnTo>
                    <a:cubicBezTo>
                      <a:pt x="550578" y="422619"/>
                      <a:pt x="552172" y="427492"/>
                      <a:pt x="552172" y="432737"/>
                    </a:cubicBezTo>
                    <a:cubicBezTo>
                      <a:pt x="552172" y="444976"/>
                      <a:pt x="543491" y="455187"/>
                      <a:pt x="531950" y="457549"/>
                    </a:cubicBezTo>
                    <a:cubicBezTo>
                      <a:pt x="522790" y="456595"/>
                      <a:pt x="521052" y="453785"/>
                      <a:pt x="515604" y="451903"/>
                    </a:cubicBezTo>
                    <a:lnTo>
                      <a:pt x="356607" y="371792"/>
                    </a:lnTo>
                    <a:lnTo>
                      <a:pt x="356607" y="884609"/>
                    </a:lnTo>
                    <a:lnTo>
                      <a:pt x="195974" y="884609"/>
                    </a:lnTo>
                    <a:lnTo>
                      <a:pt x="195974" y="371233"/>
                    </a:lnTo>
                    <a:lnTo>
                      <a:pt x="40333" y="449990"/>
                    </a:lnTo>
                    <a:cubicBezTo>
                      <a:pt x="33630" y="452510"/>
                      <a:pt x="28318" y="456885"/>
                      <a:pt x="20222" y="457549"/>
                    </a:cubicBezTo>
                    <a:cubicBezTo>
                      <a:pt x="8681" y="455187"/>
                      <a:pt x="0" y="444976"/>
                      <a:pt x="0" y="432737"/>
                    </a:cubicBezTo>
                    <a:cubicBezTo>
                      <a:pt x="0" y="427492"/>
                      <a:pt x="1594" y="422619"/>
                      <a:pt x="4325" y="418577"/>
                    </a:cubicBezTo>
                    <a:lnTo>
                      <a:pt x="248295" y="18556"/>
                    </a:lnTo>
                    <a:cubicBezTo>
                      <a:pt x="252907" y="7651"/>
                      <a:pt x="263705" y="0"/>
                      <a:pt x="276290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67" name="フリーフォーム: 図形 66">
                <a:extLst>
                  <a:ext uri="{FF2B5EF4-FFF2-40B4-BE49-F238E27FC236}">
                    <a16:creationId xmlns:a16="http://schemas.microsoft.com/office/drawing/2014/main" id="{4F9A6D33-932B-DC9D-57F9-98DFBD8EB880}"/>
                  </a:ext>
                </a:extLst>
              </p:cNvPr>
              <p:cNvSpPr/>
              <p:nvPr/>
            </p:nvSpPr>
            <p:spPr>
              <a:xfrm>
                <a:off x="4424801" y="2050612"/>
                <a:ext cx="995706" cy="2084377"/>
              </a:xfrm>
              <a:custGeom>
                <a:avLst/>
                <a:gdLst>
                  <a:gd name="connsiteX0" fmla="*/ 379264 w 995706"/>
                  <a:gd name="connsiteY0" fmla="*/ 0 h 2084377"/>
                  <a:gd name="connsiteX1" fmla="*/ 417693 w 995706"/>
                  <a:gd name="connsiteY1" fmla="*/ 25472 h 2084377"/>
                  <a:gd name="connsiteX2" fmla="*/ 752033 w 995706"/>
                  <a:gd name="connsiteY2" fmla="*/ 574582 h 2084377"/>
                  <a:gd name="connsiteX3" fmla="*/ 757970 w 995706"/>
                  <a:gd name="connsiteY3" fmla="*/ 594020 h 2084377"/>
                  <a:gd name="connsiteX4" fmla="*/ 730211 w 995706"/>
                  <a:gd name="connsiteY4" fmla="*/ 628080 h 2084377"/>
                  <a:gd name="connsiteX5" fmla="*/ 707773 w 995706"/>
                  <a:gd name="connsiteY5" fmla="*/ 620329 h 2084377"/>
                  <a:gd name="connsiteX6" fmla="*/ 480254 w 995706"/>
                  <a:gd name="connsiteY6" fmla="*/ 505694 h 2084377"/>
                  <a:gd name="connsiteX7" fmla="*/ 479893 w 995706"/>
                  <a:gd name="connsiteY7" fmla="*/ 514744 h 2084377"/>
                  <a:gd name="connsiteX8" fmla="*/ 509377 w 995706"/>
                  <a:gd name="connsiteY8" fmla="*/ 657821 h 2084377"/>
                  <a:gd name="connsiteX9" fmla="*/ 692843 w 995706"/>
                  <a:gd name="connsiteY9" fmla="*/ 880332 h 2084377"/>
                  <a:gd name="connsiteX10" fmla="*/ 690890 w 995706"/>
                  <a:gd name="connsiteY10" fmla="*/ 883468 h 2084377"/>
                  <a:gd name="connsiteX11" fmla="*/ 746743 w 995706"/>
                  <a:gd name="connsiteY11" fmla="*/ 923205 h 2084377"/>
                  <a:gd name="connsiteX12" fmla="*/ 993389 w 995706"/>
                  <a:gd name="connsiteY12" fmla="*/ 1506878 h 2084377"/>
                  <a:gd name="connsiteX13" fmla="*/ 568385 w 995706"/>
                  <a:gd name="connsiteY13" fmla="*/ 2084377 h 2084377"/>
                  <a:gd name="connsiteX14" fmla="*/ 487888 w 995706"/>
                  <a:gd name="connsiteY14" fmla="*/ 1885079 h 2084377"/>
                  <a:gd name="connsiteX15" fmla="*/ 779221 w 995706"/>
                  <a:gd name="connsiteY15" fmla="*/ 1489291 h 2084377"/>
                  <a:gd name="connsiteX16" fmla="*/ 556621 w 995706"/>
                  <a:gd name="connsiteY16" fmla="*/ 1051083 h 2084377"/>
                  <a:gd name="connsiteX17" fmla="*/ 557261 w 995706"/>
                  <a:gd name="connsiteY17" fmla="*/ 1050034 h 2084377"/>
                  <a:gd name="connsiteX18" fmla="*/ 490213 w 995706"/>
                  <a:gd name="connsiteY18" fmla="*/ 1000305 h 2084377"/>
                  <a:gd name="connsiteX19" fmla="*/ 305980 w 995706"/>
                  <a:gd name="connsiteY19" fmla="*/ 735672 h 2084377"/>
                  <a:gd name="connsiteX20" fmla="*/ 262294 w 995706"/>
                  <a:gd name="connsiteY20" fmla="*/ 523695 h 2084377"/>
                  <a:gd name="connsiteX21" fmla="*/ 262729 w 995706"/>
                  <a:gd name="connsiteY21" fmla="*/ 512774 h 2084377"/>
                  <a:gd name="connsiteX22" fmla="*/ 55366 w 995706"/>
                  <a:gd name="connsiteY22" fmla="*/ 617703 h 2084377"/>
                  <a:gd name="connsiteX23" fmla="*/ 27760 w 995706"/>
                  <a:gd name="connsiteY23" fmla="*/ 628080 h 2084377"/>
                  <a:gd name="connsiteX24" fmla="*/ 0 w 995706"/>
                  <a:gd name="connsiteY24" fmla="*/ 594020 h 2084377"/>
                  <a:gd name="connsiteX25" fmla="*/ 5938 w 995706"/>
                  <a:gd name="connsiteY25" fmla="*/ 574582 h 2084377"/>
                  <a:gd name="connsiteX26" fmla="*/ 340836 w 995706"/>
                  <a:gd name="connsiteY26" fmla="*/ 25472 h 2084377"/>
                  <a:gd name="connsiteX27" fmla="*/ 379264 w 995706"/>
                  <a:gd name="connsiteY27" fmla="*/ 0 h 20843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995706" h="2084377">
                    <a:moveTo>
                      <a:pt x="379264" y="0"/>
                    </a:moveTo>
                    <a:cubicBezTo>
                      <a:pt x="396540" y="0"/>
                      <a:pt x="411362" y="10503"/>
                      <a:pt x="417693" y="25472"/>
                    </a:cubicBezTo>
                    <a:lnTo>
                      <a:pt x="752033" y="574582"/>
                    </a:lnTo>
                    <a:cubicBezTo>
                      <a:pt x="755781" y="580131"/>
                      <a:pt x="757970" y="586820"/>
                      <a:pt x="757970" y="594020"/>
                    </a:cubicBezTo>
                    <a:cubicBezTo>
                      <a:pt x="757970" y="610821"/>
                      <a:pt x="746053" y="624838"/>
                      <a:pt x="730211" y="628080"/>
                    </a:cubicBezTo>
                    <a:cubicBezTo>
                      <a:pt x="717636" y="626770"/>
                      <a:pt x="715252" y="622913"/>
                      <a:pt x="707773" y="620329"/>
                    </a:cubicBezTo>
                    <a:lnTo>
                      <a:pt x="480254" y="505694"/>
                    </a:lnTo>
                    <a:lnTo>
                      <a:pt x="479893" y="514744"/>
                    </a:lnTo>
                    <a:cubicBezTo>
                      <a:pt x="481891" y="563398"/>
                      <a:pt x="491750" y="611730"/>
                      <a:pt x="509377" y="657821"/>
                    </a:cubicBezTo>
                    <a:cubicBezTo>
                      <a:pt x="544653" y="750063"/>
                      <a:pt x="609026" y="828186"/>
                      <a:pt x="692843" y="880332"/>
                    </a:cubicBezTo>
                    <a:lnTo>
                      <a:pt x="690890" y="883468"/>
                    </a:lnTo>
                    <a:lnTo>
                      <a:pt x="746743" y="923205"/>
                    </a:lnTo>
                    <a:cubicBezTo>
                      <a:pt x="918098" y="1064222"/>
                      <a:pt x="1011945" y="1281725"/>
                      <a:pt x="993389" y="1506878"/>
                    </a:cubicBezTo>
                    <a:cubicBezTo>
                      <a:pt x="972177" y="1764258"/>
                      <a:pt x="807776" y="1987683"/>
                      <a:pt x="568385" y="2084377"/>
                    </a:cubicBezTo>
                    <a:lnTo>
                      <a:pt x="487888" y="1885079"/>
                    </a:lnTo>
                    <a:cubicBezTo>
                      <a:pt x="651968" y="1818806"/>
                      <a:pt x="764687" y="1665648"/>
                      <a:pt x="779221" y="1489291"/>
                    </a:cubicBezTo>
                    <a:cubicBezTo>
                      <a:pt x="793761" y="1312870"/>
                      <a:pt x="707637" y="1143324"/>
                      <a:pt x="556621" y="1051083"/>
                    </a:cubicBezTo>
                    <a:lnTo>
                      <a:pt x="557261" y="1050034"/>
                    </a:lnTo>
                    <a:lnTo>
                      <a:pt x="490213" y="1000305"/>
                    </a:lnTo>
                    <a:cubicBezTo>
                      <a:pt x="408575" y="928764"/>
                      <a:pt x="345141" y="838074"/>
                      <a:pt x="305980" y="735672"/>
                    </a:cubicBezTo>
                    <a:cubicBezTo>
                      <a:pt x="279861" y="667375"/>
                      <a:pt x="265257" y="595772"/>
                      <a:pt x="262294" y="523695"/>
                    </a:cubicBezTo>
                    <a:lnTo>
                      <a:pt x="262729" y="512774"/>
                    </a:lnTo>
                    <a:lnTo>
                      <a:pt x="55366" y="617703"/>
                    </a:lnTo>
                    <a:cubicBezTo>
                      <a:pt x="46164" y="621162"/>
                      <a:pt x="38873" y="627169"/>
                      <a:pt x="27760" y="628080"/>
                    </a:cubicBezTo>
                    <a:cubicBezTo>
                      <a:pt x="11918" y="624838"/>
                      <a:pt x="0" y="610821"/>
                      <a:pt x="0" y="594020"/>
                    </a:cubicBezTo>
                    <a:cubicBezTo>
                      <a:pt x="0" y="586820"/>
                      <a:pt x="2189" y="580131"/>
                      <a:pt x="5938" y="574582"/>
                    </a:cubicBezTo>
                    <a:lnTo>
                      <a:pt x="340836" y="25472"/>
                    </a:lnTo>
                    <a:cubicBezTo>
                      <a:pt x="347167" y="10503"/>
                      <a:pt x="361989" y="0"/>
                      <a:pt x="379264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72" name="テキスト ボックス 71">
            <a:extLst>
              <a:ext uri="{FF2B5EF4-FFF2-40B4-BE49-F238E27FC236}">
                <a16:creationId xmlns:a16="http://schemas.microsoft.com/office/drawing/2014/main" id="{625F279A-D52B-06B9-D91D-BD79422EF861}"/>
              </a:ext>
            </a:extLst>
          </p:cNvPr>
          <p:cNvSpPr txBox="1"/>
          <p:nvPr/>
        </p:nvSpPr>
        <p:spPr>
          <a:xfrm>
            <a:off x="1958494" y="620590"/>
            <a:ext cx="264687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800" dirty="0">
                <a:latin typeface="+mj-ea"/>
                <a:ea typeface="+mj-ea"/>
              </a:rPr>
              <a:t>瞬間判断</a:t>
            </a:r>
          </a:p>
        </p:txBody>
      </p:sp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6FB2BEFC-AAF7-C288-3CB5-5C0F081FB971}"/>
              </a:ext>
            </a:extLst>
          </p:cNvPr>
          <p:cNvSpPr txBox="1"/>
          <p:nvPr/>
        </p:nvSpPr>
        <p:spPr>
          <a:xfrm>
            <a:off x="1958494" y="196241"/>
            <a:ext cx="16209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800" dirty="0">
                <a:latin typeface="+mj-ea"/>
                <a:ea typeface="+mj-ea"/>
              </a:rPr>
              <a:t>よく見て</a:t>
            </a:r>
          </a:p>
        </p:txBody>
      </p:sp>
    </p:spTree>
    <p:extLst>
      <p:ext uri="{BB962C8B-B14F-4D97-AF65-F5344CB8AC3E}">
        <p14:creationId xmlns:p14="http://schemas.microsoft.com/office/powerpoint/2010/main" val="2652898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4" grpId="0"/>
    </p:bld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20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54E73331-43ED-BA1F-E499-FC8DD2400B5F}"/>
              </a:ext>
            </a:extLst>
          </p:cNvPr>
          <p:cNvSpPr txBox="1"/>
          <p:nvPr/>
        </p:nvSpPr>
        <p:spPr>
          <a:xfrm>
            <a:off x="3251135" y="5944518"/>
            <a:ext cx="572464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800" b="1" dirty="0">
                <a:solidFill>
                  <a:srgbClr val="FF0000"/>
                </a:solidFill>
                <a:latin typeface="+mj-ea"/>
                <a:ea typeface="+mj-ea"/>
              </a:rPr>
              <a:t>正解：追い越し禁止</a:t>
            </a:r>
          </a:p>
        </p:txBody>
      </p:sp>
      <p:grpSp>
        <p:nvGrpSpPr>
          <p:cNvPr id="122" name="グループ化 121">
            <a:extLst>
              <a:ext uri="{FF2B5EF4-FFF2-40B4-BE49-F238E27FC236}">
                <a16:creationId xmlns:a16="http://schemas.microsoft.com/office/drawing/2014/main" id="{8CF0D8CC-8F44-D05E-DF9E-F0C4898B7AD4}"/>
              </a:ext>
            </a:extLst>
          </p:cNvPr>
          <p:cNvGrpSpPr/>
          <p:nvPr/>
        </p:nvGrpSpPr>
        <p:grpSpPr>
          <a:xfrm>
            <a:off x="4307909" y="2196160"/>
            <a:ext cx="3540692" cy="3540690"/>
            <a:chOff x="6113810" y="2850205"/>
            <a:chExt cx="1439862" cy="1439862"/>
          </a:xfrm>
        </p:grpSpPr>
        <p:grpSp>
          <p:nvGrpSpPr>
            <p:cNvPr id="123" name="グループ化 122">
              <a:extLst>
                <a:ext uri="{FF2B5EF4-FFF2-40B4-BE49-F238E27FC236}">
                  <a16:creationId xmlns:a16="http://schemas.microsoft.com/office/drawing/2014/main" id="{627733CF-2DB2-43F3-DD41-64D594514F40}"/>
                </a:ext>
              </a:extLst>
            </p:cNvPr>
            <p:cNvGrpSpPr/>
            <p:nvPr/>
          </p:nvGrpSpPr>
          <p:grpSpPr>
            <a:xfrm>
              <a:off x="6113810" y="2850205"/>
              <a:ext cx="1439862" cy="1439862"/>
              <a:chOff x="925253" y="2945173"/>
              <a:chExt cx="1439862" cy="1439862"/>
            </a:xfrm>
          </p:grpSpPr>
          <p:sp>
            <p:nvSpPr>
              <p:cNvPr id="130" name="楕円 129">
                <a:extLst>
                  <a:ext uri="{FF2B5EF4-FFF2-40B4-BE49-F238E27FC236}">
                    <a16:creationId xmlns:a16="http://schemas.microsoft.com/office/drawing/2014/main" id="{0D9DF253-8AE4-5E9A-D0A0-67D0F9DCEC24}"/>
                  </a:ext>
                </a:extLst>
              </p:cNvPr>
              <p:cNvSpPr/>
              <p:nvPr/>
            </p:nvSpPr>
            <p:spPr>
              <a:xfrm>
                <a:off x="947035" y="2965964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31" name="フリーフォーム: 図形 130">
                <a:extLst>
                  <a:ext uri="{FF2B5EF4-FFF2-40B4-BE49-F238E27FC236}">
                    <a16:creationId xmlns:a16="http://schemas.microsoft.com/office/drawing/2014/main" id="{BCBBA478-F455-608E-3B41-9C7D49957EB4}"/>
                  </a:ext>
                </a:extLst>
              </p:cNvPr>
              <p:cNvSpPr/>
              <p:nvPr/>
            </p:nvSpPr>
            <p:spPr>
              <a:xfrm>
                <a:off x="925253" y="2945173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24" name="グループ化 123">
              <a:extLst>
                <a:ext uri="{FF2B5EF4-FFF2-40B4-BE49-F238E27FC236}">
                  <a16:creationId xmlns:a16="http://schemas.microsoft.com/office/drawing/2014/main" id="{F8594B99-B11A-2634-DB37-F921DFF3B378}"/>
                </a:ext>
              </a:extLst>
            </p:cNvPr>
            <p:cNvGrpSpPr/>
            <p:nvPr/>
          </p:nvGrpSpPr>
          <p:grpSpPr>
            <a:xfrm>
              <a:off x="6567727" y="3163470"/>
              <a:ext cx="544637" cy="801966"/>
              <a:chOff x="4004950" y="2050612"/>
              <a:chExt cx="1415557" cy="2084377"/>
            </a:xfrm>
            <a:solidFill>
              <a:schemeClr val="bg1"/>
            </a:solidFill>
          </p:grpSpPr>
          <p:sp>
            <p:nvSpPr>
              <p:cNvPr id="128" name="フリーフォーム: 図形 127">
                <a:extLst>
                  <a:ext uri="{FF2B5EF4-FFF2-40B4-BE49-F238E27FC236}">
                    <a16:creationId xmlns:a16="http://schemas.microsoft.com/office/drawing/2014/main" id="{9F7BA12A-63A4-7079-3865-C034E090D313}"/>
                  </a:ext>
                </a:extLst>
              </p:cNvPr>
              <p:cNvSpPr/>
              <p:nvPr/>
            </p:nvSpPr>
            <p:spPr>
              <a:xfrm>
                <a:off x="4004950" y="3205955"/>
                <a:ext cx="552172" cy="884609"/>
              </a:xfrm>
              <a:custGeom>
                <a:avLst/>
                <a:gdLst>
                  <a:gd name="connsiteX0" fmla="*/ 276290 w 552172"/>
                  <a:gd name="connsiteY0" fmla="*/ 0 h 884609"/>
                  <a:gd name="connsiteX1" fmla="*/ 304284 w 552172"/>
                  <a:gd name="connsiteY1" fmla="*/ 18556 h 884609"/>
                  <a:gd name="connsiteX2" fmla="*/ 547847 w 552172"/>
                  <a:gd name="connsiteY2" fmla="*/ 418577 h 884609"/>
                  <a:gd name="connsiteX3" fmla="*/ 552172 w 552172"/>
                  <a:gd name="connsiteY3" fmla="*/ 432737 h 884609"/>
                  <a:gd name="connsiteX4" fmla="*/ 531950 w 552172"/>
                  <a:gd name="connsiteY4" fmla="*/ 457549 h 884609"/>
                  <a:gd name="connsiteX5" fmla="*/ 515604 w 552172"/>
                  <a:gd name="connsiteY5" fmla="*/ 451903 h 884609"/>
                  <a:gd name="connsiteX6" fmla="*/ 356607 w 552172"/>
                  <a:gd name="connsiteY6" fmla="*/ 371792 h 884609"/>
                  <a:gd name="connsiteX7" fmla="*/ 356607 w 552172"/>
                  <a:gd name="connsiteY7" fmla="*/ 884609 h 884609"/>
                  <a:gd name="connsiteX8" fmla="*/ 195974 w 552172"/>
                  <a:gd name="connsiteY8" fmla="*/ 884609 h 884609"/>
                  <a:gd name="connsiteX9" fmla="*/ 195974 w 552172"/>
                  <a:gd name="connsiteY9" fmla="*/ 371233 h 884609"/>
                  <a:gd name="connsiteX10" fmla="*/ 40333 w 552172"/>
                  <a:gd name="connsiteY10" fmla="*/ 449990 h 884609"/>
                  <a:gd name="connsiteX11" fmla="*/ 20222 w 552172"/>
                  <a:gd name="connsiteY11" fmla="*/ 457549 h 884609"/>
                  <a:gd name="connsiteX12" fmla="*/ 0 w 552172"/>
                  <a:gd name="connsiteY12" fmla="*/ 432737 h 884609"/>
                  <a:gd name="connsiteX13" fmla="*/ 4325 w 552172"/>
                  <a:gd name="connsiteY13" fmla="*/ 418577 h 884609"/>
                  <a:gd name="connsiteX14" fmla="*/ 248295 w 552172"/>
                  <a:gd name="connsiteY14" fmla="*/ 18556 h 884609"/>
                  <a:gd name="connsiteX15" fmla="*/ 276290 w 552172"/>
                  <a:gd name="connsiteY15" fmla="*/ 0 h 8846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52172" h="884609">
                    <a:moveTo>
                      <a:pt x="276290" y="0"/>
                    </a:moveTo>
                    <a:cubicBezTo>
                      <a:pt x="288874" y="0"/>
                      <a:pt x="299672" y="7651"/>
                      <a:pt x="304284" y="18556"/>
                    </a:cubicBezTo>
                    <a:lnTo>
                      <a:pt x="547847" y="418577"/>
                    </a:lnTo>
                    <a:cubicBezTo>
                      <a:pt x="550578" y="422619"/>
                      <a:pt x="552172" y="427492"/>
                      <a:pt x="552172" y="432737"/>
                    </a:cubicBezTo>
                    <a:cubicBezTo>
                      <a:pt x="552172" y="444976"/>
                      <a:pt x="543491" y="455187"/>
                      <a:pt x="531950" y="457549"/>
                    </a:cubicBezTo>
                    <a:cubicBezTo>
                      <a:pt x="522790" y="456595"/>
                      <a:pt x="521052" y="453785"/>
                      <a:pt x="515604" y="451903"/>
                    </a:cubicBezTo>
                    <a:lnTo>
                      <a:pt x="356607" y="371792"/>
                    </a:lnTo>
                    <a:lnTo>
                      <a:pt x="356607" y="884609"/>
                    </a:lnTo>
                    <a:lnTo>
                      <a:pt x="195974" y="884609"/>
                    </a:lnTo>
                    <a:lnTo>
                      <a:pt x="195974" y="371233"/>
                    </a:lnTo>
                    <a:lnTo>
                      <a:pt x="40333" y="449990"/>
                    </a:lnTo>
                    <a:cubicBezTo>
                      <a:pt x="33630" y="452510"/>
                      <a:pt x="28318" y="456885"/>
                      <a:pt x="20222" y="457549"/>
                    </a:cubicBezTo>
                    <a:cubicBezTo>
                      <a:pt x="8681" y="455187"/>
                      <a:pt x="0" y="444976"/>
                      <a:pt x="0" y="432737"/>
                    </a:cubicBezTo>
                    <a:cubicBezTo>
                      <a:pt x="0" y="427492"/>
                      <a:pt x="1594" y="422619"/>
                      <a:pt x="4325" y="418577"/>
                    </a:cubicBezTo>
                    <a:lnTo>
                      <a:pt x="248295" y="18556"/>
                    </a:lnTo>
                    <a:cubicBezTo>
                      <a:pt x="252907" y="7651"/>
                      <a:pt x="263705" y="0"/>
                      <a:pt x="276290" y="0"/>
                    </a:cubicBezTo>
                    <a:close/>
                  </a:path>
                </a:pathLst>
              </a:custGeom>
              <a:grpFill/>
              <a:ln w="38100">
                <a:solidFill>
                  <a:schemeClr val="bg1"/>
                </a:solidFill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29" name="フリーフォーム: 図形 128">
                <a:extLst>
                  <a:ext uri="{FF2B5EF4-FFF2-40B4-BE49-F238E27FC236}">
                    <a16:creationId xmlns:a16="http://schemas.microsoft.com/office/drawing/2014/main" id="{519AE852-DA87-8C9D-CF1D-5502ADA26A37}"/>
                  </a:ext>
                </a:extLst>
              </p:cNvPr>
              <p:cNvSpPr/>
              <p:nvPr/>
            </p:nvSpPr>
            <p:spPr>
              <a:xfrm>
                <a:off x="4424801" y="2050612"/>
                <a:ext cx="995706" cy="2084377"/>
              </a:xfrm>
              <a:custGeom>
                <a:avLst/>
                <a:gdLst>
                  <a:gd name="connsiteX0" fmla="*/ 379264 w 995706"/>
                  <a:gd name="connsiteY0" fmla="*/ 0 h 2084377"/>
                  <a:gd name="connsiteX1" fmla="*/ 417693 w 995706"/>
                  <a:gd name="connsiteY1" fmla="*/ 25472 h 2084377"/>
                  <a:gd name="connsiteX2" fmla="*/ 752033 w 995706"/>
                  <a:gd name="connsiteY2" fmla="*/ 574582 h 2084377"/>
                  <a:gd name="connsiteX3" fmla="*/ 757970 w 995706"/>
                  <a:gd name="connsiteY3" fmla="*/ 594020 h 2084377"/>
                  <a:gd name="connsiteX4" fmla="*/ 730211 w 995706"/>
                  <a:gd name="connsiteY4" fmla="*/ 628080 h 2084377"/>
                  <a:gd name="connsiteX5" fmla="*/ 707773 w 995706"/>
                  <a:gd name="connsiteY5" fmla="*/ 620329 h 2084377"/>
                  <a:gd name="connsiteX6" fmla="*/ 480254 w 995706"/>
                  <a:gd name="connsiteY6" fmla="*/ 505694 h 2084377"/>
                  <a:gd name="connsiteX7" fmla="*/ 479893 w 995706"/>
                  <a:gd name="connsiteY7" fmla="*/ 514744 h 2084377"/>
                  <a:gd name="connsiteX8" fmla="*/ 509377 w 995706"/>
                  <a:gd name="connsiteY8" fmla="*/ 657821 h 2084377"/>
                  <a:gd name="connsiteX9" fmla="*/ 692843 w 995706"/>
                  <a:gd name="connsiteY9" fmla="*/ 880332 h 2084377"/>
                  <a:gd name="connsiteX10" fmla="*/ 690890 w 995706"/>
                  <a:gd name="connsiteY10" fmla="*/ 883468 h 2084377"/>
                  <a:gd name="connsiteX11" fmla="*/ 746743 w 995706"/>
                  <a:gd name="connsiteY11" fmla="*/ 923205 h 2084377"/>
                  <a:gd name="connsiteX12" fmla="*/ 993389 w 995706"/>
                  <a:gd name="connsiteY12" fmla="*/ 1506878 h 2084377"/>
                  <a:gd name="connsiteX13" fmla="*/ 568385 w 995706"/>
                  <a:gd name="connsiteY13" fmla="*/ 2084377 h 2084377"/>
                  <a:gd name="connsiteX14" fmla="*/ 487888 w 995706"/>
                  <a:gd name="connsiteY14" fmla="*/ 1885079 h 2084377"/>
                  <a:gd name="connsiteX15" fmla="*/ 779221 w 995706"/>
                  <a:gd name="connsiteY15" fmla="*/ 1489291 h 2084377"/>
                  <a:gd name="connsiteX16" fmla="*/ 556621 w 995706"/>
                  <a:gd name="connsiteY16" fmla="*/ 1051083 h 2084377"/>
                  <a:gd name="connsiteX17" fmla="*/ 557261 w 995706"/>
                  <a:gd name="connsiteY17" fmla="*/ 1050034 h 2084377"/>
                  <a:gd name="connsiteX18" fmla="*/ 490213 w 995706"/>
                  <a:gd name="connsiteY18" fmla="*/ 1000305 h 2084377"/>
                  <a:gd name="connsiteX19" fmla="*/ 305980 w 995706"/>
                  <a:gd name="connsiteY19" fmla="*/ 735672 h 2084377"/>
                  <a:gd name="connsiteX20" fmla="*/ 262294 w 995706"/>
                  <a:gd name="connsiteY20" fmla="*/ 523695 h 2084377"/>
                  <a:gd name="connsiteX21" fmla="*/ 262729 w 995706"/>
                  <a:gd name="connsiteY21" fmla="*/ 512774 h 2084377"/>
                  <a:gd name="connsiteX22" fmla="*/ 55366 w 995706"/>
                  <a:gd name="connsiteY22" fmla="*/ 617703 h 2084377"/>
                  <a:gd name="connsiteX23" fmla="*/ 27760 w 995706"/>
                  <a:gd name="connsiteY23" fmla="*/ 628080 h 2084377"/>
                  <a:gd name="connsiteX24" fmla="*/ 0 w 995706"/>
                  <a:gd name="connsiteY24" fmla="*/ 594020 h 2084377"/>
                  <a:gd name="connsiteX25" fmla="*/ 5938 w 995706"/>
                  <a:gd name="connsiteY25" fmla="*/ 574582 h 2084377"/>
                  <a:gd name="connsiteX26" fmla="*/ 340836 w 995706"/>
                  <a:gd name="connsiteY26" fmla="*/ 25472 h 2084377"/>
                  <a:gd name="connsiteX27" fmla="*/ 379264 w 995706"/>
                  <a:gd name="connsiteY27" fmla="*/ 0 h 20843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995706" h="2084377">
                    <a:moveTo>
                      <a:pt x="379264" y="0"/>
                    </a:moveTo>
                    <a:cubicBezTo>
                      <a:pt x="396540" y="0"/>
                      <a:pt x="411362" y="10503"/>
                      <a:pt x="417693" y="25472"/>
                    </a:cubicBezTo>
                    <a:lnTo>
                      <a:pt x="752033" y="574582"/>
                    </a:lnTo>
                    <a:cubicBezTo>
                      <a:pt x="755781" y="580131"/>
                      <a:pt x="757970" y="586820"/>
                      <a:pt x="757970" y="594020"/>
                    </a:cubicBezTo>
                    <a:cubicBezTo>
                      <a:pt x="757970" y="610821"/>
                      <a:pt x="746053" y="624838"/>
                      <a:pt x="730211" y="628080"/>
                    </a:cubicBezTo>
                    <a:cubicBezTo>
                      <a:pt x="717636" y="626770"/>
                      <a:pt x="715252" y="622913"/>
                      <a:pt x="707773" y="620329"/>
                    </a:cubicBezTo>
                    <a:lnTo>
                      <a:pt x="480254" y="505694"/>
                    </a:lnTo>
                    <a:lnTo>
                      <a:pt x="479893" y="514744"/>
                    </a:lnTo>
                    <a:cubicBezTo>
                      <a:pt x="481891" y="563398"/>
                      <a:pt x="491750" y="611730"/>
                      <a:pt x="509377" y="657821"/>
                    </a:cubicBezTo>
                    <a:cubicBezTo>
                      <a:pt x="544653" y="750063"/>
                      <a:pt x="609026" y="828186"/>
                      <a:pt x="692843" y="880332"/>
                    </a:cubicBezTo>
                    <a:lnTo>
                      <a:pt x="690890" y="883468"/>
                    </a:lnTo>
                    <a:lnTo>
                      <a:pt x="746743" y="923205"/>
                    </a:lnTo>
                    <a:cubicBezTo>
                      <a:pt x="918098" y="1064222"/>
                      <a:pt x="1011945" y="1281725"/>
                      <a:pt x="993389" y="1506878"/>
                    </a:cubicBezTo>
                    <a:cubicBezTo>
                      <a:pt x="972177" y="1764258"/>
                      <a:pt x="807776" y="1987683"/>
                      <a:pt x="568385" y="2084377"/>
                    </a:cubicBezTo>
                    <a:lnTo>
                      <a:pt x="487888" y="1885079"/>
                    </a:lnTo>
                    <a:cubicBezTo>
                      <a:pt x="651968" y="1818806"/>
                      <a:pt x="764687" y="1665648"/>
                      <a:pt x="779221" y="1489291"/>
                    </a:cubicBezTo>
                    <a:cubicBezTo>
                      <a:pt x="793761" y="1312870"/>
                      <a:pt x="707637" y="1143324"/>
                      <a:pt x="556621" y="1051083"/>
                    </a:cubicBezTo>
                    <a:lnTo>
                      <a:pt x="557261" y="1050034"/>
                    </a:lnTo>
                    <a:lnTo>
                      <a:pt x="490213" y="1000305"/>
                    </a:lnTo>
                    <a:cubicBezTo>
                      <a:pt x="408575" y="928764"/>
                      <a:pt x="345141" y="838074"/>
                      <a:pt x="305980" y="735672"/>
                    </a:cubicBezTo>
                    <a:cubicBezTo>
                      <a:pt x="279861" y="667375"/>
                      <a:pt x="265257" y="595772"/>
                      <a:pt x="262294" y="523695"/>
                    </a:cubicBezTo>
                    <a:lnTo>
                      <a:pt x="262729" y="512774"/>
                    </a:lnTo>
                    <a:lnTo>
                      <a:pt x="55366" y="617703"/>
                    </a:lnTo>
                    <a:cubicBezTo>
                      <a:pt x="46164" y="621162"/>
                      <a:pt x="38873" y="627169"/>
                      <a:pt x="27760" y="628080"/>
                    </a:cubicBezTo>
                    <a:cubicBezTo>
                      <a:pt x="11918" y="624838"/>
                      <a:pt x="0" y="610821"/>
                      <a:pt x="0" y="594020"/>
                    </a:cubicBezTo>
                    <a:cubicBezTo>
                      <a:pt x="0" y="586820"/>
                      <a:pt x="2189" y="580131"/>
                      <a:pt x="5938" y="574582"/>
                    </a:cubicBezTo>
                    <a:lnTo>
                      <a:pt x="340836" y="25472"/>
                    </a:lnTo>
                    <a:cubicBezTo>
                      <a:pt x="347167" y="10503"/>
                      <a:pt x="361989" y="0"/>
                      <a:pt x="379264" y="0"/>
                    </a:cubicBezTo>
                    <a:close/>
                  </a:path>
                </a:pathLst>
              </a:custGeom>
              <a:grpFill/>
              <a:ln w="38100">
                <a:solidFill>
                  <a:schemeClr val="bg1"/>
                </a:solidFill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25" name="グループ化 124">
              <a:extLst>
                <a:ext uri="{FF2B5EF4-FFF2-40B4-BE49-F238E27FC236}">
                  <a16:creationId xmlns:a16="http://schemas.microsoft.com/office/drawing/2014/main" id="{10F52194-C818-2D8C-ECDF-771AF1A3ECF4}"/>
                </a:ext>
              </a:extLst>
            </p:cNvPr>
            <p:cNvGrpSpPr/>
            <p:nvPr/>
          </p:nvGrpSpPr>
          <p:grpSpPr>
            <a:xfrm>
              <a:off x="6567727" y="3163470"/>
              <a:ext cx="544637" cy="801966"/>
              <a:chOff x="4004950" y="2050612"/>
              <a:chExt cx="1415557" cy="2084377"/>
            </a:xfrm>
          </p:grpSpPr>
          <p:sp>
            <p:nvSpPr>
              <p:cNvPr id="126" name="フリーフォーム: 図形 125">
                <a:extLst>
                  <a:ext uri="{FF2B5EF4-FFF2-40B4-BE49-F238E27FC236}">
                    <a16:creationId xmlns:a16="http://schemas.microsoft.com/office/drawing/2014/main" id="{F6F8ADC1-1E59-93A5-B27C-A671658E6744}"/>
                  </a:ext>
                </a:extLst>
              </p:cNvPr>
              <p:cNvSpPr/>
              <p:nvPr/>
            </p:nvSpPr>
            <p:spPr>
              <a:xfrm>
                <a:off x="4004950" y="3205955"/>
                <a:ext cx="552172" cy="884609"/>
              </a:xfrm>
              <a:custGeom>
                <a:avLst/>
                <a:gdLst>
                  <a:gd name="connsiteX0" fmla="*/ 276290 w 552172"/>
                  <a:gd name="connsiteY0" fmla="*/ 0 h 884609"/>
                  <a:gd name="connsiteX1" fmla="*/ 304284 w 552172"/>
                  <a:gd name="connsiteY1" fmla="*/ 18556 h 884609"/>
                  <a:gd name="connsiteX2" fmla="*/ 547847 w 552172"/>
                  <a:gd name="connsiteY2" fmla="*/ 418577 h 884609"/>
                  <a:gd name="connsiteX3" fmla="*/ 552172 w 552172"/>
                  <a:gd name="connsiteY3" fmla="*/ 432737 h 884609"/>
                  <a:gd name="connsiteX4" fmla="*/ 531950 w 552172"/>
                  <a:gd name="connsiteY4" fmla="*/ 457549 h 884609"/>
                  <a:gd name="connsiteX5" fmla="*/ 515604 w 552172"/>
                  <a:gd name="connsiteY5" fmla="*/ 451903 h 884609"/>
                  <a:gd name="connsiteX6" fmla="*/ 356607 w 552172"/>
                  <a:gd name="connsiteY6" fmla="*/ 371792 h 884609"/>
                  <a:gd name="connsiteX7" fmla="*/ 356607 w 552172"/>
                  <a:gd name="connsiteY7" fmla="*/ 884609 h 884609"/>
                  <a:gd name="connsiteX8" fmla="*/ 195974 w 552172"/>
                  <a:gd name="connsiteY8" fmla="*/ 884609 h 884609"/>
                  <a:gd name="connsiteX9" fmla="*/ 195974 w 552172"/>
                  <a:gd name="connsiteY9" fmla="*/ 371233 h 884609"/>
                  <a:gd name="connsiteX10" fmla="*/ 40333 w 552172"/>
                  <a:gd name="connsiteY10" fmla="*/ 449990 h 884609"/>
                  <a:gd name="connsiteX11" fmla="*/ 20222 w 552172"/>
                  <a:gd name="connsiteY11" fmla="*/ 457549 h 884609"/>
                  <a:gd name="connsiteX12" fmla="*/ 0 w 552172"/>
                  <a:gd name="connsiteY12" fmla="*/ 432737 h 884609"/>
                  <a:gd name="connsiteX13" fmla="*/ 4325 w 552172"/>
                  <a:gd name="connsiteY13" fmla="*/ 418577 h 884609"/>
                  <a:gd name="connsiteX14" fmla="*/ 248295 w 552172"/>
                  <a:gd name="connsiteY14" fmla="*/ 18556 h 884609"/>
                  <a:gd name="connsiteX15" fmla="*/ 276290 w 552172"/>
                  <a:gd name="connsiteY15" fmla="*/ 0 h 8846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52172" h="884609">
                    <a:moveTo>
                      <a:pt x="276290" y="0"/>
                    </a:moveTo>
                    <a:cubicBezTo>
                      <a:pt x="288874" y="0"/>
                      <a:pt x="299672" y="7651"/>
                      <a:pt x="304284" y="18556"/>
                    </a:cubicBezTo>
                    <a:lnTo>
                      <a:pt x="547847" y="418577"/>
                    </a:lnTo>
                    <a:cubicBezTo>
                      <a:pt x="550578" y="422619"/>
                      <a:pt x="552172" y="427492"/>
                      <a:pt x="552172" y="432737"/>
                    </a:cubicBezTo>
                    <a:cubicBezTo>
                      <a:pt x="552172" y="444976"/>
                      <a:pt x="543491" y="455187"/>
                      <a:pt x="531950" y="457549"/>
                    </a:cubicBezTo>
                    <a:cubicBezTo>
                      <a:pt x="522790" y="456595"/>
                      <a:pt x="521052" y="453785"/>
                      <a:pt x="515604" y="451903"/>
                    </a:cubicBezTo>
                    <a:lnTo>
                      <a:pt x="356607" y="371792"/>
                    </a:lnTo>
                    <a:lnTo>
                      <a:pt x="356607" y="884609"/>
                    </a:lnTo>
                    <a:lnTo>
                      <a:pt x="195974" y="884609"/>
                    </a:lnTo>
                    <a:lnTo>
                      <a:pt x="195974" y="371233"/>
                    </a:lnTo>
                    <a:lnTo>
                      <a:pt x="40333" y="449990"/>
                    </a:lnTo>
                    <a:cubicBezTo>
                      <a:pt x="33630" y="452510"/>
                      <a:pt x="28318" y="456885"/>
                      <a:pt x="20222" y="457549"/>
                    </a:cubicBezTo>
                    <a:cubicBezTo>
                      <a:pt x="8681" y="455187"/>
                      <a:pt x="0" y="444976"/>
                      <a:pt x="0" y="432737"/>
                    </a:cubicBezTo>
                    <a:cubicBezTo>
                      <a:pt x="0" y="427492"/>
                      <a:pt x="1594" y="422619"/>
                      <a:pt x="4325" y="418577"/>
                    </a:cubicBezTo>
                    <a:lnTo>
                      <a:pt x="248295" y="18556"/>
                    </a:lnTo>
                    <a:cubicBezTo>
                      <a:pt x="252907" y="7651"/>
                      <a:pt x="263705" y="0"/>
                      <a:pt x="276290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27" name="フリーフォーム: 図形 126">
                <a:extLst>
                  <a:ext uri="{FF2B5EF4-FFF2-40B4-BE49-F238E27FC236}">
                    <a16:creationId xmlns:a16="http://schemas.microsoft.com/office/drawing/2014/main" id="{878C77A5-28D0-A2D3-9726-B6E5146BF3F9}"/>
                  </a:ext>
                </a:extLst>
              </p:cNvPr>
              <p:cNvSpPr/>
              <p:nvPr/>
            </p:nvSpPr>
            <p:spPr>
              <a:xfrm>
                <a:off x="4424801" y="2050612"/>
                <a:ext cx="995706" cy="2084377"/>
              </a:xfrm>
              <a:custGeom>
                <a:avLst/>
                <a:gdLst>
                  <a:gd name="connsiteX0" fmla="*/ 379264 w 995706"/>
                  <a:gd name="connsiteY0" fmla="*/ 0 h 2084377"/>
                  <a:gd name="connsiteX1" fmla="*/ 417693 w 995706"/>
                  <a:gd name="connsiteY1" fmla="*/ 25472 h 2084377"/>
                  <a:gd name="connsiteX2" fmla="*/ 752033 w 995706"/>
                  <a:gd name="connsiteY2" fmla="*/ 574582 h 2084377"/>
                  <a:gd name="connsiteX3" fmla="*/ 757970 w 995706"/>
                  <a:gd name="connsiteY3" fmla="*/ 594020 h 2084377"/>
                  <a:gd name="connsiteX4" fmla="*/ 730211 w 995706"/>
                  <a:gd name="connsiteY4" fmla="*/ 628080 h 2084377"/>
                  <a:gd name="connsiteX5" fmla="*/ 707773 w 995706"/>
                  <a:gd name="connsiteY5" fmla="*/ 620329 h 2084377"/>
                  <a:gd name="connsiteX6" fmla="*/ 480254 w 995706"/>
                  <a:gd name="connsiteY6" fmla="*/ 505694 h 2084377"/>
                  <a:gd name="connsiteX7" fmla="*/ 479893 w 995706"/>
                  <a:gd name="connsiteY7" fmla="*/ 514744 h 2084377"/>
                  <a:gd name="connsiteX8" fmla="*/ 509377 w 995706"/>
                  <a:gd name="connsiteY8" fmla="*/ 657821 h 2084377"/>
                  <a:gd name="connsiteX9" fmla="*/ 692843 w 995706"/>
                  <a:gd name="connsiteY9" fmla="*/ 880332 h 2084377"/>
                  <a:gd name="connsiteX10" fmla="*/ 690890 w 995706"/>
                  <a:gd name="connsiteY10" fmla="*/ 883468 h 2084377"/>
                  <a:gd name="connsiteX11" fmla="*/ 746743 w 995706"/>
                  <a:gd name="connsiteY11" fmla="*/ 923205 h 2084377"/>
                  <a:gd name="connsiteX12" fmla="*/ 993389 w 995706"/>
                  <a:gd name="connsiteY12" fmla="*/ 1506878 h 2084377"/>
                  <a:gd name="connsiteX13" fmla="*/ 568385 w 995706"/>
                  <a:gd name="connsiteY13" fmla="*/ 2084377 h 2084377"/>
                  <a:gd name="connsiteX14" fmla="*/ 487888 w 995706"/>
                  <a:gd name="connsiteY14" fmla="*/ 1885079 h 2084377"/>
                  <a:gd name="connsiteX15" fmla="*/ 779221 w 995706"/>
                  <a:gd name="connsiteY15" fmla="*/ 1489291 h 2084377"/>
                  <a:gd name="connsiteX16" fmla="*/ 556621 w 995706"/>
                  <a:gd name="connsiteY16" fmla="*/ 1051083 h 2084377"/>
                  <a:gd name="connsiteX17" fmla="*/ 557261 w 995706"/>
                  <a:gd name="connsiteY17" fmla="*/ 1050034 h 2084377"/>
                  <a:gd name="connsiteX18" fmla="*/ 490213 w 995706"/>
                  <a:gd name="connsiteY18" fmla="*/ 1000305 h 2084377"/>
                  <a:gd name="connsiteX19" fmla="*/ 305980 w 995706"/>
                  <a:gd name="connsiteY19" fmla="*/ 735672 h 2084377"/>
                  <a:gd name="connsiteX20" fmla="*/ 262294 w 995706"/>
                  <a:gd name="connsiteY20" fmla="*/ 523695 h 2084377"/>
                  <a:gd name="connsiteX21" fmla="*/ 262729 w 995706"/>
                  <a:gd name="connsiteY21" fmla="*/ 512774 h 2084377"/>
                  <a:gd name="connsiteX22" fmla="*/ 55366 w 995706"/>
                  <a:gd name="connsiteY22" fmla="*/ 617703 h 2084377"/>
                  <a:gd name="connsiteX23" fmla="*/ 27760 w 995706"/>
                  <a:gd name="connsiteY23" fmla="*/ 628080 h 2084377"/>
                  <a:gd name="connsiteX24" fmla="*/ 0 w 995706"/>
                  <a:gd name="connsiteY24" fmla="*/ 594020 h 2084377"/>
                  <a:gd name="connsiteX25" fmla="*/ 5938 w 995706"/>
                  <a:gd name="connsiteY25" fmla="*/ 574582 h 2084377"/>
                  <a:gd name="connsiteX26" fmla="*/ 340836 w 995706"/>
                  <a:gd name="connsiteY26" fmla="*/ 25472 h 2084377"/>
                  <a:gd name="connsiteX27" fmla="*/ 379264 w 995706"/>
                  <a:gd name="connsiteY27" fmla="*/ 0 h 20843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995706" h="2084377">
                    <a:moveTo>
                      <a:pt x="379264" y="0"/>
                    </a:moveTo>
                    <a:cubicBezTo>
                      <a:pt x="396540" y="0"/>
                      <a:pt x="411362" y="10503"/>
                      <a:pt x="417693" y="25472"/>
                    </a:cubicBezTo>
                    <a:lnTo>
                      <a:pt x="752033" y="574582"/>
                    </a:lnTo>
                    <a:cubicBezTo>
                      <a:pt x="755781" y="580131"/>
                      <a:pt x="757970" y="586820"/>
                      <a:pt x="757970" y="594020"/>
                    </a:cubicBezTo>
                    <a:cubicBezTo>
                      <a:pt x="757970" y="610821"/>
                      <a:pt x="746053" y="624838"/>
                      <a:pt x="730211" y="628080"/>
                    </a:cubicBezTo>
                    <a:cubicBezTo>
                      <a:pt x="717636" y="626770"/>
                      <a:pt x="715252" y="622913"/>
                      <a:pt x="707773" y="620329"/>
                    </a:cubicBezTo>
                    <a:lnTo>
                      <a:pt x="480254" y="505694"/>
                    </a:lnTo>
                    <a:lnTo>
                      <a:pt x="479893" y="514744"/>
                    </a:lnTo>
                    <a:cubicBezTo>
                      <a:pt x="481891" y="563398"/>
                      <a:pt x="491750" y="611730"/>
                      <a:pt x="509377" y="657821"/>
                    </a:cubicBezTo>
                    <a:cubicBezTo>
                      <a:pt x="544653" y="750063"/>
                      <a:pt x="609026" y="828186"/>
                      <a:pt x="692843" y="880332"/>
                    </a:cubicBezTo>
                    <a:lnTo>
                      <a:pt x="690890" y="883468"/>
                    </a:lnTo>
                    <a:lnTo>
                      <a:pt x="746743" y="923205"/>
                    </a:lnTo>
                    <a:cubicBezTo>
                      <a:pt x="918098" y="1064222"/>
                      <a:pt x="1011945" y="1281725"/>
                      <a:pt x="993389" y="1506878"/>
                    </a:cubicBezTo>
                    <a:cubicBezTo>
                      <a:pt x="972177" y="1764258"/>
                      <a:pt x="807776" y="1987683"/>
                      <a:pt x="568385" y="2084377"/>
                    </a:cubicBezTo>
                    <a:lnTo>
                      <a:pt x="487888" y="1885079"/>
                    </a:lnTo>
                    <a:cubicBezTo>
                      <a:pt x="651968" y="1818806"/>
                      <a:pt x="764687" y="1665648"/>
                      <a:pt x="779221" y="1489291"/>
                    </a:cubicBezTo>
                    <a:cubicBezTo>
                      <a:pt x="793761" y="1312870"/>
                      <a:pt x="707637" y="1143324"/>
                      <a:pt x="556621" y="1051083"/>
                    </a:cubicBezTo>
                    <a:lnTo>
                      <a:pt x="557261" y="1050034"/>
                    </a:lnTo>
                    <a:lnTo>
                      <a:pt x="490213" y="1000305"/>
                    </a:lnTo>
                    <a:cubicBezTo>
                      <a:pt x="408575" y="928764"/>
                      <a:pt x="345141" y="838074"/>
                      <a:pt x="305980" y="735672"/>
                    </a:cubicBezTo>
                    <a:cubicBezTo>
                      <a:pt x="279861" y="667375"/>
                      <a:pt x="265257" y="595772"/>
                      <a:pt x="262294" y="523695"/>
                    </a:cubicBezTo>
                    <a:lnTo>
                      <a:pt x="262729" y="512774"/>
                    </a:lnTo>
                    <a:lnTo>
                      <a:pt x="55366" y="617703"/>
                    </a:lnTo>
                    <a:cubicBezTo>
                      <a:pt x="46164" y="621162"/>
                      <a:pt x="38873" y="627169"/>
                      <a:pt x="27760" y="628080"/>
                    </a:cubicBezTo>
                    <a:cubicBezTo>
                      <a:pt x="11918" y="624838"/>
                      <a:pt x="0" y="610821"/>
                      <a:pt x="0" y="594020"/>
                    </a:cubicBezTo>
                    <a:cubicBezTo>
                      <a:pt x="0" y="586820"/>
                      <a:pt x="2189" y="580131"/>
                      <a:pt x="5938" y="574582"/>
                    </a:cubicBezTo>
                    <a:lnTo>
                      <a:pt x="340836" y="25472"/>
                    </a:lnTo>
                    <a:cubicBezTo>
                      <a:pt x="347167" y="10503"/>
                      <a:pt x="361989" y="0"/>
                      <a:pt x="379264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132" name="テキスト ボックス 131">
            <a:extLst>
              <a:ext uri="{FF2B5EF4-FFF2-40B4-BE49-F238E27FC236}">
                <a16:creationId xmlns:a16="http://schemas.microsoft.com/office/drawing/2014/main" id="{78FF5014-5206-92CA-2578-BD0C53BFDFE5}"/>
              </a:ext>
            </a:extLst>
          </p:cNvPr>
          <p:cNvSpPr txBox="1"/>
          <p:nvPr/>
        </p:nvSpPr>
        <p:spPr>
          <a:xfrm>
            <a:off x="1958494" y="620590"/>
            <a:ext cx="264687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800" dirty="0">
                <a:latin typeface="+mj-ea"/>
                <a:ea typeface="+mj-ea"/>
              </a:rPr>
              <a:t>瞬間判断</a:t>
            </a:r>
          </a:p>
        </p:txBody>
      </p:sp>
      <p:sp>
        <p:nvSpPr>
          <p:cNvPr id="133" name="テキスト ボックス 132">
            <a:extLst>
              <a:ext uri="{FF2B5EF4-FFF2-40B4-BE49-F238E27FC236}">
                <a16:creationId xmlns:a16="http://schemas.microsoft.com/office/drawing/2014/main" id="{96C4B147-3F3F-DD74-2AC5-FD8432676C47}"/>
              </a:ext>
            </a:extLst>
          </p:cNvPr>
          <p:cNvSpPr txBox="1"/>
          <p:nvPr/>
        </p:nvSpPr>
        <p:spPr>
          <a:xfrm>
            <a:off x="1958494" y="196241"/>
            <a:ext cx="16209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800" dirty="0">
                <a:latin typeface="+mj-ea"/>
                <a:ea typeface="+mj-ea"/>
              </a:rPr>
              <a:t>よく見て</a:t>
            </a:r>
          </a:p>
        </p:txBody>
      </p:sp>
    </p:spTree>
    <p:extLst>
      <p:ext uri="{BB962C8B-B14F-4D97-AF65-F5344CB8AC3E}">
        <p14:creationId xmlns:p14="http://schemas.microsoft.com/office/powerpoint/2010/main" val="25612569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</p:bld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BBDD27ED-335C-4213-9531-A788EDEDA1D4}"/>
              </a:ext>
            </a:extLst>
          </p:cNvPr>
          <p:cNvSpPr/>
          <p:nvPr/>
        </p:nvSpPr>
        <p:spPr bwMode="auto">
          <a:xfrm>
            <a:off x="0" y="0"/>
            <a:ext cx="12192000" cy="1241670"/>
          </a:xfrm>
          <a:prstGeom prst="rect">
            <a:avLst/>
          </a:prstGeom>
          <a:solidFill>
            <a:srgbClr val="00206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D0A83F2E-266F-4AAE-AFF4-E80E9549358F}"/>
              </a:ext>
            </a:extLst>
          </p:cNvPr>
          <p:cNvGrpSpPr/>
          <p:nvPr/>
        </p:nvGrpSpPr>
        <p:grpSpPr>
          <a:xfrm>
            <a:off x="650395" y="1468042"/>
            <a:ext cx="1086044" cy="1086044"/>
            <a:chOff x="290355" y="1898830"/>
            <a:chExt cx="2721938" cy="2721938"/>
          </a:xfrm>
        </p:grpSpPr>
        <p:grpSp>
          <p:nvGrpSpPr>
            <p:cNvPr id="46" name="グループ化 45">
              <a:extLst>
                <a:ext uri="{FF2B5EF4-FFF2-40B4-BE49-F238E27FC236}">
                  <a16:creationId xmlns:a16="http://schemas.microsoft.com/office/drawing/2014/main" id="{424E6908-A865-48A5-9514-147E38A7EF41}"/>
                </a:ext>
              </a:extLst>
            </p:cNvPr>
            <p:cNvGrpSpPr/>
            <p:nvPr/>
          </p:nvGrpSpPr>
          <p:grpSpPr>
            <a:xfrm>
              <a:off x="290355" y="1898830"/>
              <a:ext cx="2721938" cy="2721938"/>
              <a:chOff x="290355" y="1898830"/>
              <a:chExt cx="2721938" cy="2721938"/>
            </a:xfrm>
          </p:grpSpPr>
          <p:grpSp>
            <p:nvGrpSpPr>
              <p:cNvPr id="47" name="グループ化 46">
                <a:extLst>
                  <a:ext uri="{FF2B5EF4-FFF2-40B4-BE49-F238E27FC236}">
                    <a16:creationId xmlns:a16="http://schemas.microsoft.com/office/drawing/2014/main" id="{5CE25BDE-AFE8-4338-9316-1470DACCD320}"/>
                  </a:ext>
                </a:extLst>
              </p:cNvPr>
              <p:cNvGrpSpPr/>
              <p:nvPr/>
            </p:nvGrpSpPr>
            <p:grpSpPr>
              <a:xfrm>
                <a:off x="303056" y="1911531"/>
                <a:ext cx="2696536" cy="2696530"/>
                <a:chOff x="3543630" y="3341419"/>
                <a:chExt cx="1646813" cy="1646810"/>
              </a:xfrm>
            </p:grpSpPr>
            <p:sp>
              <p:nvSpPr>
                <p:cNvPr id="49" name="楕円 48">
                  <a:extLst>
                    <a:ext uri="{FF2B5EF4-FFF2-40B4-BE49-F238E27FC236}">
                      <a16:creationId xmlns:a16="http://schemas.microsoft.com/office/drawing/2014/main" id="{AC15DBC2-5D59-4269-B02A-3B8D2CE82533}"/>
                    </a:ext>
                  </a:extLst>
                </p:cNvPr>
                <p:cNvSpPr/>
                <p:nvPr/>
              </p:nvSpPr>
              <p:spPr bwMode="auto">
                <a:xfrm>
                  <a:off x="3543630" y="3341419"/>
                  <a:ext cx="1646813" cy="1646810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" name="楕円 49">
                  <a:extLst>
                    <a:ext uri="{FF2B5EF4-FFF2-40B4-BE49-F238E27FC236}">
                      <a16:creationId xmlns:a16="http://schemas.microsoft.com/office/drawing/2014/main" id="{780C4917-843E-4A77-B50E-431316BF0D0C}"/>
                    </a:ext>
                  </a:extLst>
                </p:cNvPr>
                <p:cNvSpPr/>
                <p:nvPr/>
              </p:nvSpPr>
              <p:spPr bwMode="auto">
                <a:xfrm>
                  <a:off x="3647399" y="3445186"/>
                  <a:ext cx="1439274" cy="1439274"/>
                </a:xfrm>
                <a:prstGeom prst="ellipse">
                  <a:avLst/>
                </a:prstGeom>
                <a:solidFill>
                  <a:srgbClr val="000099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1" name="&quot;禁止&quot;マーク 50">
                  <a:extLst>
                    <a:ext uri="{FF2B5EF4-FFF2-40B4-BE49-F238E27FC236}">
                      <a16:creationId xmlns:a16="http://schemas.microsoft.com/office/drawing/2014/main" id="{D080CEBA-9E99-45B7-80BF-B5E76DD47968}"/>
                    </a:ext>
                  </a:extLst>
                </p:cNvPr>
                <p:cNvSpPr/>
                <p:nvPr/>
              </p:nvSpPr>
              <p:spPr bwMode="auto">
                <a:xfrm>
                  <a:off x="3587099" y="3384887"/>
                  <a:ext cx="1559874" cy="1559872"/>
                </a:xfrm>
                <a:prstGeom prst="noSmoking">
                  <a:avLst>
                    <a:gd name="adj" fmla="val 9559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48" name="円: 塗りつぶしなし 47">
                <a:extLst>
                  <a:ext uri="{FF2B5EF4-FFF2-40B4-BE49-F238E27FC236}">
                    <a16:creationId xmlns:a16="http://schemas.microsoft.com/office/drawing/2014/main" id="{B1583E0D-5E96-4F34-9B01-09C8A3CDF87E}"/>
                  </a:ext>
                </a:extLst>
              </p:cNvPr>
              <p:cNvSpPr/>
              <p:nvPr/>
            </p:nvSpPr>
            <p:spPr>
              <a:xfrm>
                <a:off x="290355" y="1898830"/>
                <a:ext cx="2721938" cy="2721938"/>
              </a:xfrm>
              <a:prstGeom prst="donut">
                <a:avLst>
                  <a:gd name="adj" fmla="val 1422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3" name="楕円 2">
              <a:extLst>
                <a:ext uri="{FF2B5EF4-FFF2-40B4-BE49-F238E27FC236}">
                  <a16:creationId xmlns:a16="http://schemas.microsoft.com/office/drawing/2014/main" id="{3A873184-19CA-47EB-90CF-7C427FF0E8DF}"/>
                </a:ext>
              </a:extLst>
            </p:cNvPr>
            <p:cNvSpPr/>
            <p:nvPr/>
          </p:nvSpPr>
          <p:spPr bwMode="auto">
            <a:xfrm>
              <a:off x="610871" y="2502569"/>
              <a:ext cx="742950" cy="74295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" name="楕円 51">
              <a:extLst>
                <a:ext uri="{FF2B5EF4-FFF2-40B4-BE49-F238E27FC236}">
                  <a16:creationId xmlns:a16="http://schemas.microsoft.com/office/drawing/2014/main" id="{0A1A39F8-5B38-422D-8BDA-C55F23C1F0AF}"/>
                </a:ext>
              </a:extLst>
            </p:cNvPr>
            <p:cNvSpPr/>
            <p:nvPr/>
          </p:nvSpPr>
          <p:spPr bwMode="auto">
            <a:xfrm>
              <a:off x="1963421" y="2502569"/>
              <a:ext cx="742950" cy="74295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月 3">
              <a:extLst>
                <a:ext uri="{FF2B5EF4-FFF2-40B4-BE49-F238E27FC236}">
                  <a16:creationId xmlns:a16="http://schemas.microsoft.com/office/drawing/2014/main" id="{FAAA46F9-AC07-42A4-B750-12EC88415E4F}"/>
                </a:ext>
              </a:extLst>
            </p:cNvPr>
            <p:cNvSpPr/>
            <p:nvPr/>
          </p:nvSpPr>
          <p:spPr bwMode="auto">
            <a:xfrm rot="16200000">
              <a:off x="1354681" y="3091001"/>
              <a:ext cx="593284" cy="1403003"/>
            </a:xfrm>
            <a:prstGeom prst="moon">
              <a:avLst>
                <a:gd name="adj" fmla="val 87500"/>
              </a:avLst>
            </a:prstGeom>
            <a:solidFill>
              <a:srgbClr val="FF66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アーチ 4">
              <a:extLst>
                <a:ext uri="{FF2B5EF4-FFF2-40B4-BE49-F238E27FC236}">
                  <a16:creationId xmlns:a16="http://schemas.microsoft.com/office/drawing/2014/main" id="{D98E16CC-7625-4E37-993F-CE60B4F1DABF}"/>
                </a:ext>
              </a:extLst>
            </p:cNvPr>
            <p:cNvSpPr/>
            <p:nvPr/>
          </p:nvSpPr>
          <p:spPr bwMode="auto">
            <a:xfrm>
              <a:off x="763163" y="2743284"/>
              <a:ext cx="438365" cy="438365"/>
            </a:xfrm>
            <a:prstGeom prst="blockArc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" name="アーチ 54">
              <a:extLst>
                <a:ext uri="{FF2B5EF4-FFF2-40B4-BE49-F238E27FC236}">
                  <a16:creationId xmlns:a16="http://schemas.microsoft.com/office/drawing/2014/main" id="{BA0059A5-406E-4D4F-8655-9DE8473BD0EC}"/>
                </a:ext>
              </a:extLst>
            </p:cNvPr>
            <p:cNvSpPr/>
            <p:nvPr/>
          </p:nvSpPr>
          <p:spPr bwMode="auto">
            <a:xfrm>
              <a:off x="2152917" y="2743284"/>
              <a:ext cx="438365" cy="438365"/>
            </a:xfrm>
            <a:prstGeom prst="blockArc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6" name="テキスト ボックス 55">
            <a:extLst>
              <a:ext uri="{FF2B5EF4-FFF2-40B4-BE49-F238E27FC236}">
                <a16:creationId xmlns:a16="http://schemas.microsoft.com/office/drawing/2014/main" id="{1940FE05-A645-41E0-A63D-27B54A9B435E}"/>
              </a:ext>
            </a:extLst>
          </p:cNvPr>
          <p:cNvSpPr txBox="1"/>
          <p:nvPr/>
        </p:nvSpPr>
        <p:spPr>
          <a:xfrm>
            <a:off x="1877407" y="1791186"/>
            <a:ext cx="757130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全問正解のあなたは</a:t>
            </a:r>
            <a:r>
              <a:rPr kumimoji="1" lang="ja-JP" altLang="en-US" sz="3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交通標識博士！</a:t>
            </a:r>
            <a:endParaRPr kumimoji="1" lang="en-US" altLang="ja-JP" sz="36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7" name="グループ化 56">
            <a:extLst>
              <a:ext uri="{FF2B5EF4-FFF2-40B4-BE49-F238E27FC236}">
                <a16:creationId xmlns:a16="http://schemas.microsoft.com/office/drawing/2014/main" id="{538C9F5B-6CBD-4C1D-AF60-A0372BA9260D}"/>
              </a:ext>
            </a:extLst>
          </p:cNvPr>
          <p:cNvGrpSpPr/>
          <p:nvPr/>
        </p:nvGrpSpPr>
        <p:grpSpPr>
          <a:xfrm>
            <a:off x="650395" y="2811429"/>
            <a:ext cx="1086044" cy="1086044"/>
            <a:chOff x="290355" y="1898830"/>
            <a:chExt cx="2721938" cy="2721938"/>
          </a:xfrm>
        </p:grpSpPr>
        <p:grpSp>
          <p:nvGrpSpPr>
            <p:cNvPr id="58" name="グループ化 57">
              <a:extLst>
                <a:ext uri="{FF2B5EF4-FFF2-40B4-BE49-F238E27FC236}">
                  <a16:creationId xmlns:a16="http://schemas.microsoft.com/office/drawing/2014/main" id="{907092BD-D625-4B47-B301-D0D1338C093A}"/>
                </a:ext>
              </a:extLst>
            </p:cNvPr>
            <p:cNvGrpSpPr/>
            <p:nvPr/>
          </p:nvGrpSpPr>
          <p:grpSpPr>
            <a:xfrm>
              <a:off x="290355" y="1898830"/>
              <a:ext cx="2721938" cy="2721938"/>
              <a:chOff x="290355" y="1898830"/>
              <a:chExt cx="2721938" cy="2721938"/>
            </a:xfrm>
          </p:grpSpPr>
          <p:grpSp>
            <p:nvGrpSpPr>
              <p:cNvPr id="64" name="グループ化 63">
                <a:extLst>
                  <a:ext uri="{FF2B5EF4-FFF2-40B4-BE49-F238E27FC236}">
                    <a16:creationId xmlns:a16="http://schemas.microsoft.com/office/drawing/2014/main" id="{6BC851BE-F182-48BE-AE56-94DAD336688B}"/>
                  </a:ext>
                </a:extLst>
              </p:cNvPr>
              <p:cNvGrpSpPr/>
              <p:nvPr/>
            </p:nvGrpSpPr>
            <p:grpSpPr>
              <a:xfrm>
                <a:off x="303056" y="1911531"/>
                <a:ext cx="2696536" cy="2696530"/>
                <a:chOff x="3543630" y="3341419"/>
                <a:chExt cx="1646813" cy="1646810"/>
              </a:xfrm>
            </p:grpSpPr>
            <p:sp>
              <p:nvSpPr>
                <p:cNvPr id="66" name="楕円 65">
                  <a:extLst>
                    <a:ext uri="{FF2B5EF4-FFF2-40B4-BE49-F238E27FC236}">
                      <a16:creationId xmlns:a16="http://schemas.microsoft.com/office/drawing/2014/main" id="{C4E88675-4B67-4D86-A82B-B87B73AFD110}"/>
                    </a:ext>
                  </a:extLst>
                </p:cNvPr>
                <p:cNvSpPr/>
                <p:nvPr/>
              </p:nvSpPr>
              <p:spPr bwMode="auto">
                <a:xfrm>
                  <a:off x="3543630" y="3341419"/>
                  <a:ext cx="1646813" cy="1646810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" name="楕円 66">
                  <a:extLst>
                    <a:ext uri="{FF2B5EF4-FFF2-40B4-BE49-F238E27FC236}">
                      <a16:creationId xmlns:a16="http://schemas.microsoft.com/office/drawing/2014/main" id="{482BFABB-2B24-46C0-863C-28291EB45D7D}"/>
                    </a:ext>
                  </a:extLst>
                </p:cNvPr>
                <p:cNvSpPr/>
                <p:nvPr/>
              </p:nvSpPr>
              <p:spPr bwMode="auto">
                <a:xfrm>
                  <a:off x="3647399" y="3445186"/>
                  <a:ext cx="1439274" cy="1439274"/>
                </a:xfrm>
                <a:prstGeom prst="ellipse">
                  <a:avLst/>
                </a:prstGeom>
                <a:solidFill>
                  <a:srgbClr val="000099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8" name="&quot;禁止&quot;マーク 67">
                  <a:extLst>
                    <a:ext uri="{FF2B5EF4-FFF2-40B4-BE49-F238E27FC236}">
                      <a16:creationId xmlns:a16="http://schemas.microsoft.com/office/drawing/2014/main" id="{C56F35F7-2391-4553-A033-EAE94690AF5F}"/>
                    </a:ext>
                  </a:extLst>
                </p:cNvPr>
                <p:cNvSpPr/>
                <p:nvPr/>
              </p:nvSpPr>
              <p:spPr bwMode="auto">
                <a:xfrm>
                  <a:off x="3587099" y="3384887"/>
                  <a:ext cx="1559874" cy="1559872"/>
                </a:xfrm>
                <a:prstGeom prst="noSmoking">
                  <a:avLst>
                    <a:gd name="adj" fmla="val 9559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5" name="円: 塗りつぶしなし 64">
                <a:extLst>
                  <a:ext uri="{FF2B5EF4-FFF2-40B4-BE49-F238E27FC236}">
                    <a16:creationId xmlns:a16="http://schemas.microsoft.com/office/drawing/2014/main" id="{E25F010D-E622-4714-9071-883E1FCF1377}"/>
                  </a:ext>
                </a:extLst>
              </p:cNvPr>
              <p:cNvSpPr/>
              <p:nvPr/>
            </p:nvSpPr>
            <p:spPr>
              <a:xfrm>
                <a:off x="290355" y="1898830"/>
                <a:ext cx="2721938" cy="2721938"/>
              </a:xfrm>
              <a:prstGeom prst="donut">
                <a:avLst>
                  <a:gd name="adj" fmla="val 1422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59" name="楕円 58">
              <a:extLst>
                <a:ext uri="{FF2B5EF4-FFF2-40B4-BE49-F238E27FC236}">
                  <a16:creationId xmlns:a16="http://schemas.microsoft.com/office/drawing/2014/main" id="{1895D252-76DF-4BE9-9F4C-DB32E3D0D15D}"/>
                </a:ext>
              </a:extLst>
            </p:cNvPr>
            <p:cNvSpPr/>
            <p:nvPr/>
          </p:nvSpPr>
          <p:spPr bwMode="auto">
            <a:xfrm>
              <a:off x="610871" y="2502569"/>
              <a:ext cx="742950" cy="74295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" name="楕円 59">
              <a:extLst>
                <a:ext uri="{FF2B5EF4-FFF2-40B4-BE49-F238E27FC236}">
                  <a16:creationId xmlns:a16="http://schemas.microsoft.com/office/drawing/2014/main" id="{35807871-FD79-443D-A08C-81590DF0D7E6}"/>
                </a:ext>
              </a:extLst>
            </p:cNvPr>
            <p:cNvSpPr/>
            <p:nvPr/>
          </p:nvSpPr>
          <p:spPr bwMode="auto">
            <a:xfrm>
              <a:off x="1963421" y="2502569"/>
              <a:ext cx="742950" cy="74295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" name="月 60">
              <a:extLst>
                <a:ext uri="{FF2B5EF4-FFF2-40B4-BE49-F238E27FC236}">
                  <a16:creationId xmlns:a16="http://schemas.microsoft.com/office/drawing/2014/main" id="{752A3881-0AE8-4CBC-9232-017C693B7D90}"/>
                </a:ext>
              </a:extLst>
            </p:cNvPr>
            <p:cNvSpPr/>
            <p:nvPr/>
          </p:nvSpPr>
          <p:spPr bwMode="auto">
            <a:xfrm rot="16200000">
              <a:off x="1471303" y="3409959"/>
              <a:ext cx="360040" cy="765085"/>
            </a:xfrm>
            <a:prstGeom prst="moon">
              <a:avLst>
                <a:gd name="adj" fmla="val 87500"/>
              </a:avLst>
            </a:prstGeom>
            <a:solidFill>
              <a:srgbClr val="FF66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6" name="楕円 95">
              <a:extLst>
                <a:ext uri="{FF2B5EF4-FFF2-40B4-BE49-F238E27FC236}">
                  <a16:creationId xmlns:a16="http://schemas.microsoft.com/office/drawing/2014/main" id="{EBD1C658-E026-49E3-A485-0BFDBD8011E5}"/>
                </a:ext>
              </a:extLst>
            </p:cNvPr>
            <p:cNvSpPr/>
            <p:nvPr/>
          </p:nvSpPr>
          <p:spPr bwMode="auto">
            <a:xfrm>
              <a:off x="852733" y="2728062"/>
              <a:ext cx="259226" cy="259226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7" name="楕円 96">
              <a:extLst>
                <a:ext uri="{FF2B5EF4-FFF2-40B4-BE49-F238E27FC236}">
                  <a16:creationId xmlns:a16="http://schemas.microsoft.com/office/drawing/2014/main" id="{4EF259DD-8D38-4EAB-B9DC-79A8C6EA6869}"/>
                </a:ext>
              </a:extLst>
            </p:cNvPr>
            <p:cNvSpPr/>
            <p:nvPr/>
          </p:nvSpPr>
          <p:spPr bwMode="auto">
            <a:xfrm>
              <a:off x="2205283" y="2728062"/>
              <a:ext cx="259226" cy="259226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A0F5C59E-F7E0-417D-B1F5-9CEDBF7D765F}"/>
              </a:ext>
            </a:extLst>
          </p:cNvPr>
          <p:cNvGrpSpPr/>
          <p:nvPr/>
        </p:nvGrpSpPr>
        <p:grpSpPr>
          <a:xfrm>
            <a:off x="650395" y="4150064"/>
            <a:ext cx="1086044" cy="1086044"/>
            <a:chOff x="290355" y="1898830"/>
            <a:chExt cx="2721938" cy="2721938"/>
          </a:xfrm>
        </p:grpSpPr>
        <p:grpSp>
          <p:nvGrpSpPr>
            <p:cNvPr id="70" name="グループ化 69">
              <a:extLst>
                <a:ext uri="{FF2B5EF4-FFF2-40B4-BE49-F238E27FC236}">
                  <a16:creationId xmlns:a16="http://schemas.microsoft.com/office/drawing/2014/main" id="{182B7187-B480-4A89-BC4C-CD825E3C2194}"/>
                </a:ext>
              </a:extLst>
            </p:cNvPr>
            <p:cNvGrpSpPr/>
            <p:nvPr/>
          </p:nvGrpSpPr>
          <p:grpSpPr>
            <a:xfrm>
              <a:off x="290355" y="1898830"/>
              <a:ext cx="2721938" cy="2721938"/>
              <a:chOff x="290355" y="1898830"/>
              <a:chExt cx="2721938" cy="2721938"/>
            </a:xfrm>
          </p:grpSpPr>
          <p:grpSp>
            <p:nvGrpSpPr>
              <p:cNvPr id="76" name="グループ化 75">
                <a:extLst>
                  <a:ext uri="{FF2B5EF4-FFF2-40B4-BE49-F238E27FC236}">
                    <a16:creationId xmlns:a16="http://schemas.microsoft.com/office/drawing/2014/main" id="{73B926B5-D7DB-4619-8FD0-74D686545529}"/>
                  </a:ext>
                </a:extLst>
              </p:cNvPr>
              <p:cNvGrpSpPr/>
              <p:nvPr/>
            </p:nvGrpSpPr>
            <p:grpSpPr>
              <a:xfrm>
                <a:off x="303056" y="1911531"/>
                <a:ext cx="2696536" cy="2696530"/>
                <a:chOff x="3543630" y="3341419"/>
                <a:chExt cx="1646813" cy="1646810"/>
              </a:xfrm>
            </p:grpSpPr>
            <p:sp>
              <p:nvSpPr>
                <p:cNvPr id="78" name="楕円 77">
                  <a:extLst>
                    <a:ext uri="{FF2B5EF4-FFF2-40B4-BE49-F238E27FC236}">
                      <a16:creationId xmlns:a16="http://schemas.microsoft.com/office/drawing/2014/main" id="{35266182-D225-4032-9160-00F1B3AA3C18}"/>
                    </a:ext>
                  </a:extLst>
                </p:cNvPr>
                <p:cNvSpPr/>
                <p:nvPr/>
              </p:nvSpPr>
              <p:spPr bwMode="auto">
                <a:xfrm>
                  <a:off x="3543630" y="3341419"/>
                  <a:ext cx="1646813" cy="1646810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9" name="楕円 78">
                  <a:extLst>
                    <a:ext uri="{FF2B5EF4-FFF2-40B4-BE49-F238E27FC236}">
                      <a16:creationId xmlns:a16="http://schemas.microsoft.com/office/drawing/2014/main" id="{22BFF316-AD77-47D2-8C37-5C289067E644}"/>
                    </a:ext>
                  </a:extLst>
                </p:cNvPr>
                <p:cNvSpPr/>
                <p:nvPr/>
              </p:nvSpPr>
              <p:spPr bwMode="auto">
                <a:xfrm>
                  <a:off x="3647399" y="3445186"/>
                  <a:ext cx="1439274" cy="1439274"/>
                </a:xfrm>
                <a:prstGeom prst="ellipse">
                  <a:avLst/>
                </a:prstGeom>
                <a:solidFill>
                  <a:srgbClr val="000099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0" name="&quot;禁止&quot;マーク 79">
                  <a:extLst>
                    <a:ext uri="{FF2B5EF4-FFF2-40B4-BE49-F238E27FC236}">
                      <a16:creationId xmlns:a16="http://schemas.microsoft.com/office/drawing/2014/main" id="{A3BA11F9-0C40-4253-A136-60381BE5D652}"/>
                    </a:ext>
                  </a:extLst>
                </p:cNvPr>
                <p:cNvSpPr/>
                <p:nvPr/>
              </p:nvSpPr>
              <p:spPr bwMode="auto">
                <a:xfrm>
                  <a:off x="3587099" y="3384887"/>
                  <a:ext cx="1559874" cy="1559872"/>
                </a:xfrm>
                <a:prstGeom prst="noSmoking">
                  <a:avLst>
                    <a:gd name="adj" fmla="val 9559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77" name="円: 塗りつぶしなし 76">
                <a:extLst>
                  <a:ext uri="{FF2B5EF4-FFF2-40B4-BE49-F238E27FC236}">
                    <a16:creationId xmlns:a16="http://schemas.microsoft.com/office/drawing/2014/main" id="{D62FEB0F-BFC9-45FE-A334-C42347DCBE9B}"/>
                  </a:ext>
                </a:extLst>
              </p:cNvPr>
              <p:cNvSpPr/>
              <p:nvPr/>
            </p:nvSpPr>
            <p:spPr>
              <a:xfrm>
                <a:off x="290355" y="1898830"/>
                <a:ext cx="2721938" cy="2721938"/>
              </a:xfrm>
              <a:prstGeom prst="donut">
                <a:avLst>
                  <a:gd name="adj" fmla="val 1422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71" name="楕円 70">
              <a:extLst>
                <a:ext uri="{FF2B5EF4-FFF2-40B4-BE49-F238E27FC236}">
                  <a16:creationId xmlns:a16="http://schemas.microsoft.com/office/drawing/2014/main" id="{50ECD17E-272B-4AA3-AD78-8AA9D6E329FA}"/>
                </a:ext>
              </a:extLst>
            </p:cNvPr>
            <p:cNvSpPr/>
            <p:nvPr/>
          </p:nvSpPr>
          <p:spPr bwMode="auto">
            <a:xfrm>
              <a:off x="669284" y="2749283"/>
              <a:ext cx="626124" cy="249523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2" name="楕円 71">
              <a:extLst>
                <a:ext uri="{FF2B5EF4-FFF2-40B4-BE49-F238E27FC236}">
                  <a16:creationId xmlns:a16="http://schemas.microsoft.com/office/drawing/2014/main" id="{7DB85C2F-2393-4DF0-A0EF-E34FE01A827F}"/>
                </a:ext>
              </a:extLst>
            </p:cNvPr>
            <p:cNvSpPr/>
            <p:nvPr/>
          </p:nvSpPr>
          <p:spPr bwMode="auto">
            <a:xfrm>
              <a:off x="2021834" y="2749283"/>
              <a:ext cx="626124" cy="249523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3" name="月 72">
              <a:extLst>
                <a:ext uri="{FF2B5EF4-FFF2-40B4-BE49-F238E27FC236}">
                  <a16:creationId xmlns:a16="http://schemas.microsoft.com/office/drawing/2014/main" id="{A8FFABB9-B1EF-4AEC-891A-9D7E720FEC1E}"/>
                </a:ext>
              </a:extLst>
            </p:cNvPr>
            <p:cNvSpPr/>
            <p:nvPr/>
          </p:nvSpPr>
          <p:spPr bwMode="auto">
            <a:xfrm rot="16200000">
              <a:off x="1585733" y="3312351"/>
              <a:ext cx="131179" cy="960303"/>
            </a:xfrm>
            <a:prstGeom prst="moon">
              <a:avLst>
                <a:gd name="adj" fmla="val 87500"/>
              </a:avLst>
            </a:prstGeom>
            <a:solidFill>
              <a:srgbClr val="FF66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81" name="グループ化 80">
            <a:extLst>
              <a:ext uri="{FF2B5EF4-FFF2-40B4-BE49-F238E27FC236}">
                <a16:creationId xmlns:a16="http://schemas.microsoft.com/office/drawing/2014/main" id="{82FF6BE9-2D40-4206-8BDD-699922FFA24F}"/>
              </a:ext>
            </a:extLst>
          </p:cNvPr>
          <p:cNvGrpSpPr/>
          <p:nvPr/>
        </p:nvGrpSpPr>
        <p:grpSpPr>
          <a:xfrm>
            <a:off x="650395" y="5517653"/>
            <a:ext cx="1086044" cy="1086044"/>
            <a:chOff x="290355" y="1898830"/>
            <a:chExt cx="2721938" cy="2721938"/>
          </a:xfrm>
        </p:grpSpPr>
        <p:grpSp>
          <p:nvGrpSpPr>
            <p:cNvPr id="82" name="グループ化 81">
              <a:extLst>
                <a:ext uri="{FF2B5EF4-FFF2-40B4-BE49-F238E27FC236}">
                  <a16:creationId xmlns:a16="http://schemas.microsoft.com/office/drawing/2014/main" id="{870571D0-FB6E-4926-A460-88830AF958F9}"/>
                </a:ext>
              </a:extLst>
            </p:cNvPr>
            <p:cNvGrpSpPr/>
            <p:nvPr/>
          </p:nvGrpSpPr>
          <p:grpSpPr>
            <a:xfrm>
              <a:off x="290355" y="1898830"/>
              <a:ext cx="2721938" cy="2721938"/>
              <a:chOff x="290355" y="1898830"/>
              <a:chExt cx="2721938" cy="2721938"/>
            </a:xfrm>
          </p:grpSpPr>
          <p:grpSp>
            <p:nvGrpSpPr>
              <p:cNvPr id="88" name="グループ化 87">
                <a:extLst>
                  <a:ext uri="{FF2B5EF4-FFF2-40B4-BE49-F238E27FC236}">
                    <a16:creationId xmlns:a16="http://schemas.microsoft.com/office/drawing/2014/main" id="{5E39D8A2-4F05-4976-8A21-02ACA2E214BC}"/>
                  </a:ext>
                </a:extLst>
              </p:cNvPr>
              <p:cNvGrpSpPr/>
              <p:nvPr/>
            </p:nvGrpSpPr>
            <p:grpSpPr>
              <a:xfrm>
                <a:off x="303056" y="1911531"/>
                <a:ext cx="2696536" cy="2696530"/>
                <a:chOff x="3543630" y="3341419"/>
                <a:chExt cx="1646813" cy="1646810"/>
              </a:xfrm>
            </p:grpSpPr>
            <p:sp>
              <p:nvSpPr>
                <p:cNvPr id="90" name="楕円 89">
                  <a:extLst>
                    <a:ext uri="{FF2B5EF4-FFF2-40B4-BE49-F238E27FC236}">
                      <a16:creationId xmlns:a16="http://schemas.microsoft.com/office/drawing/2014/main" id="{F169F1E9-44D4-4A91-9C01-CF97CC40D723}"/>
                    </a:ext>
                  </a:extLst>
                </p:cNvPr>
                <p:cNvSpPr/>
                <p:nvPr/>
              </p:nvSpPr>
              <p:spPr bwMode="auto">
                <a:xfrm>
                  <a:off x="3543630" y="3341419"/>
                  <a:ext cx="1646813" cy="1646810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" name="楕円 90">
                  <a:extLst>
                    <a:ext uri="{FF2B5EF4-FFF2-40B4-BE49-F238E27FC236}">
                      <a16:creationId xmlns:a16="http://schemas.microsoft.com/office/drawing/2014/main" id="{11739A04-7933-4F64-BE17-D618C2DEF379}"/>
                    </a:ext>
                  </a:extLst>
                </p:cNvPr>
                <p:cNvSpPr/>
                <p:nvPr/>
              </p:nvSpPr>
              <p:spPr bwMode="auto">
                <a:xfrm>
                  <a:off x="3647399" y="3445186"/>
                  <a:ext cx="1439274" cy="1439274"/>
                </a:xfrm>
                <a:prstGeom prst="ellipse">
                  <a:avLst/>
                </a:prstGeom>
                <a:solidFill>
                  <a:srgbClr val="000099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" name="&quot;禁止&quot;マーク 91">
                  <a:extLst>
                    <a:ext uri="{FF2B5EF4-FFF2-40B4-BE49-F238E27FC236}">
                      <a16:creationId xmlns:a16="http://schemas.microsoft.com/office/drawing/2014/main" id="{68AFC211-5605-4581-A094-DBADDFD6F5E0}"/>
                    </a:ext>
                  </a:extLst>
                </p:cNvPr>
                <p:cNvSpPr/>
                <p:nvPr/>
              </p:nvSpPr>
              <p:spPr bwMode="auto">
                <a:xfrm>
                  <a:off x="3587099" y="3384887"/>
                  <a:ext cx="1559874" cy="1559872"/>
                </a:xfrm>
                <a:prstGeom prst="noSmoking">
                  <a:avLst>
                    <a:gd name="adj" fmla="val 9559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89" name="円: 塗りつぶしなし 88">
                <a:extLst>
                  <a:ext uri="{FF2B5EF4-FFF2-40B4-BE49-F238E27FC236}">
                    <a16:creationId xmlns:a16="http://schemas.microsoft.com/office/drawing/2014/main" id="{A683E4E2-056A-44CB-9147-E50543FFA7CC}"/>
                  </a:ext>
                </a:extLst>
              </p:cNvPr>
              <p:cNvSpPr/>
              <p:nvPr/>
            </p:nvSpPr>
            <p:spPr>
              <a:xfrm>
                <a:off x="290355" y="1898830"/>
                <a:ext cx="2721938" cy="2721938"/>
              </a:xfrm>
              <a:prstGeom prst="donut">
                <a:avLst>
                  <a:gd name="adj" fmla="val 1422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83" name="楕円 82">
              <a:extLst>
                <a:ext uri="{FF2B5EF4-FFF2-40B4-BE49-F238E27FC236}">
                  <a16:creationId xmlns:a16="http://schemas.microsoft.com/office/drawing/2014/main" id="{669AFEF1-83AC-4384-8260-3EDFD295ECFD}"/>
                </a:ext>
              </a:extLst>
            </p:cNvPr>
            <p:cNvSpPr/>
            <p:nvPr/>
          </p:nvSpPr>
          <p:spPr bwMode="auto">
            <a:xfrm>
              <a:off x="610871" y="2502569"/>
              <a:ext cx="742950" cy="74295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" name="楕円 83">
              <a:extLst>
                <a:ext uri="{FF2B5EF4-FFF2-40B4-BE49-F238E27FC236}">
                  <a16:creationId xmlns:a16="http://schemas.microsoft.com/office/drawing/2014/main" id="{E48724F4-8C92-45AB-9173-0967A83B56A6}"/>
                </a:ext>
              </a:extLst>
            </p:cNvPr>
            <p:cNvSpPr/>
            <p:nvPr/>
          </p:nvSpPr>
          <p:spPr bwMode="auto">
            <a:xfrm>
              <a:off x="1963421" y="2502569"/>
              <a:ext cx="742950" cy="74295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" name="月 84">
              <a:extLst>
                <a:ext uri="{FF2B5EF4-FFF2-40B4-BE49-F238E27FC236}">
                  <a16:creationId xmlns:a16="http://schemas.microsoft.com/office/drawing/2014/main" id="{15F46E70-E971-400A-83AF-6F873B4F1002}"/>
                </a:ext>
              </a:extLst>
            </p:cNvPr>
            <p:cNvSpPr/>
            <p:nvPr/>
          </p:nvSpPr>
          <p:spPr bwMode="auto">
            <a:xfrm rot="5400000">
              <a:off x="1153533" y="3359506"/>
              <a:ext cx="995578" cy="765085"/>
            </a:xfrm>
            <a:prstGeom prst="moon">
              <a:avLst>
                <a:gd name="adj" fmla="val 87500"/>
              </a:avLst>
            </a:prstGeom>
            <a:solidFill>
              <a:srgbClr val="FF66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93" name="テキスト ボックス 92">
            <a:extLst>
              <a:ext uri="{FF2B5EF4-FFF2-40B4-BE49-F238E27FC236}">
                <a16:creationId xmlns:a16="http://schemas.microsoft.com/office/drawing/2014/main" id="{1CBEDD7E-5454-47BC-8449-21EDFE49EF50}"/>
              </a:ext>
            </a:extLst>
          </p:cNvPr>
          <p:cNvSpPr txBox="1"/>
          <p:nvPr/>
        </p:nvSpPr>
        <p:spPr>
          <a:xfrm>
            <a:off x="1877407" y="3043806"/>
            <a:ext cx="895629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ほとんど正解のあなたは</a:t>
            </a:r>
            <a:r>
              <a:rPr kumimoji="1" lang="ja-JP" altLang="en-US" sz="3600" b="1" dirty="0">
                <a:solidFill>
                  <a:srgbClr val="FFC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よくできました！</a:t>
            </a:r>
            <a:endParaRPr kumimoji="1" lang="en-US" altLang="ja-JP" sz="3600" b="1" dirty="0">
              <a:solidFill>
                <a:srgbClr val="FFC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4" name="テキスト ボックス 93">
            <a:extLst>
              <a:ext uri="{FF2B5EF4-FFF2-40B4-BE49-F238E27FC236}">
                <a16:creationId xmlns:a16="http://schemas.microsoft.com/office/drawing/2014/main" id="{78441529-E21F-4C16-874E-123E36831831}"/>
              </a:ext>
            </a:extLst>
          </p:cNvPr>
          <p:cNvSpPr txBox="1"/>
          <p:nvPr/>
        </p:nvSpPr>
        <p:spPr>
          <a:xfrm>
            <a:off x="1877407" y="4400946"/>
            <a:ext cx="895629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半分わからなかったあなたは</a:t>
            </a:r>
            <a:r>
              <a:rPr kumimoji="1" lang="ja-JP" altLang="en-US" sz="3600" b="1" dirty="0">
                <a:solidFill>
                  <a:srgbClr val="00B05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がんばろう！</a:t>
            </a:r>
            <a:endParaRPr kumimoji="1" lang="en-US" altLang="ja-JP" sz="3600" b="1" dirty="0">
              <a:solidFill>
                <a:srgbClr val="00B05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5" name="テキスト ボックス 94">
            <a:extLst>
              <a:ext uri="{FF2B5EF4-FFF2-40B4-BE49-F238E27FC236}">
                <a16:creationId xmlns:a16="http://schemas.microsoft.com/office/drawing/2014/main" id="{D759680C-3FA1-41EC-96C5-E2560B1936EE}"/>
              </a:ext>
            </a:extLst>
          </p:cNvPr>
          <p:cNvSpPr txBox="1"/>
          <p:nvPr/>
        </p:nvSpPr>
        <p:spPr>
          <a:xfrm>
            <a:off x="1877407" y="5746185"/>
            <a:ext cx="987962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全然わからなかったあなたは</a:t>
            </a:r>
            <a:r>
              <a:rPr lang="ja-JP" altLang="en-US" sz="3600" b="1" dirty="0">
                <a:solidFill>
                  <a:srgbClr val="0070C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もっとがんばれ！</a:t>
            </a:r>
            <a:endParaRPr kumimoji="1" lang="en-US" altLang="ja-JP" sz="3600" b="1" dirty="0">
              <a:solidFill>
                <a:srgbClr val="0070C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16BE14C5-9414-4517-A698-EB114FC394DA}"/>
              </a:ext>
            </a:extLst>
          </p:cNvPr>
          <p:cNvSpPr txBox="1"/>
          <p:nvPr/>
        </p:nvSpPr>
        <p:spPr>
          <a:xfrm>
            <a:off x="2416015" y="226007"/>
            <a:ext cx="787908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6000" b="1" dirty="0"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おつかれさまでした！</a:t>
            </a:r>
            <a:endParaRPr kumimoji="1" lang="en-US" altLang="ja-JP" sz="6000" b="1" dirty="0">
              <a:solidFill>
                <a:srgbClr val="FFFF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4771929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テキスト ボックス 160">
            <a:extLst>
              <a:ext uri="{FF2B5EF4-FFF2-40B4-BE49-F238E27FC236}">
                <a16:creationId xmlns:a16="http://schemas.microsoft.com/office/drawing/2014/main" id="{AA3D31B5-8F29-42FF-B0FC-44299823DD19}"/>
              </a:ext>
            </a:extLst>
          </p:cNvPr>
          <p:cNvSpPr txBox="1"/>
          <p:nvPr/>
        </p:nvSpPr>
        <p:spPr>
          <a:xfrm>
            <a:off x="1958494" y="657906"/>
            <a:ext cx="634019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800" dirty="0">
                <a:ea typeface="メイリオ" panose="020B0604030504040204" pitchFamily="50" charset="-128"/>
              </a:rPr>
              <a:t>正しい標識はどっち？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２</a:t>
            </a: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DEAE1C68-9939-4069-94C6-8EAC4307B5E2}"/>
              </a:ext>
            </a:extLst>
          </p:cNvPr>
          <p:cNvSpPr txBox="1"/>
          <p:nvPr/>
        </p:nvSpPr>
        <p:spPr>
          <a:xfrm>
            <a:off x="1958494" y="196241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存在しない標識</a:t>
            </a: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9DAE9518-EF20-41D0-95B5-0154FB9A0907}"/>
              </a:ext>
            </a:extLst>
          </p:cNvPr>
          <p:cNvSpPr txBox="1"/>
          <p:nvPr/>
        </p:nvSpPr>
        <p:spPr>
          <a:xfrm>
            <a:off x="3270500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A5EF1E79-4ADC-4E84-8977-4AB0AD7D6BF5}"/>
              </a:ext>
            </a:extLst>
          </p:cNvPr>
          <p:cNvSpPr txBox="1"/>
          <p:nvPr/>
        </p:nvSpPr>
        <p:spPr>
          <a:xfrm>
            <a:off x="800574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223DCDFE-E988-4A65-810F-314017CFD99B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20727D33-5708-7AA6-234B-898A2FF8B146}"/>
              </a:ext>
            </a:extLst>
          </p:cNvPr>
          <p:cNvGrpSpPr/>
          <p:nvPr/>
        </p:nvGrpSpPr>
        <p:grpSpPr>
          <a:xfrm flipH="1">
            <a:off x="6978724" y="2888940"/>
            <a:ext cx="2822088" cy="2822088"/>
            <a:chOff x="5534942" y="1313968"/>
            <a:chExt cx="1374189" cy="1374189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03BB9A38-1A68-A633-B9F8-9D18CD33A458}"/>
                </a:ext>
              </a:extLst>
            </p:cNvPr>
            <p:cNvGrpSpPr/>
            <p:nvPr/>
          </p:nvGrpSpPr>
          <p:grpSpPr>
            <a:xfrm>
              <a:off x="5534942" y="1313968"/>
              <a:ext cx="1374189" cy="1374189"/>
              <a:chOff x="-990943" y="938506"/>
              <a:chExt cx="1374189" cy="1374189"/>
            </a:xfrm>
          </p:grpSpPr>
          <p:sp>
            <p:nvSpPr>
              <p:cNvPr id="5" name="フリーフォーム: 図形 4">
                <a:extLst>
                  <a:ext uri="{FF2B5EF4-FFF2-40B4-BE49-F238E27FC236}">
                    <a16:creationId xmlns:a16="http://schemas.microsoft.com/office/drawing/2014/main" id="{D0675C01-5BF2-C5B5-8610-5CE089BDB0C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6" name="フリーフォーム: 図形 5">
                <a:extLst>
                  <a:ext uri="{FF2B5EF4-FFF2-40B4-BE49-F238E27FC236}">
                    <a16:creationId xmlns:a16="http://schemas.microsoft.com/office/drawing/2014/main" id="{F85A538D-FBED-A2EA-95E6-6B46241FBACB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3B6364EC-0192-E92A-80A8-37C08A1A00F5}"/>
                </a:ext>
              </a:extLst>
            </p:cNvPr>
            <p:cNvSpPr/>
            <p:nvPr/>
          </p:nvSpPr>
          <p:spPr>
            <a:xfrm>
              <a:off x="5991568" y="1665108"/>
              <a:ext cx="599605" cy="682629"/>
            </a:xfrm>
            <a:custGeom>
              <a:avLst/>
              <a:gdLst>
                <a:gd name="connsiteX0" fmla="*/ 364368 w 599605"/>
                <a:gd name="connsiteY0" fmla="*/ 0 h 682629"/>
                <a:gd name="connsiteX1" fmla="*/ 372066 w 599605"/>
                <a:gd name="connsiteY1" fmla="*/ 2351 h 682629"/>
                <a:gd name="connsiteX2" fmla="*/ 589518 w 599605"/>
                <a:gd name="connsiteY2" fmla="*/ 134973 h 682629"/>
                <a:gd name="connsiteX3" fmla="*/ 599605 w 599605"/>
                <a:gd name="connsiteY3" fmla="*/ 150191 h 682629"/>
                <a:gd name="connsiteX4" fmla="*/ 589518 w 599605"/>
                <a:gd name="connsiteY4" fmla="*/ 165408 h 682629"/>
                <a:gd name="connsiteX5" fmla="*/ 372066 w 599605"/>
                <a:gd name="connsiteY5" fmla="*/ 297809 h 682629"/>
                <a:gd name="connsiteX6" fmla="*/ 364368 w 599605"/>
                <a:gd name="connsiteY6" fmla="*/ 300160 h 682629"/>
                <a:gd name="connsiteX7" fmla="*/ 350880 w 599605"/>
                <a:gd name="connsiteY7" fmla="*/ 289167 h 682629"/>
                <a:gd name="connsiteX8" fmla="*/ 353950 w 599605"/>
                <a:gd name="connsiteY8" fmla="*/ 280281 h 682629"/>
                <a:gd name="connsiteX9" fmla="*/ 388576 w 599605"/>
                <a:gd name="connsiteY9" fmla="*/ 211560 h 682629"/>
                <a:gd name="connsiteX10" fmla="*/ 121916 w 599605"/>
                <a:gd name="connsiteY10" fmla="*/ 211560 h 682629"/>
                <a:gd name="connsiteX11" fmla="*/ 121916 w 599605"/>
                <a:gd name="connsiteY11" fmla="*/ 682629 h 682629"/>
                <a:gd name="connsiteX12" fmla="*/ 0 w 599605"/>
                <a:gd name="connsiteY12" fmla="*/ 682629 h 682629"/>
                <a:gd name="connsiteX13" fmla="*/ 0 w 599605"/>
                <a:gd name="connsiteY13" fmla="*/ 156758 h 682629"/>
                <a:gd name="connsiteX14" fmla="*/ 67114 w 599605"/>
                <a:gd name="connsiteY14" fmla="*/ 89644 h 682629"/>
                <a:gd name="connsiteX15" fmla="*/ 389257 w 599605"/>
                <a:gd name="connsiteY15" fmla="*/ 89644 h 682629"/>
                <a:gd name="connsiteX16" fmla="*/ 354990 w 599605"/>
                <a:gd name="connsiteY16" fmla="*/ 21925 h 682629"/>
                <a:gd name="connsiteX17" fmla="*/ 350880 w 599605"/>
                <a:gd name="connsiteY17" fmla="*/ 10993 h 682629"/>
                <a:gd name="connsiteX18" fmla="*/ 364368 w 599605"/>
                <a:gd name="connsiteY18" fmla="*/ 0 h 6826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599605" h="682629">
                  <a:moveTo>
                    <a:pt x="364368" y="0"/>
                  </a:moveTo>
                  <a:cubicBezTo>
                    <a:pt x="367220" y="0"/>
                    <a:pt x="369869" y="867"/>
                    <a:pt x="372066" y="2351"/>
                  </a:cubicBezTo>
                  <a:lnTo>
                    <a:pt x="589518" y="134973"/>
                  </a:lnTo>
                  <a:cubicBezTo>
                    <a:pt x="595446" y="137480"/>
                    <a:pt x="599605" y="143349"/>
                    <a:pt x="599605" y="150191"/>
                  </a:cubicBezTo>
                  <a:cubicBezTo>
                    <a:pt x="599605" y="157032"/>
                    <a:pt x="595446" y="162901"/>
                    <a:pt x="589518" y="165408"/>
                  </a:cubicBezTo>
                  <a:lnTo>
                    <a:pt x="372066" y="297809"/>
                  </a:lnTo>
                  <a:cubicBezTo>
                    <a:pt x="369869" y="299293"/>
                    <a:pt x="367220" y="300160"/>
                    <a:pt x="364368" y="300160"/>
                  </a:cubicBezTo>
                  <a:cubicBezTo>
                    <a:pt x="357715" y="300160"/>
                    <a:pt x="352164" y="295440"/>
                    <a:pt x="350880" y="289167"/>
                  </a:cubicBezTo>
                  <a:cubicBezTo>
                    <a:pt x="351399" y="284187"/>
                    <a:pt x="352927" y="283243"/>
                    <a:pt x="353950" y="280281"/>
                  </a:cubicBezTo>
                  <a:lnTo>
                    <a:pt x="388576" y="211560"/>
                  </a:lnTo>
                  <a:lnTo>
                    <a:pt x="121916" y="211560"/>
                  </a:lnTo>
                  <a:lnTo>
                    <a:pt x="121916" y="682629"/>
                  </a:lnTo>
                  <a:lnTo>
                    <a:pt x="0" y="682629"/>
                  </a:lnTo>
                  <a:lnTo>
                    <a:pt x="0" y="156758"/>
                  </a:lnTo>
                  <a:cubicBezTo>
                    <a:pt x="0" y="119692"/>
                    <a:pt x="30048" y="89644"/>
                    <a:pt x="67114" y="89644"/>
                  </a:cubicBezTo>
                  <a:lnTo>
                    <a:pt x="389257" y="89644"/>
                  </a:lnTo>
                  <a:lnTo>
                    <a:pt x="354990" y="21925"/>
                  </a:lnTo>
                  <a:cubicBezTo>
                    <a:pt x="353620" y="18281"/>
                    <a:pt x="351242" y="15394"/>
                    <a:pt x="350880" y="10993"/>
                  </a:cubicBezTo>
                  <a:cubicBezTo>
                    <a:pt x="352164" y="4719"/>
                    <a:pt x="357715" y="0"/>
                    <a:pt x="364368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53BAA017-3B4E-7646-84CF-10CF99FAE981}"/>
              </a:ext>
            </a:extLst>
          </p:cNvPr>
          <p:cNvGrpSpPr/>
          <p:nvPr/>
        </p:nvGrpSpPr>
        <p:grpSpPr>
          <a:xfrm>
            <a:off x="2225570" y="2888940"/>
            <a:ext cx="2822088" cy="2822088"/>
            <a:chOff x="2225570" y="2888940"/>
            <a:chExt cx="2822088" cy="2822088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BE04959D-5144-4CD4-B631-2A6464655A3E}"/>
                </a:ext>
              </a:extLst>
            </p:cNvPr>
            <p:cNvGrpSpPr/>
            <p:nvPr/>
          </p:nvGrpSpPr>
          <p:grpSpPr>
            <a:xfrm flipH="1">
              <a:off x="2225570" y="2888940"/>
              <a:ext cx="2822088" cy="2822088"/>
              <a:chOff x="-990943" y="938506"/>
              <a:chExt cx="1374189" cy="1374189"/>
            </a:xfrm>
          </p:grpSpPr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A91141A8-4CE5-4516-A332-3064BDCBE8A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FED757FC-F8B0-4E86-8134-7EFAE1385DA8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8C294B89-68CC-B36E-952F-9D46DE1BA3C9}"/>
                </a:ext>
              </a:extLst>
            </p:cNvPr>
            <p:cNvGrpSpPr/>
            <p:nvPr/>
          </p:nvGrpSpPr>
          <p:grpSpPr>
            <a:xfrm flipH="1">
              <a:off x="2836290" y="3525625"/>
              <a:ext cx="1517950" cy="1577490"/>
              <a:chOff x="2937428" y="3525625"/>
              <a:chExt cx="1517950" cy="1577490"/>
            </a:xfrm>
            <a:solidFill>
              <a:schemeClr val="tx1"/>
            </a:solidFill>
          </p:grpSpPr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80CD9D44-E7B3-BD65-CC97-1C731FD61EAD}"/>
                  </a:ext>
                </a:extLst>
              </p:cNvPr>
              <p:cNvSpPr/>
              <p:nvPr/>
            </p:nvSpPr>
            <p:spPr>
              <a:xfrm>
                <a:off x="3335887" y="3525625"/>
                <a:ext cx="1119491" cy="698785"/>
              </a:xfrm>
              <a:custGeom>
                <a:avLst/>
                <a:gdLst>
                  <a:gd name="connsiteX0" fmla="*/ 291642 w 570936"/>
                  <a:gd name="connsiteY0" fmla="*/ 0 h 356378"/>
                  <a:gd name="connsiteX1" fmla="*/ 300782 w 570936"/>
                  <a:gd name="connsiteY1" fmla="*/ 2792 h 356378"/>
                  <a:gd name="connsiteX2" fmla="*/ 558960 w 570936"/>
                  <a:gd name="connsiteY2" fmla="*/ 160252 h 356378"/>
                  <a:gd name="connsiteX3" fmla="*/ 570936 w 570936"/>
                  <a:gd name="connsiteY3" fmla="*/ 178320 h 356378"/>
                  <a:gd name="connsiteX4" fmla="*/ 558960 w 570936"/>
                  <a:gd name="connsiteY4" fmla="*/ 196389 h 356378"/>
                  <a:gd name="connsiteX5" fmla="*/ 300782 w 570936"/>
                  <a:gd name="connsiteY5" fmla="*/ 353586 h 356378"/>
                  <a:gd name="connsiteX6" fmla="*/ 291642 w 570936"/>
                  <a:gd name="connsiteY6" fmla="*/ 356378 h 356378"/>
                  <a:gd name="connsiteX7" fmla="*/ 275628 w 570936"/>
                  <a:gd name="connsiteY7" fmla="*/ 343326 h 356378"/>
                  <a:gd name="connsiteX8" fmla="*/ 279272 w 570936"/>
                  <a:gd name="connsiteY8" fmla="*/ 332776 h 356378"/>
                  <a:gd name="connsiteX9" fmla="*/ 330977 w 570936"/>
                  <a:gd name="connsiteY9" fmla="*/ 230157 h 356378"/>
                  <a:gd name="connsiteX10" fmla="*/ 0 w 570936"/>
                  <a:gd name="connsiteY10" fmla="*/ 230157 h 356378"/>
                  <a:gd name="connsiteX11" fmla="*/ 0 w 570936"/>
                  <a:gd name="connsiteY11" fmla="*/ 126482 h 356378"/>
                  <a:gd name="connsiteX12" fmla="*/ 331337 w 570936"/>
                  <a:gd name="connsiteY12" fmla="*/ 126482 h 356378"/>
                  <a:gd name="connsiteX13" fmla="*/ 280507 w 570936"/>
                  <a:gd name="connsiteY13" fmla="*/ 26032 h 356378"/>
                  <a:gd name="connsiteX14" fmla="*/ 275628 w 570936"/>
                  <a:gd name="connsiteY14" fmla="*/ 13052 h 356378"/>
                  <a:gd name="connsiteX15" fmla="*/ 291642 w 570936"/>
                  <a:gd name="connsiteY15" fmla="*/ 0 h 356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70936" h="356378">
                    <a:moveTo>
                      <a:pt x="291642" y="0"/>
                    </a:moveTo>
                    <a:cubicBezTo>
                      <a:pt x="295028" y="0"/>
                      <a:pt x="298173" y="1029"/>
                      <a:pt x="300782" y="2792"/>
                    </a:cubicBezTo>
                    <a:lnTo>
                      <a:pt x="558960" y="160252"/>
                    </a:lnTo>
                    <a:cubicBezTo>
                      <a:pt x="565998" y="163229"/>
                      <a:pt x="570936" y="170198"/>
                      <a:pt x="570936" y="178320"/>
                    </a:cubicBezTo>
                    <a:cubicBezTo>
                      <a:pt x="570936" y="186443"/>
                      <a:pt x="565998" y="193412"/>
                      <a:pt x="558960" y="196389"/>
                    </a:cubicBezTo>
                    <a:lnTo>
                      <a:pt x="300782" y="353586"/>
                    </a:lnTo>
                    <a:cubicBezTo>
                      <a:pt x="298173" y="355349"/>
                      <a:pt x="295028" y="356378"/>
                      <a:pt x="291642" y="356378"/>
                    </a:cubicBezTo>
                    <a:cubicBezTo>
                      <a:pt x="283743" y="356378"/>
                      <a:pt x="277152" y="350775"/>
                      <a:pt x="275628" y="343326"/>
                    </a:cubicBezTo>
                    <a:cubicBezTo>
                      <a:pt x="276244" y="337414"/>
                      <a:pt x="278058" y="336293"/>
                      <a:pt x="279272" y="332776"/>
                    </a:cubicBezTo>
                    <a:lnTo>
                      <a:pt x="330977" y="230157"/>
                    </a:lnTo>
                    <a:lnTo>
                      <a:pt x="0" y="230157"/>
                    </a:lnTo>
                    <a:lnTo>
                      <a:pt x="0" y="126482"/>
                    </a:lnTo>
                    <a:lnTo>
                      <a:pt x="331337" y="126482"/>
                    </a:lnTo>
                    <a:lnTo>
                      <a:pt x="280507" y="26032"/>
                    </a:lnTo>
                    <a:cubicBezTo>
                      <a:pt x="278881" y="21705"/>
                      <a:pt x="276057" y="18277"/>
                      <a:pt x="275628" y="13052"/>
                    </a:cubicBezTo>
                    <a:cubicBezTo>
                      <a:pt x="277152" y="5603"/>
                      <a:pt x="283743" y="0"/>
                      <a:pt x="291642" y="0"/>
                    </a:cubicBezTo>
                    <a:close/>
                  </a:path>
                </a:pathLst>
              </a:custGeom>
              <a:grpFill/>
              <a:ln w="19050">
                <a:noFill/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97274874-DD56-592C-A8E9-418B17936812}"/>
                  </a:ext>
                </a:extLst>
              </p:cNvPr>
              <p:cNvSpPr/>
              <p:nvPr/>
            </p:nvSpPr>
            <p:spPr>
              <a:xfrm>
                <a:off x="2937428" y="3983627"/>
                <a:ext cx="698786" cy="1119488"/>
              </a:xfrm>
              <a:custGeom>
                <a:avLst/>
                <a:gdLst>
                  <a:gd name="connsiteX0" fmla="*/ 178320 w 356378"/>
                  <a:gd name="connsiteY0" fmla="*/ 0 h 570935"/>
                  <a:gd name="connsiteX1" fmla="*/ 196388 w 356378"/>
                  <a:gd name="connsiteY1" fmla="*/ 11976 h 570935"/>
                  <a:gd name="connsiteX2" fmla="*/ 353586 w 356378"/>
                  <a:gd name="connsiteY2" fmla="*/ 270155 h 570935"/>
                  <a:gd name="connsiteX3" fmla="*/ 356378 w 356378"/>
                  <a:gd name="connsiteY3" fmla="*/ 279294 h 570935"/>
                  <a:gd name="connsiteX4" fmla="*/ 343326 w 356378"/>
                  <a:gd name="connsiteY4" fmla="*/ 295308 h 570935"/>
                  <a:gd name="connsiteX5" fmla="*/ 332776 w 356378"/>
                  <a:gd name="connsiteY5" fmla="*/ 291664 h 570935"/>
                  <a:gd name="connsiteX6" fmla="*/ 230157 w 356378"/>
                  <a:gd name="connsiteY6" fmla="*/ 239959 h 570935"/>
                  <a:gd name="connsiteX7" fmla="*/ 230157 w 356378"/>
                  <a:gd name="connsiteY7" fmla="*/ 570935 h 570935"/>
                  <a:gd name="connsiteX8" fmla="*/ 126483 w 356378"/>
                  <a:gd name="connsiteY8" fmla="*/ 570935 h 570935"/>
                  <a:gd name="connsiteX9" fmla="*/ 126483 w 356378"/>
                  <a:gd name="connsiteY9" fmla="*/ 239599 h 570935"/>
                  <a:gd name="connsiteX10" fmla="*/ 26032 w 356378"/>
                  <a:gd name="connsiteY10" fmla="*/ 290429 h 570935"/>
                  <a:gd name="connsiteX11" fmla="*/ 13052 w 356378"/>
                  <a:gd name="connsiteY11" fmla="*/ 295308 h 570935"/>
                  <a:gd name="connsiteX12" fmla="*/ 0 w 356378"/>
                  <a:gd name="connsiteY12" fmla="*/ 279294 h 570935"/>
                  <a:gd name="connsiteX13" fmla="*/ 2792 w 356378"/>
                  <a:gd name="connsiteY13" fmla="*/ 270155 h 570935"/>
                  <a:gd name="connsiteX14" fmla="*/ 160252 w 356378"/>
                  <a:gd name="connsiteY14" fmla="*/ 11976 h 570935"/>
                  <a:gd name="connsiteX15" fmla="*/ 178320 w 356378"/>
                  <a:gd name="connsiteY15" fmla="*/ 0 h 5709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56378" h="570935">
                    <a:moveTo>
                      <a:pt x="178320" y="0"/>
                    </a:moveTo>
                    <a:cubicBezTo>
                      <a:pt x="186443" y="0"/>
                      <a:pt x="193412" y="4938"/>
                      <a:pt x="196388" y="11976"/>
                    </a:cubicBezTo>
                    <a:lnTo>
                      <a:pt x="353586" y="270155"/>
                    </a:lnTo>
                    <a:cubicBezTo>
                      <a:pt x="355349" y="272764"/>
                      <a:pt x="356378" y="275909"/>
                      <a:pt x="356378" y="279294"/>
                    </a:cubicBezTo>
                    <a:cubicBezTo>
                      <a:pt x="356378" y="287193"/>
                      <a:pt x="350775" y="293784"/>
                      <a:pt x="343326" y="295308"/>
                    </a:cubicBezTo>
                    <a:cubicBezTo>
                      <a:pt x="337414" y="294692"/>
                      <a:pt x="336293" y="292879"/>
                      <a:pt x="332776" y="291664"/>
                    </a:cubicBezTo>
                    <a:lnTo>
                      <a:pt x="230157" y="239959"/>
                    </a:lnTo>
                    <a:lnTo>
                      <a:pt x="230157" y="570935"/>
                    </a:lnTo>
                    <a:lnTo>
                      <a:pt x="126483" y="570935"/>
                    </a:lnTo>
                    <a:lnTo>
                      <a:pt x="126483" y="239599"/>
                    </a:lnTo>
                    <a:lnTo>
                      <a:pt x="26032" y="290429"/>
                    </a:lnTo>
                    <a:cubicBezTo>
                      <a:pt x="21705" y="292056"/>
                      <a:pt x="18277" y="294880"/>
                      <a:pt x="13052" y="295308"/>
                    </a:cubicBezTo>
                    <a:cubicBezTo>
                      <a:pt x="5603" y="293784"/>
                      <a:pt x="0" y="287193"/>
                      <a:pt x="0" y="279294"/>
                    </a:cubicBezTo>
                    <a:cubicBezTo>
                      <a:pt x="0" y="275909"/>
                      <a:pt x="1029" y="272764"/>
                      <a:pt x="2792" y="270155"/>
                    </a:cubicBezTo>
                    <a:lnTo>
                      <a:pt x="160252" y="11976"/>
                    </a:lnTo>
                    <a:cubicBezTo>
                      <a:pt x="163229" y="4938"/>
                      <a:pt x="170198" y="0"/>
                      <a:pt x="178320" y="0"/>
                    </a:cubicBezTo>
                    <a:close/>
                  </a:path>
                </a:pathLst>
              </a:custGeom>
              <a:grpFill/>
              <a:ln w="19050">
                <a:noFill/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9697319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２</a:t>
            </a: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E305EEF7-36A3-43B9-8338-FD3CFBB608A7}"/>
              </a:ext>
            </a:extLst>
          </p:cNvPr>
          <p:cNvSpPr txBox="1"/>
          <p:nvPr/>
        </p:nvSpPr>
        <p:spPr>
          <a:xfrm>
            <a:off x="1958494" y="657906"/>
            <a:ext cx="634019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800" dirty="0">
                <a:ea typeface="メイリオ" panose="020B0604030504040204" pitchFamily="50" charset="-128"/>
              </a:rPr>
              <a:t>正しい標識はどっち？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8C24F5D1-EBE5-406B-A894-0306A3AADE72}"/>
              </a:ext>
            </a:extLst>
          </p:cNvPr>
          <p:cNvSpPr txBox="1"/>
          <p:nvPr/>
        </p:nvSpPr>
        <p:spPr>
          <a:xfrm>
            <a:off x="1958494" y="196241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存在しない標識</a:t>
            </a: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2FEEE081-DD15-4257-8A94-72CB5BF1E120}"/>
              </a:ext>
            </a:extLst>
          </p:cNvPr>
          <p:cNvSpPr txBox="1"/>
          <p:nvPr/>
        </p:nvSpPr>
        <p:spPr>
          <a:xfrm>
            <a:off x="3270500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5EE358AE-13E9-430F-B5BA-090F8E062000}"/>
              </a:ext>
            </a:extLst>
          </p:cNvPr>
          <p:cNvSpPr txBox="1"/>
          <p:nvPr/>
        </p:nvSpPr>
        <p:spPr>
          <a:xfrm>
            <a:off x="7983299" y="1994832"/>
            <a:ext cx="74732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CFE99AAF-8514-49D0-B34C-082E3754B920}"/>
              </a:ext>
            </a:extLst>
          </p:cNvPr>
          <p:cNvSpPr txBox="1"/>
          <p:nvPr/>
        </p:nvSpPr>
        <p:spPr>
          <a:xfrm>
            <a:off x="6725743" y="5962447"/>
            <a:ext cx="326243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4000" b="1" dirty="0">
                <a:solidFill>
                  <a:srgbClr val="FF0000"/>
                </a:solidFill>
                <a:ea typeface="メイリオ" panose="020B0604030504040204" pitchFamily="50" charset="-128"/>
              </a:rPr>
              <a:t>左方屈折あり</a:t>
            </a:r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CFF6B853-1836-A20D-1FB2-A1BF6EBA919F}"/>
              </a:ext>
            </a:extLst>
          </p:cNvPr>
          <p:cNvGrpSpPr/>
          <p:nvPr/>
        </p:nvGrpSpPr>
        <p:grpSpPr>
          <a:xfrm flipH="1">
            <a:off x="6978724" y="2888940"/>
            <a:ext cx="2822088" cy="2822088"/>
            <a:chOff x="5534942" y="1313968"/>
            <a:chExt cx="1374189" cy="1374189"/>
          </a:xfrm>
        </p:grpSpPr>
        <p:grpSp>
          <p:nvGrpSpPr>
            <p:cNvPr id="42" name="グループ化 41">
              <a:extLst>
                <a:ext uri="{FF2B5EF4-FFF2-40B4-BE49-F238E27FC236}">
                  <a16:creationId xmlns:a16="http://schemas.microsoft.com/office/drawing/2014/main" id="{B0E08AFB-CB4B-E607-AC63-B0525B4B3219}"/>
                </a:ext>
              </a:extLst>
            </p:cNvPr>
            <p:cNvGrpSpPr/>
            <p:nvPr/>
          </p:nvGrpSpPr>
          <p:grpSpPr>
            <a:xfrm>
              <a:off x="5534942" y="1313968"/>
              <a:ext cx="1374189" cy="1374189"/>
              <a:chOff x="-990943" y="938506"/>
              <a:chExt cx="1374189" cy="1374189"/>
            </a:xfrm>
          </p:grpSpPr>
          <p:sp>
            <p:nvSpPr>
              <p:cNvPr id="44" name="フリーフォーム: 図形 43">
                <a:extLst>
                  <a:ext uri="{FF2B5EF4-FFF2-40B4-BE49-F238E27FC236}">
                    <a16:creationId xmlns:a16="http://schemas.microsoft.com/office/drawing/2014/main" id="{92A9A145-C2B1-C507-A1EA-C1FBF736DD5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27E73235-128B-57C8-5296-FE7E9B33B490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C7126E49-5DEC-2589-268A-847A2CADCADD}"/>
                </a:ext>
              </a:extLst>
            </p:cNvPr>
            <p:cNvSpPr/>
            <p:nvPr/>
          </p:nvSpPr>
          <p:spPr>
            <a:xfrm>
              <a:off x="5991568" y="1665108"/>
              <a:ext cx="599605" cy="682629"/>
            </a:xfrm>
            <a:custGeom>
              <a:avLst/>
              <a:gdLst>
                <a:gd name="connsiteX0" fmla="*/ 364368 w 599605"/>
                <a:gd name="connsiteY0" fmla="*/ 0 h 682629"/>
                <a:gd name="connsiteX1" fmla="*/ 372066 w 599605"/>
                <a:gd name="connsiteY1" fmla="*/ 2351 h 682629"/>
                <a:gd name="connsiteX2" fmla="*/ 589518 w 599605"/>
                <a:gd name="connsiteY2" fmla="*/ 134973 h 682629"/>
                <a:gd name="connsiteX3" fmla="*/ 599605 w 599605"/>
                <a:gd name="connsiteY3" fmla="*/ 150191 h 682629"/>
                <a:gd name="connsiteX4" fmla="*/ 589518 w 599605"/>
                <a:gd name="connsiteY4" fmla="*/ 165408 h 682629"/>
                <a:gd name="connsiteX5" fmla="*/ 372066 w 599605"/>
                <a:gd name="connsiteY5" fmla="*/ 297809 h 682629"/>
                <a:gd name="connsiteX6" fmla="*/ 364368 w 599605"/>
                <a:gd name="connsiteY6" fmla="*/ 300160 h 682629"/>
                <a:gd name="connsiteX7" fmla="*/ 350880 w 599605"/>
                <a:gd name="connsiteY7" fmla="*/ 289167 h 682629"/>
                <a:gd name="connsiteX8" fmla="*/ 353950 w 599605"/>
                <a:gd name="connsiteY8" fmla="*/ 280281 h 682629"/>
                <a:gd name="connsiteX9" fmla="*/ 388576 w 599605"/>
                <a:gd name="connsiteY9" fmla="*/ 211560 h 682629"/>
                <a:gd name="connsiteX10" fmla="*/ 121916 w 599605"/>
                <a:gd name="connsiteY10" fmla="*/ 211560 h 682629"/>
                <a:gd name="connsiteX11" fmla="*/ 121916 w 599605"/>
                <a:gd name="connsiteY11" fmla="*/ 682629 h 682629"/>
                <a:gd name="connsiteX12" fmla="*/ 0 w 599605"/>
                <a:gd name="connsiteY12" fmla="*/ 682629 h 682629"/>
                <a:gd name="connsiteX13" fmla="*/ 0 w 599605"/>
                <a:gd name="connsiteY13" fmla="*/ 156758 h 682629"/>
                <a:gd name="connsiteX14" fmla="*/ 67114 w 599605"/>
                <a:gd name="connsiteY14" fmla="*/ 89644 h 682629"/>
                <a:gd name="connsiteX15" fmla="*/ 389257 w 599605"/>
                <a:gd name="connsiteY15" fmla="*/ 89644 h 682629"/>
                <a:gd name="connsiteX16" fmla="*/ 354990 w 599605"/>
                <a:gd name="connsiteY16" fmla="*/ 21925 h 682629"/>
                <a:gd name="connsiteX17" fmla="*/ 350880 w 599605"/>
                <a:gd name="connsiteY17" fmla="*/ 10993 h 682629"/>
                <a:gd name="connsiteX18" fmla="*/ 364368 w 599605"/>
                <a:gd name="connsiteY18" fmla="*/ 0 h 6826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599605" h="682629">
                  <a:moveTo>
                    <a:pt x="364368" y="0"/>
                  </a:moveTo>
                  <a:cubicBezTo>
                    <a:pt x="367220" y="0"/>
                    <a:pt x="369869" y="867"/>
                    <a:pt x="372066" y="2351"/>
                  </a:cubicBezTo>
                  <a:lnTo>
                    <a:pt x="589518" y="134973"/>
                  </a:lnTo>
                  <a:cubicBezTo>
                    <a:pt x="595446" y="137480"/>
                    <a:pt x="599605" y="143349"/>
                    <a:pt x="599605" y="150191"/>
                  </a:cubicBezTo>
                  <a:cubicBezTo>
                    <a:pt x="599605" y="157032"/>
                    <a:pt x="595446" y="162901"/>
                    <a:pt x="589518" y="165408"/>
                  </a:cubicBezTo>
                  <a:lnTo>
                    <a:pt x="372066" y="297809"/>
                  </a:lnTo>
                  <a:cubicBezTo>
                    <a:pt x="369869" y="299293"/>
                    <a:pt x="367220" y="300160"/>
                    <a:pt x="364368" y="300160"/>
                  </a:cubicBezTo>
                  <a:cubicBezTo>
                    <a:pt x="357715" y="300160"/>
                    <a:pt x="352164" y="295440"/>
                    <a:pt x="350880" y="289167"/>
                  </a:cubicBezTo>
                  <a:cubicBezTo>
                    <a:pt x="351399" y="284187"/>
                    <a:pt x="352927" y="283243"/>
                    <a:pt x="353950" y="280281"/>
                  </a:cubicBezTo>
                  <a:lnTo>
                    <a:pt x="388576" y="211560"/>
                  </a:lnTo>
                  <a:lnTo>
                    <a:pt x="121916" y="211560"/>
                  </a:lnTo>
                  <a:lnTo>
                    <a:pt x="121916" y="682629"/>
                  </a:lnTo>
                  <a:lnTo>
                    <a:pt x="0" y="682629"/>
                  </a:lnTo>
                  <a:lnTo>
                    <a:pt x="0" y="156758"/>
                  </a:lnTo>
                  <a:cubicBezTo>
                    <a:pt x="0" y="119692"/>
                    <a:pt x="30048" y="89644"/>
                    <a:pt x="67114" y="89644"/>
                  </a:cubicBezTo>
                  <a:lnTo>
                    <a:pt x="389257" y="89644"/>
                  </a:lnTo>
                  <a:lnTo>
                    <a:pt x="354990" y="21925"/>
                  </a:lnTo>
                  <a:cubicBezTo>
                    <a:pt x="353620" y="18281"/>
                    <a:pt x="351242" y="15394"/>
                    <a:pt x="350880" y="10993"/>
                  </a:cubicBezTo>
                  <a:cubicBezTo>
                    <a:pt x="352164" y="4719"/>
                    <a:pt x="357715" y="0"/>
                    <a:pt x="364368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533676F6-1E23-3C92-74A6-48B947174E1D}"/>
              </a:ext>
            </a:extLst>
          </p:cNvPr>
          <p:cNvGrpSpPr/>
          <p:nvPr/>
        </p:nvGrpSpPr>
        <p:grpSpPr>
          <a:xfrm>
            <a:off x="2225570" y="2888940"/>
            <a:ext cx="2822088" cy="2822088"/>
            <a:chOff x="2225570" y="2888940"/>
            <a:chExt cx="2822088" cy="2822088"/>
          </a:xfrm>
        </p:grpSpPr>
        <p:grpSp>
          <p:nvGrpSpPr>
            <p:cNvPr id="47" name="グループ化 46">
              <a:extLst>
                <a:ext uri="{FF2B5EF4-FFF2-40B4-BE49-F238E27FC236}">
                  <a16:creationId xmlns:a16="http://schemas.microsoft.com/office/drawing/2014/main" id="{0EB03F0B-5B4B-6969-8F66-59BB3FAABC74}"/>
                </a:ext>
              </a:extLst>
            </p:cNvPr>
            <p:cNvGrpSpPr/>
            <p:nvPr/>
          </p:nvGrpSpPr>
          <p:grpSpPr>
            <a:xfrm flipH="1">
              <a:off x="2225570" y="2888940"/>
              <a:ext cx="2822088" cy="2822088"/>
              <a:chOff x="-990943" y="938506"/>
              <a:chExt cx="1374189" cy="1374189"/>
            </a:xfrm>
          </p:grpSpPr>
          <p:sp>
            <p:nvSpPr>
              <p:cNvPr id="51" name="フリーフォーム: 図形 50">
                <a:extLst>
                  <a:ext uri="{FF2B5EF4-FFF2-40B4-BE49-F238E27FC236}">
                    <a16:creationId xmlns:a16="http://schemas.microsoft.com/office/drawing/2014/main" id="{15B93283-FE03-CE25-0C6A-BFB01878CA2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2" name="フリーフォーム: 図形 51">
                <a:extLst>
                  <a:ext uri="{FF2B5EF4-FFF2-40B4-BE49-F238E27FC236}">
                    <a16:creationId xmlns:a16="http://schemas.microsoft.com/office/drawing/2014/main" id="{BB9D9417-4FCC-2886-423F-F3D7B79DA400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8" name="グループ化 47">
              <a:extLst>
                <a:ext uri="{FF2B5EF4-FFF2-40B4-BE49-F238E27FC236}">
                  <a16:creationId xmlns:a16="http://schemas.microsoft.com/office/drawing/2014/main" id="{CDD88297-61C8-AE2E-B58A-AE770F0F8DA7}"/>
                </a:ext>
              </a:extLst>
            </p:cNvPr>
            <p:cNvGrpSpPr/>
            <p:nvPr/>
          </p:nvGrpSpPr>
          <p:grpSpPr>
            <a:xfrm flipH="1">
              <a:off x="2836290" y="3525625"/>
              <a:ext cx="1517950" cy="1577490"/>
              <a:chOff x="2937428" y="3525625"/>
              <a:chExt cx="1517950" cy="1577490"/>
            </a:xfrm>
            <a:solidFill>
              <a:schemeClr val="tx1"/>
            </a:solidFill>
          </p:grpSpPr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A504A561-9821-4D55-B145-F11571D6E30A}"/>
                  </a:ext>
                </a:extLst>
              </p:cNvPr>
              <p:cNvSpPr/>
              <p:nvPr/>
            </p:nvSpPr>
            <p:spPr>
              <a:xfrm>
                <a:off x="3335887" y="3525625"/>
                <a:ext cx="1119491" cy="698785"/>
              </a:xfrm>
              <a:custGeom>
                <a:avLst/>
                <a:gdLst>
                  <a:gd name="connsiteX0" fmla="*/ 291642 w 570936"/>
                  <a:gd name="connsiteY0" fmla="*/ 0 h 356378"/>
                  <a:gd name="connsiteX1" fmla="*/ 300782 w 570936"/>
                  <a:gd name="connsiteY1" fmla="*/ 2792 h 356378"/>
                  <a:gd name="connsiteX2" fmla="*/ 558960 w 570936"/>
                  <a:gd name="connsiteY2" fmla="*/ 160252 h 356378"/>
                  <a:gd name="connsiteX3" fmla="*/ 570936 w 570936"/>
                  <a:gd name="connsiteY3" fmla="*/ 178320 h 356378"/>
                  <a:gd name="connsiteX4" fmla="*/ 558960 w 570936"/>
                  <a:gd name="connsiteY4" fmla="*/ 196389 h 356378"/>
                  <a:gd name="connsiteX5" fmla="*/ 300782 w 570936"/>
                  <a:gd name="connsiteY5" fmla="*/ 353586 h 356378"/>
                  <a:gd name="connsiteX6" fmla="*/ 291642 w 570936"/>
                  <a:gd name="connsiteY6" fmla="*/ 356378 h 356378"/>
                  <a:gd name="connsiteX7" fmla="*/ 275628 w 570936"/>
                  <a:gd name="connsiteY7" fmla="*/ 343326 h 356378"/>
                  <a:gd name="connsiteX8" fmla="*/ 279272 w 570936"/>
                  <a:gd name="connsiteY8" fmla="*/ 332776 h 356378"/>
                  <a:gd name="connsiteX9" fmla="*/ 330977 w 570936"/>
                  <a:gd name="connsiteY9" fmla="*/ 230157 h 356378"/>
                  <a:gd name="connsiteX10" fmla="*/ 0 w 570936"/>
                  <a:gd name="connsiteY10" fmla="*/ 230157 h 356378"/>
                  <a:gd name="connsiteX11" fmla="*/ 0 w 570936"/>
                  <a:gd name="connsiteY11" fmla="*/ 126482 h 356378"/>
                  <a:gd name="connsiteX12" fmla="*/ 331337 w 570936"/>
                  <a:gd name="connsiteY12" fmla="*/ 126482 h 356378"/>
                  <a:gd name="connsiteX13" fmla="*/ 280507 w 570936"/>
                  <a:gd name="connsiteY13" fmla="*/ 26032 h 356378"/>
                  <a:gd name="connsiteX14" fmla="*/ 275628 w 570936"/>
                  <a:gd name="connsiteY14" fmla="*/ 13052 h 356378"/>
                  <a:gd name="connsiteX15" fmla="*/ 291642 w 570936"/>
                  <a:gd name="connsiteY15" fmla="*/ 0 h 356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70936" h="356378">
                    <a:moveTo>
                      <a:pt x="291642" y="0"/>
                    </a:moveTo>
                    <a:cubicBezTo>
                      <a:pt x="295028" y="0"/>
                      <a:pt x="298173" y="1029"/>
                      <a:pt x="300782" y="2792"/>
                    </a:cubicBezTo>
                    <a:lnTo>
                      <a:pt x="558960" y="160252"/>
                    </a:lnTo>
                    <a:cubicBezTo>
                      <a:pt x="565998" y="163229"/>
                      <a:pt x="570936" y="170198"/>
                      <a:pt x="570936" y="178320"/>
                    </a:cubicBezTo>
                    <a:cubicBezTo>
                      <a:pt x="570936" y="186443"/>
                      <a:pt x="565998" y="193412"/>
                      <a:pt x="558960" y="196389"/>
                    </a:cubicBezTo>
                    <a:lnTo>
                      <a:pt x="300782" y="353586"/>
                    </a:lnTo>
                    <a:cubicBezTo>
                      <a:pt x="298173" y="355349"/>
                      <a:pt x="295028" y="356378"/>
                      <a:pt x="291642" y="356378"/>
                    </a:cubicBezTo>
                    <a:cubicBezTo>
                      <a:pt x="283743" y="356378"/>
                      <a:pt x="277152" y="350775"/>
                      <a:pt x="275628" y="343326"/>
                    </a:cubicBezTo>
                    <a:cubicBezTo>
                      <a:pt x="276244" y="337414"/>
                      <a:pt x="278058" y="336293"/>
                      <a:pt x="279272" y="332776"/>
                    </a:cubicBezTo>
                    <a:lnTo>
                      <a:pt x="330977" y="230157"/>
                    </a:lnTo>
                    <a:lnTo>
                      <a:pt x="0" y="230157"/>
                    </a:lnTo>
                    <a:lnTo>
                      <a:pt x="0" y="126482"/>
                    </a:lnTo>
                    <a:lnTo>
                      <a:pt x="331337" y="126482"/>
                    </a:lnTo>
                    <a:lnTo>
                      <a:pt x="280507" y="26032"/>
                    </a:lnTo>
                    <a:cubicBezTo>
                      <a:pt x="278881" y="21705"/>
                      <a:pt x="276057" y="18277"/>
                      <a:pt x="275628" y="13052"/>
                    </a:cubicBezTo>
                    <a:cubicBezTo>
                      <a:pt x="277152" y="5603"/>
                      <a:pt x="283743" y="0"/>
                      <a:pt x="291642" y="0"/>
                    </a:cubicBezTo>
                    <a:close/>
                  </a:path>
                </a:pathLst>
              </a:custGeom>
              <a:grpFill/>
              <a:ln w="19050">
                <a:noFill/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FE49086D-0763-BD43-D2E5-046FD16D8725}"/>
                  </a:ext>
                </a:extLst>
              </p:cNvPr>
              <p:cNvSpPr/>
              <p:nvPr/>
            </p:nvSpPr>
            <p:spPr>
              <a:xfrm>
                <a:off x="2937428" y="3983627"/>
                <a:ext cx="698786" cy="1119488"/>
              </a:xfrm>
              <a:custGeom>
                <a:avLst/>
                <a:gdLst>
                  <a:gd name="connsiteX0" fmla="*/ 178320 w 356378"/>
                  <a:gd name="connsiteY0" fmla="*/ 0 h 570935"/>
                  <a:gd name="connsiteX1" fmla="*/ 196388 w 356378"/>
                  <a:gd name="connsiteY1" fmla="*/ 11976 h 570935"/>
                  <a:gd name="connsiteX2" fmla="*/ 353586 w 356378"/>
                  <a:gd name="connsiteY2" fmla="*/ 270155 h 570935"/>
                  <a:gd name="connsiteX3" fmla="*/ 356378 w 356378"/>
                  <a:gd name="connsiteY3" fmla="*/ 279294 h 570935"/>
                  <a:gd name="connsiteX4" fmla="*/ 343326 w 356378"/>
                  <a:gd name="connsiteY4" fmla="*/ 295308 h 570935"/>
                  <a:gd name="connsiteX5" fmla="*/ 332776 w 356378"/>
                  <a:gd name="connsiteY5" fmla="*/ 291664 h 570935"/>
                  <a:gd name="connsiteX6" fmla="*/ 230157 w 356378"/>
                  <a:gd name="connsiteY6" fmla="*/ 239959 h 570935"/>
                  <a:gd name="connsiteX7" fmla="*/ 230157 w 356378"/>
                  <a:gd name="connsiteY7" fmla="*/ 570935 h 570935"/>
                  <a:gd name="connsiteX8" fmla="*/ 126483 w 356378"/>
                  <a:gd name="connsiteY8" fmla="*/ 570935 h 570935"/>
                  <a:gd name="connsiteX9" fmla="*/ 126483 w 356378"/>
                  <a:gd name="connsiteY9" fmla="*/ 239599 h 570935"/>
                  <a:gd name="connsiteX10" fmla="*/ 26032 w 356378"/>
                  <a:gd name="connsiteY10" fmla="*/ 290429 h 570935"/>
                  <a:gd name="connsiteX11" fmla="*/ 13052 w 356378"/>
                  <a:gd name="connsiteY11" fmla="*/ 295308 h 570935"/>
                  <a:gd name="connsiteX12" fmla="*/ 0 w 356378"/>
                  <a:gd name="connsiteY12" fmla="*/ 279294 h 570935"/>
                  <a:gd name="connsiteX13" fmla="*/ 2792 w 356378"/>
                  <a:gd name="connsiteY13" fmla="*/ 270155 h 570935"/>
                  <a:gd name="connsiteX14" fmla="*/ 160252 w 356378"/>
                  <a:gd name="connsiteY14" fmla="*/ 11976 h 570935"/>
                  <a:gd name="connsiteX15" fmla="*/ 178320 w 356378"/>
                  <a:gd name="connsiteY15" fmla="*/ 0 h 5709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56378" h="570935">
                    <a:moveTo>
                      <a:pt x="178320" y="0"/>
                    </a:moveTo>
                    <a:cubicBezTo>
                      <a:pt x="186443" y="0"/>
                      <a:pt x="193412" y="4938"/>
                      <a:pt x="196388" y="11976"/>
                    </a:cubicBezTo>
                    <a:lnTo>
                      <a:pt x="353586" y="270155"/>
                    </a:lnTo>
                    <a:cubicBezTo>
                      <a:pt x="355349" y="272764"/>
                      <a:pt x="356378" y="275909"/>
                      <a:pt x="356378" y="279294"/>
                    </a:cubicBezTo>
                    <a:cubicBezTo>
                      <a:pt x="356378" y="287193"/>
                      <a:pt x="350775" y="293784"/>
                      <a:pt x="343326" y="295308"/>
                    </a:cubicBezTo>
                    <a:cubicBezTo>
                      <a:pt x="337414" y="294692"/>
                      <a:pt x="336293" y="292879"/>
                      <a:pt x="332776" y="291664"/>
                    </a:cubicBezTo>
                    <a:lnTo>
                      <a:pt x="230157" y="239959"/>
                    </a:lnTo>
                    <a:lnTo>
                      <a:pt x="230157" y="570935"/>
                    </a:lnTo>
                    <a:lnTo>
                      <a:pt x="126483" y="570935"/>
                    </a:lnTo>
                    <a:lnTo>
                      <a:pt x="126483" y="239599"/>
                    </a:lnTo>
                    <a:lnTo>
                      <a:pt x="26032" y="290429"/>
                    </a:lnTo>
                    <a:cubicBezTo>
                      <a:pt x="21705" y="292056"/>
                      <a:pt x="18277" y="294880"/>
                      <a:pt x="13052" y="295308"/>
                    </a:cubicBezTo>
                    <a:cubicBezTo>
                      <a:pt x="5603" y="293784"/>
                      <a:pt x="0" y="287193"/>
                      <a:pt x="0" y="279294"/>
                    </a:cubicBezTo>
                    <a:cubicBezTo>
                      <a:pt x="0" y="275909"/>
                      <a:pt x="1029" y="272764"/>
                      <a:pt x="2792" y="270155"/>
                    </a:cubicBezTo>
                    <a:lnTo>
                      <a:pt x="160252" y="11976"/>
                    </a:lnTo>
                    <a:cubicBezTo>
                      <a:pt x="163229" y="4938"/>
                      <a:pt x="170198" y="0"/>
                      <a:pt x="178320" y="0"/>
                    </a:cubicBezTo>
                    <a:close/>
                  </a:path>
                </a:pathLst>
              </a:custGeom>
              <a:grpFill/>
              <a:ln w="19050">
                <a:noFill/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</p:grpSp>
      </p:grp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42402DDB-C6C6-3FC6-222A-C12957BBFF22}"/>
              </a:ext>
            </a:extLst>
          </p:cNvPr>
          <p:cNvSpPr/>
          <p:nvPr/>
        </p:nvSpPr>
        <p:spPr bwMode="auto">
          <a:xfrm>
            <a:off x="2058265" y="1924620"/>
            <a:ext cx="3246711" cy="4204680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4" name="円: 塗りつぶしなし 53">
            <a:extLst>
              <a:ext uri="{FF2B5EF4-FFF2-40B4-BE49-F238E27FC236}">
                <a16:creationId xmlns:a16="http://schemas.microsoft.com/office/drawing/2014/main" id="{D4AC4D5E-D308-B6A3-5301-C2376C9E82EF}"/>
              </a:ext>
            </a:extLst>
          </p:cNvPr>
          <p:cNvSpPr/>
          <p:nvPr/>
        </p:nvSpPr>
        <p:spPr bwMode="auto">
          <a:xfrm>
            <a:off x="7398184" y="1656677"/>
            <a:ext cx="1905000" cy="1905000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32841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3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2210735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731</Words>
  <Application>Microsoft Office PowerPoint</Application>
  <PresentationFormat>ワイド画面</PresentationFormat>
  <Paragraphs>283</Paragraphs>
  <Slides>63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63</vt:i4>
      </vt:variant>
    </vt:vector>
  </HeadingPairs>
  <TitlesOfParts>
    <vt:vector size="67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anm040_交通標識クイズ4</dc:title>
  <dc:subject>anm040_交通標識クイズ4</dc:subject>
  <dc:creator>でじけろお</dc:creator>
  <cp:lastModifiedBy/>
  <cp:revision>1</cp:revision>
  <dcterms:created xsi:type="dcterms:W3CDTF">2017-10-06T02:08:43Z</dcterms:created>
  <dcterms:modified xsi:type="dcterms:W3CDTF">2023-12-20T16:36:59Z</dcterms:modified>
  <cp:category/>
  <cp:version>1</cp:version>
</cp:coreProperties>
</file>