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"/>
  </p:notesMasterIdLst>
  <p:sldIdLst>
    <p:sldId id="466" r:id="rId2"/>
    <p:sldId id="475" r:id="rId3"/>
    <p:sldId id="478" r:id="rId4"/>
    <p:sldId id="476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9933"/>
    <a:srgbClr val="FFCC00"/>
    <a:srgbClr val="FF3399"/>
    <a:srgbClr val="993300"/>
    <a:srgbClr val="663300"/>
    <a:srgbClr val="FFFF00"/>
    <a:srgbClr val="FF0000"/>
    <a:srgbClr val="6600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8" d="100"/>
          <a:sy n="68" d="100"/>
        </p:scale>
        <p:origin x="66" y="4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2023/11/20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立体八方向矢印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FD269544-F405-F4D5-68CC-A126D458703A}"/>
              </a:ext>
            </a:extLst>
          </p:cNvPr>
          <p:cNvGrpSpPr/>
          <p:nvPr/>
        </p:nvGrpSpPr>
        <p:grpSpPr>
          <a:xfrm>
            <a:off x="4050299" y="4092194"/>
            <a:ext cx="1773887" cy="2385836"/>
            <a:chOff x="3872880" y="3784600"/>
            <a:chExt cx="2160240" cy="2018893"/>
          </a:xfrm>
        </p:grpSpPr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423AAA3-9ED8-1B80-52F5-6FA8F4E61F15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solidFill>
              <a:srgbClr val="FF0000"/>
            </a:solidFill>
            <a:ln w="635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27836CCE-987F-CB8B-480C-E2F995488F84}"/>
                </a:ext>
              </a:extLst>
            </p:cNvPr>
            <p:cNvSpPr/>
            <p:nvPr/>
          </p:nvSpPr>
          <p:spPr>
            <a:xfrm rot="10800000">
              <a:off x="4952230" y="4573004"/>
              <a:ext cx="1080890" cy="1222365"/>
            </a:xfrm>
            <a:custGeom>
              <a:avLst/>
              <a:gdLst>
                <a:gd name="connsiteX0" fmla="*/ 0 w 1080890"/>
                <a:gd name="connsiteY0" fmla="*/ 1222365 h 1222365"/>
                <a:gd name="connsiteX1" fmla="*/ 0 w 1080890"/>
                <a:gd name="connsiteY1" fmla="*/ 894705 h 1222365"/>
                <a:gd name="connsiteX2" fmla="*/ 1080120 w 1080890"/>
                <a:gd name="connsiteY2" fmla="*/ 0 h 1222365"/>
                <a:gd name="connsiteX3" fmla="*/ 1080890 w 1080890"/>
                <a:gd name="connsiteY3" fmla="*/ 638 h 1222365"/>
                <a:gd name="connsiteX4" fmla="*/ 1080890 w 1080890"/>
                <a:gd name="connsiteY4" fmla="*/ 328298 h 1222365"/>
                <a:gd name="connsiteX5" fmla="*/ 1080120 w 1080890"/>
                <a:gd name="connsiteY5" fmla="*/ 327660 h 1222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0890" h="1222365">
                  <a:moveTo>
                    <a:pt x="0" y="1222365"/>
                  </a:moveTo>
                  <a:lnTo>
                    <a:pt x="0" y="894705"/>
                  </a:lnTo>
                  <a:lnTo>
                    <a:pt x="1080120" y="0"/>
                  </a:lnTo>
                  <a:lnTo>
                    <a:pt x="1080890" y="638"/>
                  </a:lnTo>
                  <a:lnTo>
                    <a:pt x="1080890" y="328298"/>
                  </a:lnTo>
                  <a:lnTo>
                    <a:pt x="1080120" y="32766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D4B50DFE-228B-079B-386C-67B844F524B1}"/>
                </a:ext>
              </a:extLst>
            </p:cNvPr>
            <p:cNvSpPr/>
            <p:nvPr/>
          </p:nvSpPr>
          <p:spPr>
            <a:xfrm rot="10800000">
              <a:off x="3872880" y="4573004"/>
              <a:ext cx="1079350" cy="1221727"/>
            </a:xfrm>
            <a:custGeom>
              <a:avLst/>
              <a:gdLst>
                <a:gd name="connsiteX0" fmla="*/ 1079350 w 1079350"/>
                <a:gd name="connsiteY0" fmla="*/ 1221727 h 1221727"/>
                <a:gd name="connsiteX1" fmla="*/ 0 w 1079350"/>
                <a:gd name="connsiteY1" fmla="*/ 327660 h 1221727"/>
                <a:gd name="connsiteX2" fmla="*/ 0 w 1079350"/>
                <a:gd name="connsiteY2" fmla="*/ 0 h 1221727"/>
                <a:gd name="connsiteX3" fmla="*/ 1079350 w 1079350"/>
                <a:gd name="connsiteY3" fmla="*/ 894067 h 122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350" h="1221727">
                  <a:moveTo>
                    <a:pt x="1079350" y="1221727"/>
                  </a:moveTo>
                  <a:lnTo>
                    <a:pt x="0" y="327660"/>
                  </a:lnTo>
                  <a:lnTo>
                    <a:pt x="0" y="0"/>
                  </a:lnTo>
                  <a:lnTo>
                    <a:pt x="1079350" y="894067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FE1DFFCB-094F-A469-1762-9AFA81FFF0B0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C3BBAC93-458B-668A-4B2F-6C546D08B6C7}"/>
              </a:ext>
            </a:extLst>
          </p:cNvPr>
          <p:cNvGrpSpPr/>
          <p:nvPr/>
        </p:nvGrpSpPr>
        <p:grpSpPr>
          <a:xfrm>
            <a:off x="1032369" y="2269041"/>
            <a:ext cx="1990567" cy="1216068"/>
            <a:chOff x="197644" y="2241850"/>
            <a:chExt cx="2424113" cy="1029036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5DCA07C8-AA8C-EE21-B23B-5130030050DD}"/>
                </a:ext>
              </a:extLst>
            </p:cNvPr>
            <p:cNvSpPr/>
            <p:nvPr/>
          </p:nvSpPr>
          <p:spPr>
            <a:xfrm>
              <a:off x="197644" y="224790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2DE05D2D-B4F2-17A4-2E70-7D601E997073}"/>
                </a:ext>
              </a:extLst>
            </p:cNvPr>
            <p:cNvSpPr/>
            <p:nvPr/>
          </p:nvSpPr>
          <p:spPr>
            <a:xfrm>
              <a:off x="197644" y="224185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DD8F4EBD-A34B-16D5-8BC6-FF4A39BF5BE2}"/>
                </a:ext>
              </a:extLst>
            </p:cNvPr>
            <p:cNvSpPr/>
            <p:nvPr/>
          </p:nvSpPr>
          <p:spPr>
            <a:xfrm>
              <a:off x="197645" y="2586039"/>
              <a:ext cx="924521" cy="684158"/>
            </a:xfrm>
            <a:custGeom>
              <a:avLst/>
              <a:gdLst>
                <a:gd name="connsiteX0" fmla="*/ 0 w 924521"/>
                <a:gd name="connsiteY0" fmla="*/ 0 h 684158"/>
                <a:gd name="connsiteX1" fmla="*/ 924521 w 924521"/>
                <a:gd name="connsiteY1" fmla="*/ 356498 h 684158"/>
                <a:gd name="connsiteX2" fmla="*/ 924521 w 924521"/>
                <a:gd name="connsiteY2" fmla="*/ 684158 h 684158"/>
                <a:gd name="connsiteX3" fmla="*/ 0 w 924521"/>
                <a:gd name="connsiteY3" fmla="*/ 327659 h 68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4521" h="684158">
                  <a:moveTo>
                    <a:pt x="0" y="0"/>
                  </a:moveTo>
                  <a:lnTo>
                    <a:pt x="924521" y="356498"/>
                  </a:lnTo>
                  <a:lnTo>
                    <a:pt x="924521" y="684158"/>
                  </a:lnTo>
                  <a:lnTo>
                    <a:pt x="0" y="327659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BAFCF221-A78C-5B9F-62C7-10F2582D1294}"/>
                </a:ext>
              </a:extLst>
            </p:cNvPr>
            <p:cNvSpPr/>
            <p:nvPr/>
          </p:nvSpPr>
          <p:spPr>
            <a:xfrm>
              <a:off x="1254299" y="2708910"/>
              <a:ext cx="1267445" cy="329720"/>
            </a:xfrm>
            <a:custGeom>
              <a:avLst/>
              <a:gdLst>
                <a:gd name="connsiteX0" fmla="*/ 0 w 1267445"/>
                <a:gd name="connsiteY0" fmla="*/ 0 h 329720"/>
                <a:gd name="connsiteX1" fmla="*/ 1267445 w 1267445"/>
                <a:gd name="connsiteY1" fmla="*/ 0 h 329720"/>
                <a:gd name="connsiteX2" fmla="*/ 1267445 w 1267445"/>
                <a:gd name="connsiteY2" fmla="*/ 328613 h 329720"/>
                <a:gd name="connsiteX3" fmla="*/ 621 w 1267445"/>
                <a:gd name="connsiteY3" fmla="*/ 328613 h 329720"/>
                <a:gd name="connsiteX4" fmla="*/ 0 w 1267445"/>
                <a:gd name="connsiteY4" fmla="*/ 329720 h 32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7445" h="329720">
                  <a:moveTo>
                    <a:pt x="0" y="0"/>
                  </a:moveTo>
                  <a:lnTo>
                    <a:pt x="1267445" y="0"/>
                  </a:lnTo>
                  <a:lnTo>
                    <a:pt x="1267445" y="328613"/>
                  </a:lnTo>
                  <a:lnTo>
                    <a:pt x="621" y="328613"/>
                  </a:lnTo>
                  <a:lnTo>
                    <a:pt x="0" y="32972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36C1CFFA-FF9B-3CB5-DE34-A44A5ECAB4CC}"/>
                </a:ext>
              </a:extLst>
            </p:cNvPr>
            <p:cNvSpPr/>
            <p:nvPr/>
          </p:nvSpPr>
          <p:spPr>
            <a:xfrm>
              <a:off x="1122166" y="2247900"/>
              <a:ext cx="1499591" cy="1022986"/>
            </a:xfrm>
            <a:custGeom>
              <a:avLst/>
              <a:gdLst>
                <a:gd name="connsiteX0" fmla="*/ 132133 w 1499591"/>
                <a:gd name="connsiteY0" fmla="*/ 463069 h 1022986"/>
                <a:gd name="connsiteX1" fmla="*/ 132133 w 1499591"/>
                <a:gd name="connsiteY1" fmla="*/ 790731 h 1022986"/>
                <a:gd name="connsiteX2" fmla="*/ 1785 w 1499591"/>
                <a:gd name="connsiteY2" fmla="*/ 1022986 h 1022986"/>
                <a:gd name="connsiteX3" fmla="*/ 0 w 1499591"/>
                <a:gd name="connsiteY3" fmla="*/ 1022298 h 1022986"/>
                <a:gd name="connsiteX4" fmla="*/ 0 w 1499591"/>
                <a:gd name="connsiteY4" fmla="*/ 694638 h 1022986"/>
                <a:gd name="connsiteX5" fmla="*/ 1784 w 1499591"/>
                <a:gd name="connsiteY5" fmla="*/ 695326 h 1022986"/>
                <a:gd name="connsiteX6" fmla="*/ 1499590 w 1499591"/>
                <a:gd name="connsiteY6" fmla="*/ 204788 h 1022986"/>
                <a:gd name="connsiteX7" fmla="*/ 1499591 w 1499591"/>
                <a:gd name="connsiteY7" fmla="*/ 204788 h 1022986"/>
                <a:gd name="connsiteX8" fmla="*/ 1499591 w 1499591"/>
                <a:gd name="connsiteY8" fmla="*/ 532448 h 1022986"/>
                <a:gd name="connsiteX9" fmla="*/ 1399579 w 1499591"/>
                <a:gd name="connsiteY9" fmla="*/ 789623 h 1022986"/>
                <a:gd name="connsiteX10" fmla="*/ 1399578 w 1499591"/>
                <a:gd name="connsiteY10" fmla="*/ 789623 h 1022986"/>
                <a:gd name="connsiteX11" fmla="*/ 1399578 w 1499591"/>
                <a:gd name="connsiteY11" fmla="*/ 461963 h 1022986"/>
                <a:gd name="connsiteX12" fmla="*/ 398163 w 1499591"/>
                <a:gd name="connsiteY12" fmla="*/ 0 h 1022986"/>
                <a:gd name="connsiteX13" fmla="*/ 398163 w 1499591"/>
                <a:gd name="connsiteY13" fmla="*/ 204788 h 1022986"/>
                <a:gd name="connsiteX14" fmla="*/ 273248 w 1499591"/>
                <a:gd name="connsiteY14" fmla="*/ 204788 h 1022986"/>
                <a:gd name="connsiteX15" fmla="*/ 393492 w 1499591"/>
                <a:gd name="connsiteY15" fmla="*/ 2021 h 1022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99591" h="1022986">
                  <a:moveTo>
                    <a:pt x="132133" y="463069"/>
                  </a:moveTo>
                  <a:lnTo>
                    <a:pt x="132133" y="790731"/>
                  </a:lnTo>
                  <a:lnTo>
                    <a:pt x="1785" y="1022986"/>
                  </a:lnTo>
                  <a:lnTo>
                    <a:pt x="0" y="1022298"/>
                  </a:lnTo>
                  <a:lnTo>
                    <a:pt x="0" y="694638"/>
                  </a:lnTo>
                  <a:lnTo>
                    <a:pt x="1784" y="695326"/>
                  </a:lnTo>
                  <a:close/>
                  <a:moveTo>
                    <a:pt x="1499590" y="204788"/>
                  </a:moveTo>
                  <a:lnTo>
                    <a:pt x="1499591" y="204788"/>
                  </a:lnTo>
                  <a:lnTo>
                    <a:pt x="1499591" y="532448"/>
                  </a:lnTo>
                  <a:lnTo>
                    <a:pt x="1399579" y="789623"/>
                  </a:lnTo>
                  <a:lnTo>
                    <a:pt x="1399578" y="789623"/>
                  </a:lnTo>
                  <a:lnTo>
                    <a:pt x="1399578" y="461963"/>
                  </a:lnTo>
                  <a:close/>
                  <a:moveTo>
                    <a:pt x="398163" y="0"/>
                  </a:moveTo>
                  <a:lnTo>
                    <a:pt x="398163" y="204788"/>
                  </a:lnTo>
                  <a:lnTo>
                    <a:pt x="273248" y="204788"/>
                  </a:lnTo>
                  <a:lnTo>
                    <a:pt x="393492" y="2021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53063E66-3FEE-0135-8FF3-1925ED971347}"/>
              </a:ext>
            </a:extLst>
          </p:cNvPr>
          <p:cNvGrpSpPr/>
          <p:nvPr/>
        </p:nvGrpSpPr>
        <p:grpSpPr>
          <a:xfrm>
            <a:off x="1409755" y="3477208"/>
            <a:ext cx="2158729" cy="1726349"/>
            <a:chOff x="657225" y="3264200"/>
            <a:chExt cx="2628901" cy="1460835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241B1511-89B0-565F-83DE-9A3841720AA0}"/>
                </a:ext>
              </a:extLst>
            </p:cNvPr>
            <p:cNvSpPr/>
            <p:nvPr/>
          </p:nvSpPr>
          <p:spPr>
            <a:xfrm>
              <a:off x="657225" y="3270250"/>
              <a:ext cx="2628900" cy="1454785"/>
            </a:xfrm>
            <a:custGeom>
              <a:avLst/>
              <a:gdLst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280991 w 2628900"/>
                <a:gd name="connsiteY10" fmla="*/ 1106149 h 1454785"/>
                <a:gd name="connsiteX11" fmla="*/ 0 w 2628900"/>
                <a:gd name="connsiteY11" fmla="*/ 1127125 h 1454785"/>
                <a:gd name="connsiteX12" fmla="*/ 685800 w 2628900"/>
                <a:gd name="connsiteY12" fmla="*/ 276225 h 1454785"/>
                <a:gd name="connsiteX13" fmla="*/ 1025525 w 2628900"/>
                <a:gd name="connsiteY13" fmla="*/ 492125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0 w 2628900"/>
                <a:gd name="connsiteY10" fmla="*/ 1127125 h 1454785"/>
                <a:gd name="connsiteX11" fmla="*/ 685800 w 2628900"/>
                <a:gd name="connsiteY11" fmla="*/ 276225 h 1454785"/>
                <a:gd name="connsiteX12" fmla="*/ 1025525 w 2628900"/>
                <a:gd name="connsiteY12" fmla="*/ 492125 h 1454785"/>
                <a:gd name="connsiteX13" fmla="*/ 2203450 w 2628900"/>
                <a:gd name="connsiteY13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428750 w 2628900"/>
                <a:gd name="connsiteY6" fmla="*/ 1070610 h 1454785"/>
                <a:gd name="connsiteX7" fmla="*/ 1828800 w 2628900"/>
                <a:gd name="connsiteY7" fmla="*/ 1318260 h 1454785"/>
                <a:gd name="connsiteX8" fmla="*/ 0 w 2628900"/>
                <a:gd name="connsiteY8" fmla="*/ 1454785 h 1454785"/>
                <a:gd name="connsiteX9" fmla="*/ 0 w 2628900"/>
                <a:gd name="connsiteY9" fmla="*/ 1127125 h 1454785"/>
                <a:gd name="connsiteX10" fmla="*/ 685800 w 2628900"/>
                <a:gd name="connsiteY10" fmla="*/ 276225 h 1454785"/>
                <a:gd name="connsiteX11" fmla="*/ 1025525 w 2628900"/>
                <a:gd name="connsiteY11" fmla="*/ 492125 h 1454785"/>
                <a:gd name="connsiteX12" fmla="*/ 2203450 w 2628900"/>
                <a:gd name="connsiteY12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828800 w 2628900"/>
                <a:gd name="connsiteY6" fmla="*/ 1318260 h 1454785"/>
                <a:gd name="connsiteX7" fmla="*/ 0 w 2628900"/>
                <a:gd name="connsiteY7" fmla="*/ 1454785 h 1454785"/>
                <a:gd name="connsiteX8" fmla="*/ 0 w 2628900"/>
                <a:gd name="connsiteY8" fmla="*/ 1127125 h 1454785"/>
                <a:gd name="connsiteX9" fmla="*/ 685800 w 2628900"/>
                <a:gd name="connsiteY9" fmla="*/ 276225 h 1454785"/>
                <a:gd name="connsiteX10" fmla="*/ 1025525 w 2628900"/>
                <a:gd name="connsiteY10" fmla="*/ 492125 h 1454785"/>
                <a:gd name="connsiteX11" fmla="*/ 2203450 w 2628900"/>
                <a:gd name="connsiteY11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628900 w 2628900"/>
                <a:gd name="connsiteY2" fmla="*/ 562610 h 1454785"/>
                <a:gd name="connsiteX3" fmla="*/ 1743104 w 2628900"/>
                <a:gd name="connsiteY3" fmla="*/ 937550 h 1454785"/>
                <a:gd name="connsiteX4" fmla="*/ 1828800 w 2628900"/>
                <a:gd name="connsiteY4" fmla="*/ 990600 h 1454785"/>
                <a:gd name="connsiteX5" fmla="*/ 1828800 w 2628900"/>
                <a:gd name="connsiteY5" fmla="*/ 1318260 h 1454785"/>
                <a:gd name="connsiteX6" fmla="*/ 0 w 2628900"/>
                <a:gd name="connsiteY6" fmla="*/ 1454785 h 1454785"/>
                <a:gd name="connsiteX7" fmla="*/ 0 w 2628900"/>
                <a:gd name="connsiteY7" fmla="*/ 1127125 h 1454785"/>
                <a:gd name="connsiteX8" fmla="*/ 685800 w 2628900"/>
                <a:gd name="connsiteY8" fmla="*/ 276225 h 1454785"/>
                <a:gd name="connsiteX9" fmla="*/ 1025525 w 2628900"/>
                <a:gd name="connsiteY9" fmla="*/ 492125 h 1454785"/>
                <a:gd name="connsiteX10" fmla="*/ 2203450 w 2628900"/>
                <a:gd name="connsiteY10" fmla="*/ 0 h 145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28900" h="1454785">
                  <a:moveTo>
                    <a:pt x="2203450" y="0"/>
                  </a:moveTo>
                  <a:lnTo>
                    <a:pt x="2628900" y="234950"/>
                  </a:lnTo>
                  <a:lnTo>
                    <a:pt x="2628900" y="562610"/>
                  </a:lnTo>
                  <a:lnTo>
                    <a:pt x="1743104" y="937550"/>
                  </a:lnTo>
                  <a:lnTo>
                    <a:pt x="1828800" y="990600"/>
                  </a:lnTo>
                  <a:lnTo>
                    <a:pt x="1828800" y="1318260"/>
                  </a:lnTo>
                  <a:lnTo>
                    <a:pt x="0" y="1454785"/>
                  </a:lnTo>
                  <a:lnTo>
                    <a:pt x="0" y="1127125"/>
                  </a:lnTo>
                  <a:lnTo>
                    <a:pt x="685800" y="276225"/>
                  </a:lnTo>
                  <a:lnTo>
                    <a:pt x="1025525" y="492125"/>
                  </a:lnTo>
                  <a:lnTo>
                    <a:pt x="2203450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870295ED-C0AB-6AB9-B4A6-CFC29E9AAC42}"/>
                </a:ext>
              </a:extLst>
            </p:cNvPr>
            <p:cNvSpPr/>
            <p:nvPr/>
          </p:nvSpPr>
          <p:spPr>
            <a:xfrm>
              <a:off x="657225" y="3264200"/>
              <a:ext cx="2628900" cy="1454785"/>
            </a:xfrm>
            <a:custGeom>
              <a:avLst/>
              <a:gdLst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280991 w 2628900"/>
                <a:gd name="connsiteY10" fmla="*/ 1106149 h 1454785"/>
                <a:gd name="connsiteX11" fmla="*/ 0 w 2628900"/>
                <a:gd name="connsiteY11" fmla="*/ 1127125 h 1454785"/>
                <a:gd name="connsiteX12" fmla="*/ 685800 w 2628900"/>
                <a:gd name="connsiteY12" fmla="*/ 276225 h 1454785"/>
                <a:gd name="connsiteX13" fmla="*/ 1025525 w 2628900"/>
                <a:gd name="connsiteY13" fmla="*/ 492125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0 w 2628900"/>
                <a:gd name="connsiteY10" fmla="*/ 1127125 h 1454785"/>
                <a:gd name="connsiteX11" fmla="*/ 685800 w 2628900"/>
                <a:gd name="connsiteY11" fmla="*/ 276225 h 1454785"/>
                <a:gd name="connsiteX12" fmla="*/ 1025525 w 2628900"/>
                <a:gd name="connsiteY12" fmla="*/ 492125 h 1454785"/>
                <a:gd name="connsiteX13" fmla="*/ 2203450 w 2628900"/>
                <a:gd name="connsiteY13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428750 w 2628900"/>
                <a:gd name="connsiteY6" fmla="*/ 1070610 h 1454785"/>
                <a:gd name="connsiteX7" fmla="*/ 1828800 w 2628900"/>
                <a:gd name="connsiteY7" fmla="*/ 1318260 h 1454785"/>
                <a:gd name="connsiteX8" fmla="*/ 0 w 2628900"/>
                <a:gd name="connsiteY8" fmla="*/ 1454785 h 1454785"/>
                <a:gd name="connsiteX9" fmla="*/ 0 w 2628900"/>
                <a:gd name="connsiteY9" fmla="*/ 1127125 h 1454785"/>
                <a:gd name="connsiteX10" fmla="*/ 685800 w 2628900"/>
                <a:gd name="connsiteY10" fmla="*/ 276225 h 1454785"/>
                <a:gd name="connsiteX11" fmla="*/ 1025525 w 2628900"/>
                <a:gd name="connsiteY11" fmla="*/ 492125 h 1454785"/>
                <a:gd name="connsiteX12" fmla="*/ 2203450 w 2628900"/>
                <a:gd name="connsiteY12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828800 w 2628900"/>
                <a:gd name="connsiteY6" fmla="*/ 1318260 h 1454785"/>
                <a:gd name="connsiteX7" fmla="*/ 0 w 2628900"/>
                <a:gd name="connsiteY7" fmla="*/ 1454785 h 1454785"/>
                <a:gd name="connsiteX8" fmla="*/ 0 w 2628900"/>
                <a:gd name="connsiteY8" fmla="*/ 1127125 h 1454785"/>
                <a:gd name="connsiteX9" fmla="*/ 685800 w 2628900"/>
                <a:gd name="connsiteY9" fmla="*/ 276225 h 1454785"/>
                <a:gd name="connsiteX10" fmla="*/ 1025525 w 2628900"/>
                <a:gd name="connsiteY10" fmla="*/ 492125 h 1454785"/>
                <a:gd name="connsiteX11" fmla="*/ 2203450 w 2628900"/>
                <a:gd name="connsiteY11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628900 w 2628900"/>
                <a:gd name="connsiteY2" fmla="*/ 562610 h 1454785"/>
                <a:gd name="connsiteX3" fmla="*/ 1743104 w 2628900"/>
                <a:gd name="connsiteY3" fmla="*/ 937550 h 1454785"/>
                <a:gd name="connsiteX4" fmla="*/ 1828800 w 2628900"/>
                <a:gd name="connsiteY4" fmla="*/ 990600 h 1454785"/>
                <a:gd name="connsiteX5" fmla="*/ 1828800 w 2628900"/>
                <a:gd name="connsiteY5" fmla="*/ 1318260 h 1454785"/>
                <a:gd name="connsiteX6" fmla="*/ 0 w 2628900"/>
                <a:gd name="connsiteY6" fmla="*/ 1454785 h 1454785"/>
                <a:gd name="connsiteX7" fmla="*/ 0 w 2628900"/>
                <a:gd name="connsiteY7" fmla="*/ 1127125 h 1454785"/>
                <a:gd name="connsiteX8" fmla="*/ 685800 w 2628900"/>
                <a:gd name="connsiteY8" fmla="*/ 276225 h 1454785"/>
                <a:gd name="connsiteX9" fmla="*/ 1025525 w 2628900"/>
                <a:gd name="connsiteY9" fmla="*/ 492125 h 1454785"/>
                <a:gd name="connsiteX10" fmla="*/ 2203450 w 2628900"/>
                <a:gd name="connsiteY10" fmla="*/ 0 h 145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28900" h="1454785">
                  <a:moveTo>
                    <a:pt x="2203450" y="0"/>
                  </a:moveTo>
                  <a:lnTo>
                    <a:pt x="2628900" y="234950"/>
                  </a:lnTo>
                  <a:lnTo>
                    <a:pt x="2628900" y="562610"/>
                  </a:lnTo>
                  <a:lnTo>
                    <a:pt x="1743104" y="937550"/>
                  </a:lnTo>
                  <a:lnTo>
                    <a:pt x="1828800" y="990600"/>
                  </a:lnTo>
                  <a:lnTo>
                    <a:pt x="1828800" y="1318260"/>
                  </a:lnTo>
                  <a:lnTo>
                    <a:pt x="0" y="1454785"/>
                  </a:lnTo>
                  <a:lnTo>
                    <a:pt x="0" y="1127125"/>
                  </a:lnTo>
                  <a:lnTo>
                    <a:pt x="685800" y="276225"/>
                  </a:lnTo>
                  <a:lnTo>
                    <a:pt x="1025525" y="492125"/>
                  </a:lnTo>
                  <a:lnTo>
                    <a:pt x="2203450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97F6427-B7AA-0C24-5F42-509F867C1BD6}"/>
                </a:ext>
              </a:extLst>
            </p:cNvPr>
            <p:cNvSpPr/>
            <p:nvPr/>
          </p:nvSpPr>
          <p:spPr>
            <a:xfrm>
              <a:off x="657225" y="3623053"/>
              <a:ext cx="1828800" cy="1101982"/>
            </a:xfrm>
            <a:custGeom>
              <a:avLst/>
              <a:gdLst>
                <a:gd name="connsiteX0" fmla="*/ 1828800 w 1828800"/>
                <a:gd name="connsiteY0" fmla="*/ 637797 h 1101982"/>
                <a:gd name="connsiteX1" fmla="*/ 1828800 w 1828800"/>
                <a:gd name="connsiteY1" fmla="*/ 965457 h 1101982"/>
                <a:gd name="connsiteX2" fmla="*/ 0 w 1828800"/>
                <a:gd name="connsiteY2" fmla="*/ 1101982 h 1101982"/>
                <a:gd name="connsiteX3" fmla="*/ 0 w 1828800"/>
                <a:gd name="connsiteY3" fmla="*/ 774322 h 1101982"/>
                <a:gd name="connsiteX4" fmla="*/ 1358999 w 1828800"/>
                <a:gd name="connsiteY4" fmla="*/ 0 h 1101982"/>
                <a:gd name="connsiteX5" fmla="*/ 1358999 w 1828800"/>
                <a:gd name="connsiteY5" fmla="*/ 0 h 1101982"/>
                <a:gd name="connsiteX6" fmla="*/ 1025525 w 1828800"/>
                <a:gd name="connsiteY6" fmla="*/ 139322 h 1101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8800" h="1101982">
                  <a:moveTo>
                    <a:pt x="1828800" y="637797"/>
                  </a:moveTo>
                  <a:lnTo>
                    <a:pt x="1828800" y="965457"/>
                  </a:lnTo>
                  <a:lnTo>
                    <a:pt x="0" y="1101982"/>
                  </a:lnTo>
                  <a:lnTo>
                    <a:pt x="0" y="774322"/>
                  </a:lnTo>
                  <a:close/>
                  <a:moveTo>
                    <a:pt x="1358999" y="0"/>
                  </a:moveTo>
                  <a:lnTo>
                    <a:pt x="1358999" y="0"/>
                  </a:lnTo>
                  <a:lnTo>
                    <a:pt x="1025525" y="139322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F7D20868-6099-FDFC-2E59-937DDE23A64E}"/>
                </a:ext>
              </a:extLst>
            </p:cNvPr>
            <p:cNvSpPr/>
            <p:nvPr/>
          </p:nvSpPr>
          <p:spPr>
            <a:xfrm>
              <a:off x="2085975" y="3412709"/>
              <a:ext cx="1200151" cy="796944"/>
            </a:xfrm>
            <a:custGeom>
              <a:avLst/>
              <a:gdLst>
                <a:gd name="connsiteX0" fmla="*/ 1032666 w 1200151"/>
                <a:gd name="connsiteY0" fmla="*/ 0 h 796944"/>
                <a:gd name="connsiteX1" fmla="*/ 1032667 w 1200151"/>
                <a:gd name="connsiteY1" fmla="*/ 0 h 796944"/>
                <a:gd name="connsiteX2" fmla="*/ 1200151 w 1200151"/>
                <a:gd name="connsiteY2" fmla="*/ 92491 h 796944"/>
                <a:gd name="connsiteX3" fmla="*/ 1200151 w 1200151"/>
                <a:gd name="connsiteY3" fmla="*/ 420151 h 796944"/>
                <a:gd name="connsiteX4" fmla="*/ 314355 w 1200151"/>
                <a:gd name="connsiteY4" fmla="*/ 795091 h 796944"/>
                <a:gd name="connsiteX5" fmla="*/ 317348 w 1200151"/>
                <a:gd name="connsiteY5" fmla="*/ 796944 h 796944"/>
                <a:gd name="connsiteX6" fmla="*/ 317347 w 1200151"/>
                <a:gd name="connsiteY6" fmla="*/ 796944 h 796944"/>
                <a:gd name="connsiteX7" fmla="*/ 0 w 1200151"/>
                <a:gd name="connsiteY7" fmla="*/ 600491 h 796944"/>
                <a:gd name="connsiteX8" fmla="*/ 1200150 w 1200151"/>
                <a:gd name="connsiteY8" fmla="*/ 92491 h 796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0151" h="796944">
                  <a:moveTo>
                    <a:pt x="1032666" y="0"/>
                  </a:moveTo>
                  <a:lnTo>
                    <a:pt x="1032667" y="0"/>
                  </a:lnTo>
                  <a:lnTo>
                    <a:pt x="1200151" y="92491"/>
                  </a:lnTo>
                  <a:lnTo>
                    <a:pt x="1200151" y="420151"/>
                  </a:lnTo>
                  <a:lnTo>
                    <a:pt x="314355" y="795091"/>
                  </a:lnTo>
                  <a:lnTo>
                    <a:pt x="317348" y="796944"/>
                  </a:lnTo>
                  <a:lnTo>
                    <a:pt x="317347" y="796944"/>
                  </a:lnTo>
                  <a:lnTo>
                    <a:pt x="0" y="600491"/>
                  </a:lnTo>
                  <a:lnTo>
                    <a:pt x="1200150" y="92491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7E0429FD-494D-DE41-F35F-72CA5323AC83}"/>
              </a:ext>
            </a:extLst>
          </p:cNvPr>
          <p:cNvGrpSpPr/>
          <p:nvPr/>
        </p:nvGrpSpPr>
        <p:grpSpPr>
          <a:xfrm>
            <a:off x="4379962" y="836712"/>
            <a:ext cx="1114560" cy="1185411"/>
            <a:chOff x="4274344" y="1029814"/>
            <a:chExt cx="1357312" cy="1003094"/>
          </a:xfrm>
        </p:grpSpPr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2E4D549A-5CD8-E0AD-0524-0CC9B177BB49}"/>
                </a:ext>
              </a:extLst>
            </p:cNvPr>
            <p:cNvSpPr/>
            <p:nvPr/>
          </p:nvSpPr>
          <p:spPr>
            <a:xfrm>
              <a:off x="4274344" y="1035864"/>
              <a:ext cx="1357312" cy="997044"/>
            </a:xfrm>
            <a:custGeom>
              <a:avLst/>
              <a:gdLst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23667 w 1357312"/>
                <a:gd name="connsiteY7" fmla="*/ 669384 h 997044"/>
                <a:gd name="connsiteX8" fmla="*/ 942975 w 1357312"/>
                <a:gd name="connsiteY8" fmla="*/ 997044 h 997044"/>
                <a:gd name="connsiteX9" fmla="*/ 414335 w 1357312"/>
                <a:gd name="connsiteY9" fmla="*/ 997044 h 997044"/>
                <a:gd name="connsiteX10" fmla="*/ 433645 w 1357312"/>
                <a:gd name="connsiteY10" fmla="*/ 669384 h 997044"/>
                <a:gd name="connsiteX11" fmla="*/ 414335 w 1357312"/>
                <a:gd name="connsiteY11" fmla="*/ 669384 h 997044"/>
                <a:gd name="connsiteX12" fmla="*/ 417635 w 1357312"/>
                <a:gd name="connsiteY12" fmla="*/ 613390 h 997044"/>
                <a:gd name="connsiteX13" fmla="*/ 0 w 1357312"/>
                <a:gd name="connsiteY13" fmla="*/ 613390 h 997044"/>
                <a:gd name="connsiteX14" fmla="*/ 428261 w 1357312"/>
                <a:gd name="connsiteY14" fmla="*/ 433082 h 997044"/>
                <a:gd name="connsiteX15" fmla="*/ 436944 w 1357312"/>
                <a:gd name="connsiteY15" fmla="*/ 285730 h 997044"/>
                <a:gd name="connsiteX16" fmla="*/ 0 w 1357312"/>
                <a:gd name="connsiteY16" fmla="*/ 28573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23667 w 1357312"/>
                <a:gd name="connsiteY7" fmla="*/ 669384 h 997044"/>
                <a:gd name="connsiteX8" fmla="*/ 942975 w 1357312"/>
                <a:gd name="connsiteY8" fmla="*/ 997044 h 997044"/>
                <a:gd name="connsiteX9" fmla="*/ 414335 w 1357312"/>
                <a:gd name="connsiteY9" fmla="*/ 997044 h 997044"/>
                <a:gd name="connsiteX10" fmla="*/ 414335 w 1357312"/>
                <a:gd name="connsiteY10" fmla="*/ 669384 h 997044"/>
                <a:gd name="connsiteX11" fmla="*/ 417635 w 1357312"/>
                <a:gd name="connsiteY11" fmla="*/ 613390 h 997044"/>
                <a:gd name="connsiteX12" fmla="*/ 0 w 1357312"/>
                <a:gd name="connsiteY12" fmla="*/ 613390 h 997044"/>
                <a:gd name="connsiteX13" fmla="*/ 428261 w 1357312"/>
                <a:gd name="connsiteY13" fmla="*/ 433082 h 997044"/>
                <a:gd name="connsiteX14" fmla="*/ 436944 w 1357312"/>
                <a:gd name="connsiteY14" fmla="*/ 285730 h 997044"/>
                <a:gd name="connsiteX15" fmla="*/ 0 w 1357312"/>
                <a:gd name="connsiteY15" fmla="*/ 285730 h 997044"/>
                <a:gd name="connsiteX16" fmla="*/ 678656 w 1357312"/>
                <a:gd name="connsiteY16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428261 w 1357312"/>
                <a:gd name="connsiteY12" fmla="*/ 433082 h 997044"/>
                <a:gd name="connsiteX13" fmla="*/ 436944 w 1357312"/>
                <a:gd name="connsiteY13" fmla="*/ 285730 h 997044"/>
                <a:gd name="connsiteX14" fmla="*/ 0 w 1357312"/>
                <a:gd name="connsiteY14" fmla="*/ 285730 h 997044"/>
                <a:gd name="connsiteX15" fmla="*/ 678656 w 1357312"/>
                <a:gd name="connsiteY15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436944 w 1357312"/>
                <a:gd name="connsiteY12" fmla="*/ 285730 h 997044"/>
                <a:gd name="connsiteX13" fmla="*/ 0 w 1357312"/>
                <a:gd name="connsiteY13" fmla="*/ 285730 h 997044"/>
                <a:gd name="connsiteX14" fmla="*/ 678656 w 1357312"/>
                <a:gd name="connsiteY14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0 w 1357312"/>
                <a:gd name="connsiteY12" fmla="*/ 285730 h 997044"/>
                <a:gd name="connsiteX13" fmla="*/ 678656 w 1357312"/>
                <a:gd name="connsiteY13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9050 w 1357312"/>
                <a:gd name="connsiteY2" fmla="*/ 433082 h 997044"/>
                <a:gd name="connsiteX3" fmla="*/ 1357312 w 1357312"/>
                <a:gd name="connsiteY3" fmla="*/ 613390 h 997044"/>
                <a:gd name="connsiteX4" fmla="*/ 939676 w 1357312"/>
                <a:gd name="connsiteY4" fmla="*/ 613390 h 997044"/>
                <a:gd name="connsiteX5" fmla="*/ 942975 w 1357312"/>
                <a:gd name="connsiteY5" fmla="*/ 669384 h 997044"/>
                <a:gd name="connsiteX6" fmla="*/ 942975 w 1357312"/>
                <a:gd name="connsiteY6" fmla="*/ 997044 h 997044"/>
                <a:gd name="connsiteX7" fmla="*/ 414335 w 1357312"/>
                <a:gd name="connsiteY7" fmla="*/ 997044 h 997044"/>
                <a:gd name="connsiteX8" fmla="*/ 414335 w 1357312"/>
                <a:gd name="connsiteY8" fmla="*/ 669384 h 997044"/>
                <a:gd name="connsiteX9" fmla="*/ 417635 w 1357312"/>
                <a:gd name="connsiteY9" fmla="*/ 613390 h 997044"/>
                <a:gd name="connsiteX10" fmla="*/ 0 w 1357312"/>
                <a:gd name="connsiteY10" fmla="*/ 613390 h 997044"/>
                <a:gd name="connsiteX11" fmla="*/ 0 w 1357312"/>
                <a:gd name="connsiteY11" fmla="*/ 285730 h 997044"/>
                <a:gd name="connsiteX12" fmla="*/ 678656 w 1357312"/>
                <a:gd name="connsiteY12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1357312 w 1357312"/>
                <a:gd name="connsiteY2" fmla="*/ 613390 h 997044"/>
                <a:gd name="connsiteX3" fmla="*/ 939676 w 1357312"/>
                <a:gd name="connsiteY3" fmla="*/ 613390 h 997044"/>
                <a:gd name="connsiteX4" fmla="*/ 942975 w 1357312"/>
                <a:gd name="connsiteY4" fmla="*/ 669384 h 997044"/>
                <a:gd name="connsiteX5" fmla="*/ 942975 w 1357312"/>
                <a:gd name="connsiteY5" fmla="*/ 997044 h 997044"/>
                <a:gd name="connsiteX6" fmla="*/ 414335 w 1357312"/>
                <a:gd name="connsiteY6" fmla="*/ 997044 h 997044"/>
                <a:gd name="connsiteX7" fmla="*/ 414335 w 1357312"/>
                <a:gd name="connsiteY7" fmla="*/ 669384 h 997044"/>
                <a:gd name="connsiteX8" fmla="*/ 417635 w 1357312"/>
                <a:gd name="connsiteY8" fmla="*/ 613390 h 997044"/>
                <a:gd name="connsiteX9" fmla="*/ 0 w 1357312"/>
                <a:gd name="connsiteY9" fmla="*/ 613390 h 997044"/>
                <a:gd name="connsiteX10" fmla="*/ 0 w 1357312"/>
                <a:gd name="connsiteY10" fmla="*/ 285730 h 997044"/>
                <a:gd name="connsiteX11" fmla="*/ 678656 w 1357312"/>
                <a:gd name="connsiteY11" fmla="*/ 0 h 99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57312" h="997044">
                  <a:moveTo>
                    <a:pt x="678656" y="0"/>
                  </a:moveTo>
                  <a:lnTo>
                    <a:pt x="1357312" y="285730"/>
                  </a:lnTo>
                  <a:lnTo>
                    <a:pt x="1357312" y="613390"/>
                  </a:lnTo>
                  <a:lnTo>
                    <a:pt x="939676" y="613390"/>
                  </a:lnTo>
                  <a:lnTo>
                    <a:pt x="942975" y="669384"/>
                  </a:lnTo>
                  <a:lnTo>
                    <a:pt x="942975" y="997044"/>
                  </a:lnTo>
                  <a:lnTo>
                    <a:pt x="414335" y="997044"/>
                  </a:lnTo>
                  <a:lnTo>
                    <a:pt x="414335" y="669384"/>
                  </a:lnTo>
                  <a:lnTo>
                    <a:pt x="417635" y="613390"/>
                  </a:lnTo>
                  <a:lnTo>
                    <a:pt x="0" y="613390"/>
                  </a:lnTo>
                  <a:lnTo>
                    <a:pt x="0" y="285730"/>
                  </a:lnTo>
                  <a:lnTo>
                    <a:pt x="678656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DD35DDEB-F852-AD5E-E7ED-C8ED9982CE32}"/>
                </a:ext>
              </a:extLst>
            </p:cNvPr>
            <p:cNvSpPr/>
            <p:nvPr/>
          </p:nvSpPr>
          <p:spPr>
            <a:xfrm>
              <a:off x="4274344" y="1029814"/>
              <a:ext cx="1357312" cy="997044"/>
            </a:xfrm>
            <a:custGeom>
              <a:avLst/>
              <a:gdLst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23667 w 1357312"/>
                <a:gd name="connsiteY7" fmla="*/ 669384 h 997044"/>
                <a:gd name="connsiteX8" fmla="*/ 942975 w 1357312"/>
                <a:gd name="connsiteY8" fmla="*/ 997044 h 997044"/>
                <a:gd name="connsiteX9" fmla="*/ 414335 w 1357312"/>
                <a:gd name="connsiteY9" fmla="*/ 997044 h 997044"/>
                <a:gd name="connsiteX10" fmla="*/ 433645 w 1357312"/>
                <a:gd name="connsiteY10" fmla="*/ 669384 h 997044"/>
                <a:gd name="connsiteX11" fmla="*/ 414335 w 1357312"/>
                <a:gd name="connsiteY11" fmla="*/ 669384 h 997044"/>
                <a:gd name="connsiteX12" fmla="*/ 417635 w 1357312"/>
                <a:gd name="connsiteY12" fmla="*/ 613390 h 997044"/>
                <a:gd name="connsiteX13" fmla="*/ 0 w 1357312"/>
                <a:gd name="connsiteY13" fmla="*/ 613390 h 997044"/>
                <a:gd name="connsiteX14" fmla="*/ 428261 w 1357312"/>
                <a:gd name="connsiteY14" fmla="*/ 433082 h 997044"/>
                <a:gd name="connsiteX15" fmla="*/ 436944 w 1357312"/>
                <a:gd name="connsiteY15" fmla="*/ 285730 h 997044"/>
                <a:gd name="connsiteX16" fmla="*/ 0 w 1357312"/>
                <a:gd name="connsiteY16" fmla="*/ 28573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23667 w 1357312"/>
                <a:gd name="connsiteY7" fmla="*/ 669384 h 997044"/>
                <a:gd name="connsiteX8" fmla="*/ 942975 w 1357312"/>
                <a:gd name="connsiteY8" fmla="*/ 997044 h 997044"/>
                <a:gd name="connsiteX9" fmla="*/ 414335 w 1357312"/>
                <a:gd name="connsiteY9" fmla="*/ 997044 h 997044"/>
                <a:gd name="connsiteX10" fmla="*/ 414335 w 1357312"/>
                <a:gd name="connsiteY10" fmla="*/ 669384 h 997044"/>
                <a:gd name="connsiteX11" fmla="*/ 417635 w 1357312"/>
                <a:gd name="connsiteY11" fmla="*/ 613390 h 997044"/>
                <a:gd name="connsiteX12" fmla="*/ 0 w 1357312"/>
                <a:gd name="connsiteY12" fmla="*/ 613390 h 997044"/>
                <a:gd name="connsiteX13" fmla="*/ 428261 w 1357312"/>
                <a:gd name="connsiteY13" fmla="*/ 433082 h 997044"/>
                <a:gd name="connsiteX14" fmla="*/ 436944 w 1357312"/>
                <a:gd name="connsiteY14" fmla="*/ 285730 h 997044"/>
                <a:gd name="connsiteX15" fmla="*/ 0 w 1357312"/>
                <a:gd name="connsiteY15" fmla="*/ 285730 h 997044"/>
                <a:gd name="connsiteX16" fmla="*/ 678656 w 1357312"/>
                <a:gd name="connsiteY16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428261 w 1357312"/>
                <a:gd name="connsiteY12" fmla="*/ 433082 h 997044"/>
                <a:gd name="connsiteX13" fmla="*/ 436944 w 1357312"/>
                <a:gd name="connsiteY13" fmla="*/ 285730 h 997044"/>
                <a:gd name="connsiteX14" fmla="*/ 0 w 1357312"/>
                <a:gd name="connsiteY14" fmla="*/ 285730 h 997044"/>
                <a:gd name="connsiteX15" fmla="*/ 678656 w 1357312"/>
                <a:gd name="connsiteY15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436944 w 1357312"/>
                <a:gd name="connsiteY12" fmla="*/ 285730 h 997044"/>
                <a:gd name="connsiteX13" fmla="*/ 0 w 1357312"/>
                <a:gd name="connsiteY13" fmla="*/ 285730 h 997044"/>
                <a:gd name="connsiteX14" fmla="*/ 678656 w 1357312"/>
                <a:gd name="connsiteY14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0 w 1357312"/>
                <a:gd name="connsiteY12" fmla="*/ 285730 h 997044"/>
                <a:gd name="connsiteX13" fmla="*/ 678656 w 1357312"/>
                <a:gd name="connsiteY13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9050 w 1357312"/>
                <a:gd name="connsiteY2" fmla="*/ 433082 h 997044"/>
                <a:gd name="connsiteX3" fmla="*/ 1357312 w 1357312"/>
                <a:gd name="connsiteY3" fmla="*/ 613390 h 997044"/>
                <a:gd name="connsiteX4" fmla="*/ 939676 w 1357312"/>
                <a:gd name="connsiteY4" fmla="*/ 613390 h 997044"/>
                <a:gd name="connsiteX5" fmla="*/ 942975 w 1357312"/>
                <a:gd name="connsiteY5" fmla="*/ 669384 h 997044"/>
                <a:gd name="connsiteX6" fmla="*/ 942975 w 1357312"/>
                <a:gd name="connsiteY6" fmla="*/ 997044 h 997044"/>
                <a:gd name="connsiteX7" fmla="*/ 414335 w 1357312"/>
                <a:gd name="connsiteY7" fmla="*/ 997044 h 997044"/>
                <a:gd name="connsiteX8" fmla="*/ 414335 w 1357312"/>
                <a:gd name="connsiteY8" fmla="*/ 669384 h 997044"/>
                <a:gd name="connsiteX9" fmla="*/ 417635 w 1357312"/>
                <a:gd name="connsiteY9" fmla="*/ 613390 h 997044"/>
                <a:gd name="connsiteX10" fmla="*/ 0 w 1357312"/>
                <a:gd name="connsiteY10" fmla="*/ 613390 h 997044"/>
                <a:gd name="connsiteX11" fmla="*/ 0 w 1357312"/>
                <a:gd name="connsiteY11" fmla="*/ 285730 h 997044"/>
                <a:gd name="connsiteX12" fmla="*/ 678656 w 1357312"/>
                <a:gd name="connsiteY12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1357312 w 1357312"/>
                <a:gd name="connsiteY2" fmla="*/ 613390 h 997044"/>
                <a:gd name="connsiteX3" fmla="*/ 939676 w 1357312"/>
                <a:gd name="connsiteY3" fmla="*/ 613390 h 997044"/>
                <a:gd name="connsiteX4" fmla="*/ 942975 w 1357312"/>
                <a:gd name="connsiteY4" fmla="*/ 669384 h 997044"/>
                <a:gd name="connsiteX5" fmla="*/ 942975 w 1357312"/>
                <a:gd name="connsiteY5" fmla="*/ 997044 h 997044"/>
                <a:gd name="connsiteX6" fmla="*/ 414335 w 1357312"/>
                <a:gd name="connsiteY6" fmla="*/ 997044 h 997044"/>
                <a:gd name="connsiteX7" fmla="*/ 414335 w 1357312"/>
                <a:gd name="connsiteY7" fmla="*/ 669384 h 997044"/>
                <a:gd name="connsiteX8" fmla="*/ 417635 w 1357312"/>
                <a:gd name="connsiteY8" fmla="*/ 613390 h 997044"/>
                <a:gd name="connsiteX9" fmla="*/ 0 w 1357312"/>
                <a:gd name="connsiteY9" fmla="*/ 613390 h 997044"/>
                <a:gd name="connsiteX10" fmla="*/ 0 w 1357312"/>
                <a:gd name="connsiteY10" fmla="*/ 285730 h 997044"/>
                <a:gd name="connsiteX11" fmla="*/ 678656 w 1357312"/>
                <a:gd name="connsiteY11" fmla="*/ 0 h 99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57312" h="997044">
                  <a:moveTo>
                    <a:pt x="678656" y="0"/>
                  </a:moveTo>
                  <a:lnTo>
                    <a:pt x="1357312" y="285730"/>
                  </a:lnTo>
                  <a:lnTo>
                    <a:pt x="1357312" y="613390"/>
                  </a:lnTo>
                  <a:lnTo>
                    <a:pt x="939676" y="613390"/>
                  </a:lnTo>
                  <a:lnTo>
                    <a:pt x="942975" y="669384"/>
                  </a:lnTo>
                  <a:lnTo>
                    <a:pt x="942975" y="997044"/>
                  </a:lnTo>
                  <a:lnTo>
                    <a:pt x="414335" y="997044"/>
                  </a:lnTo>
                  <a:lnTo>
                    <a:pt x="414335" y="669384"/>
                  </a:lnTo>
                  <a:lnTo>
                    <a:pt x="417635" y="613390"/>
                  </a:lnTo>
                  <a:lnTo>
                    <a:pt x="0" y="613390"/>
                  </a:lnTo>
                  <a:lnTo>
                    <a:pt x="0" y="285730"/>
                  </a:lnTo>
                  <a:lnTo>
                    <a:pt x="678656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A86E85FE-DD59-EB80-59FD-C05D53256636}"/>
                </a:ext>
              </a:extLst>
            </p:cNvPr>
            <p:cNvSpPr/>
            <p:nvPr/>
          </p:nvSpPr>
          <p:spPr>
            <a:xfrm>
              <a:off x="4274344" y="1321594"/>
              <a:ext cx="1357312" cy="711314"/>
            </a:xfrm>
            <a:custGeom>
              <a:avLst/>
              <a:gdLst>
                <a:gd name="connsiteX0" fmla="*/ 414335 w 1357312"/>
                <a:gd name="connsiteY0" fmla="*/ 383654 h 711314"/>
                <a:gd name="connsiteX1" fmla="*/ 942975 w 1357312"/>
                <a:gd name="connsiteY1" fmla="*/ 383654 h 711314"/>
                <a:gd name="connsiteX2" fmla="*/ 942975 w 1357312"/>
                <a:gd name="connsiteY2" fmla="*/ 711314 h 711314"/>
                <a:gd name="connsiteX3" fmla="*/ 414335 w 1357312"/>
                <a:gd name="connsiteY3" fmla="*/ 711314 h 711314"/>
                <a:gd name="connsiteX4" fmla="*/ 920367 w 1357312"/>
                <a:gd name="connsiteY4" fmla="*/ 0 h 711314"/>
                <a:gd name="connsiteX5" fmla="*/ 1357312 w 1357312"/>
                <a:gd name="connsiteY5" fmla="*/ 0 h 711314"/>
                <a:gd name="connsiteX6" fmla="*/ 1357312 w 1357312"/>
                <a:gd name="connsiteY6" fmla="*/ 327660 h 711314"/>
                <a:gd name="connsiteX7" fmla="*/ 939676 w 1357312"/>
                <a:gd name="connsiteY7" fmla="*/ 327660 h 711314"/>
                <a:gd name="connsiteX8" fmla="*/ 942975 w 1357312"/>
                <a:gd name="connsiteY8" fmla="*/ 383654 h 711314"/>
                <a:gd name="connsiteX9" fmla="*/ 0 w 1357312"/>
                <a:gd name="connsiteY9" fmla="*/ 0 h 711314"/>
                <a:gd name="connsiteX10" fmla="*/ 436944 w 1357312"/>
                <a:gd name="connsiteY10" fmla="*/ 0 h 711314"/>
                <a:gd name="connsiteX11" fmla="*/ 417635 w 1357312"/>
                <a:gd name="connsiteY11" fmla="*/ 327660 h 711314"/>
                <a:gd name="connsiteX12" fmla="*/ 0 w 1357312"/>
                <a:gd name="connsiteY12" fmla="*/ 327660 h 711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57312" h="711314">
                  <a:moveTo>
                    <a:pt x="414335" y="383654"/>
                  </a:moveTo>
                  <a:lnTo>
                    <a:pt x="942975" y="383654"/>
                  </a:lnTo>
                  <a:lnTo>
                    <a:pt x="942975" y="711314"/>
                  </a:lnTo>
                  <a:lnTo>
                    <a:pt x="414335" y="711314"/>
                  </a:lnTo>
                  <a:close/>
                  <a:moveTo>
                    <a:pt x="920367" y="0"/>
                  </a:moveTo>
                  <a:lnTo>
                    <a:pt x="1357312" y="0"/>
                  </a:lnTo>
                  <a:lnTo>
                    <a:pt x="1357312" y="327660"/>
                  </a:lnTo>
                  <a:lnTo>
                    <a:pt x="939676" y="327660"/>
                  </a:lnTo>
                  <a:lnTo>
                    <a:pt x="942975" y="383654"/>
                  </a:lnTo>
                  <a:close/>
                  <a:moveTo>
                    <a:pt x="0" y="0"/>
                  </a:moveTo>
                  <a:lnTo>
                    <a:pt x="436944" y="0"/>
                  </a:lnTo>
                  <a:lnTo>
                    <a:pt x="417635" y="327660"/>
                  </a:lnTo>
                  <a:lnTo>
                    <a:pt x="0" y="32766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C24C1F30-9399-72CD-2DA9-AD72C8108A95}"/>
              </a:ext>
            </a:extLst>
          </p:cNvPr>
          <p:cNvGrpSpPr/>
          <p:nvPr/>
        </p:nvGrpSpPr>
        <p:grpSpPr>
          <a:xfrm>
            <a:off x="2635771" y="1267238"/>
            <a:ext cx="1227974" cy="1109135"/>
            <a:chOff x="2150267" y="1394125"/>
            <a:chExt cx="1495427" cy="938549"/>
          </a:xfrm>
        </p:grpSpPr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A51BAB83-3F95-E523-C1AE-61190D64DE9B}"/>
                </a:ext>
              </a:extLst>
            </p:cNvPr>
            <p:cNvSpPr/>
            <p:nvPr/>
          </p:nvSpPr>
          <p:spPr>
            <a:xfrm>
              <a:off x="2150269" y="1400175"/>
              <a:ext cx="1495425" cy="932498"/>
            </a:xfrm>
            <a:custGeom>
              <a:avLst/>
              <a:gdLst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973152 w 1495425"/>
                <a:gd name="connsiteY2" fmla="*/ 120328 h 932498"/>
                <a:gd name="connsiteX3" fmla="*/ 1154931 w 1495425"/>
                <a:gd name="connsiteY3" fmla="*/ 120328 h 932498"/>
                <a:gd name="connsiteX4" fmla="*/ 1154931 w 1495425"/>
                <a:gd name="connsiteY4" fmla="*/ 316028 h 932498"/>
                <a:gd name="connsiteX5" fmla="*/ 1495425 w 1495425"/>
                <a:gd name="connsiteY5" fmla="*/ 459581 h 932498"/>
                <a:gd name="connsiteX6" fmla="*/ 1495425 w 1495425"/>
                <a:gd name="connsiteY6" fmla="*/ 787241 h 932498"/>
                <a:gd name="connsiteX7" fmla="*/ 1066800 w 1495425"/>
                <a:gd name="connsiteY7" fmla="*/ 932498 h 932498"/>
                <a:gd name="connsiteX8" fmla="*/ 373856 w 1495425"/>
                <a:gd name="connsiteY8" fmla="*/ 637223 h 932498"/>
                <a:gd name="connsiteX9" fmla="*/ 0 w 1495425"/>
                <a:gd name="connsiteY9" fmla="*/ 758666 h 932498"/>
                <a:gd name="connsiteX10" fmla="*/ 0 w 1495425"/>
                <a:gd name="connsiteY10" fmla="*/ 431006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120328 h 932498"/>
                <a:gd name="connsiteX3" fmla="*/ 1154931 w 1495425"/>
                <a:gd name="connsiteY3" fmla="*/ 316028 h 932498"/>
                <a:gd name="connsiteX4" fmla="*/ 1495425 w 1495425"/>
                <a:gd name="connsiteY4" fmla="*/ 459581 h 932498"/>
                <a:gd name="connsiteX5" fmla="*/ 1495425 w 1495425"/>
                <a:gd name="connsiteY5" fmla="*/ 787241 h 932498"/>
                <a:gd name="connsiteX6" fmla="*/ 1066800 w 1495425"/>
                <a:gd name="connsiteY6" fmla="*/ 932498 h 932498"/>
                <a:gd name="connsiteX7" fmla="*/ 373856 w 1495425"/>
                <a:gd name="connsiteY7" fmla="*/ 637223 h 932498"/>
                <a:gd name="connsiteX8" fmla="*/ 0 w 1495425"/>
                <a:gd name="connsiteY8" fmla="*/ 758666 h 932498"/>
                <a:gd name="connsiteX9" fmla="*/ 0 w 1495425"/>
                <a:gd name="connsiteY9" fmla="*/ 431006 h 932498"/>
                <a:gd name="connsiteX10" fmla="*/ 21431 w 1495425"/>
                <a:gd name="connsiteY10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5425" h="932498">
                  <a:moveTo>
                    <a:pt x="21431" y="0"/>
                  </a:moveTo>
                  <a:lnTo>
                    <a:pt x="1157287" y="61913"/>
                  </a:lnTo>
                  <a:cubicBezTo>
                    <a:pt x="1156502" y="146618"/>
                    <a:pt x="1155716" y="231323"/>
                    <a:pt x="1154931" y="316028"/>
                  </a:cubicBezTo>
                  <a:lnTo>
                    <a:pt x="1495425" y="459581"/>
                  </a:lnTo>
                  <a:lnTo>
                    <a:pt x="1495425" y="787241"/>
                  </a:lnTo>
                  <a:lnTo>
                    <a:pt x="1066800" y="932498"/>
                  </a:lnTo>
                  <a:lnTo>
                    <a:pt x="373856" y="637223"/>
                  </a:lnTo>
                  <a:lnTo>
                    <a:pt x="0" y="758666"/>
                  </a:lnTo>
                  <a:lnTo>
                    <a:pt x="0" y="431006"/>
                  </a:lnTo>
                  <a:lnTo>
                    <a:pt x="21431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08CB34CD-2C84-010E-1A81-070462CBB725}"/>
                </a:ext>
              </a:extLst>
            </p:cNvPr>
            <p:cNvSpPr/>
            <p:nvPr/>
          </p:nvSpPr>
          <p:spPr>
            <a:xfrm>
              <a:off x="2150269" y="1394125"/>
              <a:ext cx="1495425" cy="932498"/>
            </a:xfrm>
            <a:custGeom>
              <a:avLst/>
              <a:gdLst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973152 w 1495425"/>
                <a:gd name="connsiteY2" fmla="*/ 120328 h 932498"/>
                <a:gd name="connsiteX3" fmla="*/ 1154931 w 1495425"/>
                <a:gd name="connsiteY3" fmla="*/ 120328 h 932498"/>
                <a:gd name="connsiteX4" fmla="*/ 1154931 w 1495425"/>
                <a:gd name="connsiteY4" fmla="*/ 316028 h 932498"/>
                <a:gd name="connsiteX5" fmla="*/ 1495425 w 1495425"/>
                <a:gd name="connsiteY5" fmla="*/ 459581 h 932498"/>
                <a:gd name="connsiteX6" fmla="*/ 1495425 w 1495425"/>
                <a:gd name="connsiteY6" fmla="*/ 787241 h 932498"/>
                <a:gd name="connsiteX7" fmla="*/ 1066800 w 1495425"/>
                <a:gd name="connsiteY7" fmla="*/ 932498 h 932498"/>
                <a:gd name="connsiteX8" fmla="*/ 373856 w 1495425"/>
                <a:gd name="connsiteY8" fmla="*/ 637223 h 932498"/>
                <a:gd name="connsiteX9" fmla="*/ 0 w 1495425"/>
                <a:gd name="connsiteY9" fmla="*/ 758666 h 932498"/>
                <a:gd name="connsiteX10" fmla="*/ 0 w 1495425"/>
                <a:gd name="connsiteY10" fmla="*/ 431006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120328 h 932498"/>
                <a:gd name="connsiteX3" fmla="*/ 1154931 w 1495425"/>
                <a:gd name="connsiteY3" fmla="*/ 316028 h 932498"/>
                <a:gd name="connsiteX4" fmla="*/ 1495425 w 1495425"/>
                <a:gd name="connsiteY4" fmla="*/ 459581 h 932498"/>
                <a:gd name="connsiteX5" fmla="*/ 1495425 w 1495425"/>
                <a:gd name="connsiteY5" fmla="*/ 787241 h 932498"/>
                <a:gd name="connsiteX6" fmla="*/ 1066800 w 1495425"/>
                <a:gd name="connsiteY6" fmla="*/ 932498 h 932498"/>
                <a:gd name="connsiteX7" fmla="*/ 373856 w 1495425"/>
                <a:gd name="connsiteY7" fmla="*/ 637223 h 932498"/>
                <a:gd name="connsiteX8" fmla="*/ 0 w 1495425"/>
                <a:gd name="connsiteY8" fmla="*/ 758666 h 932498"/>
                <a:gd name="connsiteX9" fmla="*/ 0 w 1495425"/>
                <a:gd name="connsiteY9" fmla="*/ 431006 h 932498"/>
                <a:gd name="connsiteX10" fmla="*/ 21431 w 1495425"/>
                <a:gd name="connsiteY10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5425" h="932498">
                  <a:moveTo>
                    <a:pt x="21431" y="0"/>
                  </a:moveTo>
                  <a:lnTo>
                    <a:pt x="1157287" y="61913"/>
                  </a:lnTo>
                  <a:cubicBezTo>
                    <a:pt x="1156502" y="146618"/>
                    <a:pt x="1155716" y="231323"/>
                    <a:pt x="1154931" y="316028"/>
                  </a:cubicBezTo>
                  <a:lnTo>
                    <a:pt x="1495425" y="459581"/>
                  </a:lnTo>
                  <a:lnTo>
                    <a:pt x="1495425" y="787241"/>
                  </a:lnTo>
                  <a:lnTo>
                    <a:pt x="1066800" y="932498"/>
                  </a:lnTo>
                  <a:lnTo>
                    <a:pt x="373856" y="637223"/>
                  </a:lnTo>
                  <a:lnTo>
                    <a:pt x="0" y="758666"/>
                  </a:lnTo>
                  <a:lnTo>
                    <a:pt x="0" y="431006"/>
                  </a:lnTo>
                  <a:lnTo>
                    <a:pt x="21431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2" name="フリーフォーム: 図形 471">
              <a:extLst>
                <a:ext uri="{FF2B5EF4-FFF2-40B4-BE49-F238E27FC236}">
                  <a16:creationId xmlns:a16="http://schemas.microsoft.com/office/drawing/2014/main" id="{9D49617A-8E06-080D-CF0F-EF8A06B58003}"/>
                </a:ext>
              </a:extLst>
            </p:cNvPr>
            <p:cNvSpPr/>
            <p:nvPr/>
          </p:nvSpPr>
          <p:spPr>
            <a:xfrm>
              <a:off x="2517774" y="1709738"/>
              <a:ext cx="696913" cy="621920"/>
            </a:xfrm>
            <a:custGeom>
              <a:avLst/>
              <a:gdLst>
                <a:gd name="connsiteX0" fmla="*/ 6351 w 696913"/>
                <a:gd name="connsiteY0" fmla="*/ 0 h 621920"/>
                <a:gd name="connsiteX1" fmla="*/ 696913 w 696913"/>
                <a:gd name="connsiteY1" fmla="*/ 294260 h 621920"/>
                <a:gd name="connsiteX2" fmla="*/ 696913 w 696913"/>
                <a:gd name="connsiteY2" fmla="*/ 621920 h 621920"/>
                <a:gd name="connsiteX3" fmla="*/ 6351 w 696913"/>
                <a:gd name="connsiteY3" fmla="*/ 327660 h 621920"/>
                <a:gd name="connsiteX4" fmla="*/ 0 w 696913"/>
                <a:gd name="connsiteY4" fmla="*/ 329723 h 621920"/>
                <a:gd name="connsiteX5" fmla="*/ 0 w 696913"/>
                <a:gd name="connsiteY5" fmla="*/ 2063 h 6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6913" h="621920">
                  <a:moveTo>
                    <a:pt x="6351" y="0"/>
                  </a:moveTo>
                  <a:lnTo>
                    <a:pt x="696913" y="294260"/>
                  </a:lnTo>
                  <a:lnTo>
                    <a:pt x="696913" y="621920"/>
                  </a:lnTo>
                  <a:lnTo>
                    <a:pt x="6351" y="327660"/>
                  </a:lnTo>
                  <a:lnTo>
                    <a:pt x="0" y="329723"/>
                  </a:lnTo>
                  <a:lnTo>
                    <a:pt x="0" y="2063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73" name="フリーフォーム: 図形 472">
              <a:extLst>
                <a:ext uri="{FF2B5EF4-FFF2-40B4-BE49-F238E27FC236}">
                  <a16:creationId xmlns:a16="http://schemas.microsoft.com/office/drawing/2014/main" id="{28234A44-0D6E-2B32-99EF-55CA9B1EB098}"/>
                </a:ext>
              </a:extLst>
            </p:cNvPr>
            <p:cNvSpPr/>
            <p:nvPr/>
          </p:nvSpPr>
          <p:spPr>
            <a:xfrm>
              <a:off x="2150267" y="1463353"/>
              <a:ext cx="1495426" cy="869321"/>
            </a:xfrm>
            <a:custGeom>
              <a:avLst/>
              <a:gdLst>
                <a:gd name="connsiteX0" fmla="*/ 1495426 w 1495426"/>
                <a:gd name="connsiteY0" fmla="*/ 396404 h 869321"/>
                <a:gd name="connsiteX1" fmla="*/ 1495426 w 1495426"/>
                <a:gd name="connsiteY1" fmla="*/ 724064 h 869321"/>
                <a:gd name="connsiteX2" fmla="*/ 1066801 w 1495426"/>
                <a:gd name="connsiteY2" fmla="*/ 869321 h 869321"/>
                <a:gd name="connsiteX3" fmla="*/ 1064419 w 1495426"/>
                <a:gd name="connsiteY3" fmla="*/ 868306 h 869321"/>
                <a:gd name="connsiteX4" fmla="*/ 1064419 w 1495426"/>
                <a:gd name="connsiteY4" fmla="*/ 540646 h 869321"/>
                <a:gd name="connsiteX5" fmla="*/ 1066801 w 1495426"/>
                <a:gd name="connsiteY5" fmla="*/ 541661 h 869321"/>
                <a:gd name="connsiteX6" fmla="*/ 367505 w 1495426"/>
                <a:gd name="connsiteY6" fmla="*/ 248448 h 869321"/>
                <a:gd name="connsiteX7" fmla="*/ 367505 w 1495426"/>
                <a:gd name="connsiteY7" fmla="*/ 576108 h 869321"/>
                <a:gd name="connsiteX8" fmla="*/ 0 w 1495426"/>
                <a:gd name="connsiteY8" fmla="*/ 695488 h 869321"/>
                <a:gd name="connsiteX9" fmla="*/ 0 w 1495426"/>
                <a:gd name="connsiteY9" fmla="*/ 367828 h 869321"/>
                <a:gd name="connsiteX10" fmla="*/ 1153304 w 1495426"/>
                <a:gd name="connsiteY10" fmla="*/ 0 h 869321"/>
                <a:gd name="connsiteX11" fmla="*/ 1155502 w 1495426"/>
                <a:gd name="connsiteY11" fmla="*/ 0 h 869321"/>
                <a:gd name="connsiteX12" fmla="*/ 1155502 w 1495426"/>
                <a:gd name="connsiteY12" fmla="*/ 253091 h 869321"/>
                <a:gd name="connsiteX13" fmla="*/ 812007 w 1495426"/>
                <a:gd name="connsiteY13" fmla="*/ 108273 h 869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95426" h="869321">
                  <a:moveTo>
                    <a:pt x="1495426" y="396404"/>
                  </a:moveTo>
                  <a:lnTo>
                    <a:pt x="1495426" y="724064"/>
                  </a:lnTo>
                  <a:lnTo>
                    <a:pt x="1066801" y="869321"/>
                  </a:lnTo>
                  <a:lnTo>
                    <a:pt x="1064419" y="868306"/>
                  </a:lnTo>
                  <a:lnTo>
                    <a:pt x="1064419" y="540646"/>
                  </a:lnTo>
                  <a:lnTo>
                    <a:pt x="1066801" y="541661"/>
                  </a:lnTo>
                  <a:close/>
                  <a:moveTo>
                    <a:pt x="367505" y="248448"/>
                  </a:moveTo>
                  <a:lnTo>
                    <a:pt x="367505" y="576108"/>
                  </a:lnTo>
                  <a:lnTo>
                    <a:pt x="0" y="695488"/>
                  </a:lnTo>
                  <a:lnTo>
                    <a:pt x="0" y="367828"/>
                  </a:lnTo>
                  <a:close/>
                  <a:moveTo>
                    <a:pt x="1153304" y="0"/>
                  </a:moveTo>
                  <a:lnTo>
                    <a:pt x="1155502" y="0"/>
                  </a:lnTo>
                  <a:lnTo>
                    <a:pt x="1155502" y="253091"/>
                  </a:lnTo>
                  <a:lnTo>
                    <a:pt x="812007" y="108273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474" name="グループ化 473">
            <a:extLst>
              <a:ext uri="{FF2B5EF4-FFF2-40B4-BE49-F238E27FC236}">
                <a16:creationId xmlns:a16="http://schemas.microsoft.com/office/drawing/2014/main" id="{92BC7B24-BE6B-96B6-2B7F-C1655357E0C2}"/>
              </a:ext>
            </a:extLst>
          </p:cNvPr>
          <p:cNvGrpSpPr/>
          <p:nvPr/>
        </p:nvGrpSpPr>
        <p:grpSpPr>
          <a:xfrm>
            <a:off x="6706850" y="2269041"/>
            <a:ext cx="1990567" cy="1216068"/>
            <a:chOff x="7108028" y="2241850"/>
            <a:chExt cx="2424113" cy="1029036"/>
          </a:xfrm>
        </p:grpSpPr>
        <p:sp>
          <p:nvSpPr>
            <p:cNvPr id="475" name="フリーフォーム: 図形 474">
              <a:extLst>
                <a:ext uri="{FF2B5EF4-FFF2-40B4-BE49-F238E27FC236}">
                  <a16:creationId xmlns:a16="http://schemas.microsoft.com/office/drawing/2014/main" id="{7DA1242E-0654-D2FE-E55D-E2C61532A807}"/>
                </a:ext>
              </a:extLst>
            </p:cNvPr>
            <p:cNvSpPr/>
            <p:nvPr/>
          </p:nvSpPr>
          <p:spPr>
            <a:xfrm flipH="1">
              <a:off x="7108029" y="224790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6" name="フリーフォーム: 図形 475">
              <a:extLst>
                <a:ext uri="{FF2B5EF4-FFF2-40B4-BE49-F238E27FC236}">
                  <a16:creationId xmlns:a16="http://schemas.microsoft.com/office/drawing/2014/main" id="{2703D502-1E16-34D3-29D8-DCE794129F51}"/>
                </a:ext>
              </a:extLst>
            </p:cNvPr>
            <p:cNvSpPr/>
            <p:nvPr/>
          </p:nvSpPr>
          <p:spPr>
            <a:xfrm flipH="1">
              <a:off x="7108029" y="224185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7" name="フリーフォーム: 図形 476">
              <a:extLst>
                <a:ext uri="{FF2B5EF4-FFF2-40B4-BE49-F238E27FC236}">
                  <a16:creationId xmlns:a16="http://schemas.microsoft.com/office/drawing/2014/main" id="{A15A19F1-8AA8-BCFB-0EAE-D5FA9EBE82A4}"/>
                </a:ext>
              </a:extLst>
            </p:cNvPr>
            <p:cNvSpPr/>
            <p:nvPr/>
          </p:nvSpPr>
          <p:spPr>
            <a:xfrm flipH="1">
              <a:off x="8607619" y="2586039"/>
              <a:ext cx="924521" cy="684158"/>
            </a:xfrm>
            <a:custGeom>
              <a:avLst/>
              <a:gdLst>
                <a:gd name="connsiteX0" fmla="*/ 0 w 924521"/>
                <a:gd name="connsiteY0" fmla="*/ 0 h 684158"/>
                <a:gd name="connsiteX1" fmla="*/ 924521 w 924521"/>
                <a:gd name="connsiteY1" fmla="*/ 356498 h 684158"/>
                <a:gd name="connsiteX2" fmla="*/ 924521 w 924521"/>
                <a:gd name="connsiteY2" fmla="*/ 684158 h 684158"/>
                <a:gd name="connsiteX3" fmla="*/ 0 w 924521"/>
                <a:gd name="connsiteY3" fmla="*/ 327659 h 68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4521" h="684158">
                  <a:moveTo>
                    <a:pt x="0" y="0"/>
                  </a:moveTo>
                  <a:lnTo>
                    <a:pt x="924521" y="356498"/>
                  </a:lnTo>
                  <a:lnTo>
                    <a:pt x="924521" y="684158"/>
                  </a:lnTo>
                  <a:lnTo>
                    <a:pt x="0" y="327659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8" name="フリーフォーム: 図形 477">
              <a:extLst>
                <a:ext uri="{FF2B5EF4-FFF2-40B4-BE49-F238E27FC236}">
                  <a16:creationId xmlns:a16="http://schemas.microsoft.com/office/drawing/2014/main" id="{980EF8A2-818F-B8EB-0657-0B67E4ED643C}"/>
                </a:ext>
              </a:extLst>
            </p:cNvPr>
            <p:cNvSpPr/>
            <p:nvPr/>
          </p:nvSpPr>
          <p:spPr>
            <a:xfrm flipH="1">
              <a:off x="7208041" y="2708910"/>
              <a:ext cx="1267445" cy="329720"/>
            </a:xfrm>
            <a:custGeom>
              <a:avLst/>
              <a:gdLst>
                <a:gd name="connsiteX0" fmla="*/ 0 w 1267445"/>
                <a:gd name="connsiteY0" fmla="*/ 0 h 329720"/>
                <a:gd name="connsiteX1" fmla="*/ 1267445 w 1267445"/>
                <a:gd name="connsiteY1" fmla="*/ 0 h 329720"/>
                <a:gd name="connsiteX2" fmla="*/ 1267445 w 1267445"/>
                <a:gd name="connsiteY2" fmla="*/ 328613 h 329720"/>
                <a:gd name="connsiteX3" fmla="*/ 621 w 1267445"/>
                <a:gd name="connsiteY3" fmla="*/ 328613 h 329720"/>
                <a:gd name="connsiteX4" fmla="*/ 0 w 1267445"/>
                <a:gd name="connsiteY4" fmla="*/ 329720 h 32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7445" h="329720">
                  <a:moveTo>
                    <a:pt x="0" y="0"/>
                  </a:moveTo>
                  <a:lnTo>
                    <a:pt x="1267445" y="0"/>
                  </a:lnTo>
                  <a:lnTo>
                    <a:pt x="1267445" y="328613"/>
                  </a:lnTo>
                  <a:lnTo>
                    <a:pt x="621" y="328613"/>
                  </a:lnTo>
                  <a:lnTo>
                    <a:pt x="0" y="32972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9" name="フリーフォーム: 図形 478">
              <a:extLst>
                <a:ext uri="{FF2B5EF4-FFF2-40B4-BE49-F238E27FC236}">
                  <a16:creationId xmlns:a16="http://schemas.microsoft.com/office/drawing/2014/main" id="{22AE3D60-5D61-CD52-D315-08E44160250D}"/>
                </a:ext>
              </a:extLst>
            </p:cNvPr>
            <p:cNvSpPr/>
            <p:nvPr/>
          </p:nvSpPr>
          <p:spPr>
            <a:xfrm flipH="1">
              <a:off x="7108028" y="2247900"/>
              <a:ext cx="1499591" cy="1022986"/>
            </a:xfrm>
            <a:custGeom>
              <a:avLst/>
              <a:gdLst>
                <a:gd name="connsiteX0" fmla="*/ 132133 w 1499591"/>
                <a:gd name="connsiteY0" fmla="*/ 463069 h 1022986"/>
                <a:gd name="connsiteX1" fmla="*/ 132133 w 1499591"/>
                <a:gd name="connsiteY1" fmla="*/ 790731 h 1022986"/>
                <a:gd name="connsiteX2" fmla="*/ 1785 w 1499591"/>
                <a:gd name="connsiteY2" fmla="*/ 1022986 h 1022986"/>
                <a:gd name="connsiteX3" fmla="*/ 0 w 1499591"/>
                <a:gd name="connsiteY3" fmla="*/ 1022298 h 1022986"/>
                <a:gd name="connsiteX4" fmla="*/ 0 w 1499591"/>
                <a:gd name="connsiteY4" fmla="*/ 694638 h 1022986"/>
                <a:gd name="connsiteX5" fmla="*/ 1784 w 1499591"/>
                <a:gd name="connsiteY5" fmla="*/ 695326 h 1022986"/>
                <a:gd name="connsiteX6" fmla="*/ 1499590 w 1499591"/>
                <a:gd name="connsiteY6" fmla="*/ 204788 h 1022986"/>
                <a:gd name="connsiteX7" fmla="*/ 1499591 w 1499591"/>
                <a:gd name="connsiteY7" fmla="*/ 204788 h 1022986"/>
                <a:gd name="connsiteX8" fmla="*/ 1499591 w 1499591"/>
                <a:gd name="connsiteY8" fmla="*/ 532448 h 1022986"/>
                <a:gd name="connsiteX9" fmla="*/ 1399579 w 1499591"/>
                <a:gd name="connsiteY9" fmla="*/ 789623 h 1022986"/>
                <a:gd name="connsiteX10" fmla="*/ 1399578 w 1499591"/>
                <a:gd name="connsiteY10" fmla="*/ 789623 h 1022986"/>
                <a:gd name="connsiteX11" fmla="*/ 1399578 w 1499591"/>
                <a:gd name="connsiteY11" fmla="*/ 461963 h 1022986"/>
                <a:gd name="connsiteX12" fmla="*/ 398163 w 1499591"/>
                <a:gd name="connsiteY12" fmla="*/ 0 h 1022986"/>
                <a:gd name="connsiteX13" fmla="*/ 398163 w 1499591"/>
                <a:gd name="connsiteY13" fmla="*/ 204788 h 1022986"/>
                <a:gd name="connsiteX14" fmla="*/ 273248 w 1499591"/>
                <a:gd name="connsiteY14" fmla="*/ 204788 h 1022986"/>
                <a:gd name="connsiteX15" fmla="*/ 393492 w 1499591"/>
                <a:gd name="connsiteY15" fmla="*/ 2021 h 1022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99591" h="1022986">
                  <a:moveTo>
                    <a:pt x="132133" y="463069"/>
                  </a:moveTo>
                  <a:lnTo>
                    <a:pt x="132133" y="790731"/>
                  </a:lnTo>
                  <a:lnTo>
                    <a:pt x="1785" y="1022986"/>
                  </a:lnTo>
                  <a:lnTo>
                    <a:pt x="0" y="1022298"/>
                  </a:lnTo>
                  <a:lnTo>
                    <a:pt x="0" y="694638"/>
                  </a:lnTo>
                  <a:lnTo>
                    <a:pt x="1784" y="695326"/>
                  </a:lnTo>
                  <a:close/>
                  <a:moveTo>
                    <a:pt x="1499590" y="204788"/>
                  </a:moveTo>
                  <a:lnTo>
                    <a:pt x="1499591" y="204788"/>
                  </a:lnTo>
                  <a:lnTo>
                    <a:pt x="1499591" y="532448"/>
                  </a:lnTo>
                  <a:lnTo>
                    <a:pt x="1399579" y="789623"/>
                  </a:lnTo>
                  <a:lnTo>
                    <a:pt x="1399578" y="789623"/>
                  </a:lnTo>
                  <a:lnTo>
                    <a:pt x="1399578" y="461963"/>
                  </a:lnTo>
                  <a:close/>
                  <a:moveTo>
                    <a:pt x="398163" y="0"/>
                  </a:moveTo>
                  <a:lnTo>
                    <a:pt x="398163" y="204788"/>
                  </a:lnTo>
                  <a:lnTo>
                    <a:pt x="273248" y="204788"/>
                  </a:lnTo>
                  <a:lnTo>
                    <a:pt x="393492" y="2021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48E0733C-43EC-BDCE-7F04-ED2FC92E6299}"/>
              </a:ext>
            </a:extLst>
          </p:cNvPr>
          <p:cNvGrpSpPr/>
          <p:nvPr/>
        </p:nvGrpSpPr>
        <p:grpSpPr>
          <a:xfrm>
            <a:off x="6161301" y="3477208"/>
            <a:ext cx="2158729" cy="1726349"/>
            <a:chOff x="6443659" y="3264200"/>
            <a:chExt cx="2628901" cy="1460835"/>
          </a:xfrm>
        </p:grpSpPr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873B7743-2A68-5840-481A-9656D188DB03}"/>
                </a:ext>
              </a:extLst>
            </p:cNvPr>
            <p:cNvSpPr/>
            <p:nvPr/>
          </p:nvSpPr>
          <p:spPr>
            <a:xfrm flipH="1">
              <a:off x="6443660" y="3270250"/>
              <a:ext cx="2628900" cy="1454785"/>
            </a:xfrm>
            <a:custGeom>
              <a:avLst/>
              <a:gdLst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280991 w 2628900"/>
                <a:gd name="connsiteY10" fmla="*/ 1106149 h 1454785"/>
                <a:gd name="connsiteX11" fmla="*/ 0 w 2628900"/>
                <a:gd name="connsiteY11" fmla="*/ 1127125 h 1454785"/>
                <a:gd name="connsiteX12" fmla="*/ 685800 w 2628900"/>
                <a:gd name="connsiteY12" fmla="*/ 276225 h 1454785"/>
                <a:gd name="connsiteX13" fmla="*/ 1025525 w 2628900"/>
                <a:gd name="connsiteY13" fmla="*/ 492125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0 w 2628900"/>
                <a:gd name="connsiteY10" fmla="*/ 1127125 h 1454785"/>
                <a:gd name="connsiteX11" fmla="*/ 685800 w 2628900"/>
                <a:gd name="connsiteY11" fmla="*/ 276225 h 1454785"/>
                <a:gd name="connsiteX12" fmla="*/ 1025525 w 2628900"/>
                <a:gd name="connsiteY12" fmla="*/ 492125 h 1454785"/>
                <a:gd name="connsiteX13" fmla="*/ 2203450 w 2628900"/>
                <a:gd name="connsiteY13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428750 w 2628900"/>
                <a:gd name="connsiteY6" fmla="*/ 1070610 h 1454785"/>
                <a:gd name="connsiteX7" fmla="*/ 1828800 w 2628900"/>
                <a:gd name="connsiteY7" fmla="*/ 1318260 h 1454785"/>
                <a:gd name="connsiteX8" fmla="*/ 0 w 2628900"/>
                <a:gd name="connsiteY8" fmla="*/ 1454785 h 1454785"/>
                <a:gd name="connsiteX9" fmla="*/ 0 w 2628900"/>
                <a:gd name="connsiteY9" fmla="*/ 1127125 h 1454785"/>
                <a:gd name="connsiteX10" fmla="*/ 685800 w 2628900"/>
                <a:gd name="connsiteY10" fmla="*/ 276225 h 1454785"/>
                <a:gd name="connsiteX11" fmla="*/ 1025525 w 2628900"/>
                <a:gd name="connsiteY11" fmla="*/ 492125 h 1454785"/>
                <a:gd name="connsiteX12" fmla="*/ 2203450 w 2628900"/>
                <a:gd name="connsiteY12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828800 w 2628900"/>
                <a:gd name="connsiteY6" fmla="*/ 1318260 h 1454785"/>
                <a:gd name="connsiteX7" fmla="*/ 0 w 2628900"/>
                <a:gd name="connsiteY7" fmla="*/ 1454785 h 1454785"/>
                <a:gd name="connsiteX8" fmla="*/ 0 w 2628900"/>
                <a:gd name="connsiteY8" fmla="*/ 1127125 h 1454785"/>
                <a:gd name="connsiteX9" fmla="*/ 685800 w 2628900"/>
                <a:gd name="connsiteY9" fmla="*/ 276225 h 1454785"/>
                <a:gd name="connsiteX10" fmla="*/ 1025525 w 2628900"/>
                <a:gd name="connsiteY10" fmla="*/ 492125 h 1454785"/>
                <a:gd name="connsiteX11" fmla="*/ 2203450 w 2628900"/>
                <a:gd name="connsiteY11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628900 w 2628900"/>
                <a:gd name="connsiteY2" fmla="*/ 562610 h 1454785"/>
                <a:gd name="connsiteX3" fmla="*/ 1743104 w 2628900"/>
                <a:gd name="connsiteY3" fmla="*/ 937550 h 1454785"/>
                <a:gd name="connsiteX4" fmla="*/ 1828800 w 2628900"/>
                <a:gd name="connsiteY4" fmla="*/ 990600 h 1454785"/>
                <a:gd name="connsiteX5" fmla="*/ 1828800 w 2628900"/>
                <a:gd name="connsiteY5" fmla="*/ 1318260 h 1454785"/>
                <a:gd name="connsiteX6" fmla="*/ 0 w 2628900"/>
                <a:gd name="connsiteY6" fmla="*/ 1454785 h 1454785"/>
                <a:gd name="connsiteX7" fmla="*/ 0 w 2628900"/>
                <a:gd name="connsiteY7" fmla="*/ 1127125 h 1454785"/>
                <a:gd name="connsiteX8" fmla="*/ 685800 w 2628900"/>
                <a:gd name="connsiteY8" fmla="*/ 276225 h 1454785"/>
                <a:gd name="connsiteX9" fmla="*/ 1025525 w 2628900"/>
                <a:gd name="connsiteY9" fmla="*/ 492125 h 1454785"/>
                <a:gd name="connsiteX10" fmla="*/ 2203450 w 2628900"/>
                <a:gd name="connsiteY10" fmla="*/ 0 h 145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28900" h="1454785">
                  <a:moveTo>
                    <a:pt x="2203450" y="0"/>
                  </a:moveTo>
                  <a:lnTo>
                    <a:pt x="2628900" y="234950"/>
                  </a:lnTo>
                  <a:lnTo>
                    <a:pt x="2628900" y="562610"/>
                  </a:lnTo>
                  <a:lnTo>
                    <a:pt x="1743104" y="937550"/>
                  </a:lnTo>
                  <a:lnTo>
                    <a:pt x="1828800" y="990600"/>
                  </a:lnTo>
                  <a:lnTo>
                    <a:pt x="1828800" y="1318260"/>
                  </a:lnTo>
                  <a:lnTo>
                    <a:pt x="0" y="1454785"/>
                  </a:lnTo>
                  <a:lnTo>
                    <a:pt x="0" y="1127125"/>
                  </a:lnTo>
                  <a:lnTo>
                    <a:pt x="685800" y="276225"/>
                  </a:lnTo>
                  <a:lnTo>
                    <a:pt x="1025525" y="492125"/>
                  </a:lnTo>
                  <a:lnTo>
                    <a:pt x="2203450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9A34F82E-9D8C-7583-E687-232427C5D7EB}"/>
                </a:ext>
              </a:extLst>
            </p:cNvPr>
            <p:cNvSpPr/>
            <p:nvPr/>
          </p:nvSpPr>
          <p:spPr>
            <a:xfrm flipH="1">
              <a:off x="6443660" y="3264200"/>
              <a:ext cx="2628900" cy="1454785"/>
            </a:xfrm>
            <a:custGeom>
              <a:avLst/>
              <a:gdLst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280991 w 2628900"/>
                <a:gd name="connsiteY10" fmla="*/ 1106149 h 1454785"/>
                <a:gd name="connsiteX11" fmla="*/ 0 w 2628900"/>
                <a:gd name="connsiteY11" fmla="*/ 1127125 h 1454785"/>
                <a:gd name="connsiteX12" fmla="*/ 685800 w 2628900"/>
                <a:gd name="connsiteY12" fmla="*/ 276225 h 1454785"/>
                <a:gd name="connsiteX13" fmla="*/ 1025525 w 2628900"/>
                <a:gd name="connsiteY13" fmla="*/ 492125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0 w 2628900"/>
                <a:gd name="connsiteY10" fmla="*/ 1127125 h 1454785"/>
                <a:gd name="connsiteX11" fmla="*/ 685800 w 2628900"/>
                <a:gd name="connsiteY11" fmla="*/ 276225 h 1454785"/>
                <a:gd name="connsiteX12" fmla="*/ 1025525 w 2628900"/>
                <a:gd name="connsiteY12" fmla="*/ 492125 h 1454785"/>
                <a:gd name="connsiteX13" fmla="*/ 2203450 w 2628900"/>
                <a:gd name="connsiteY13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428750 w 2628900"/>
                <a:gd name="connsiteY6" fmla="*/ 1070610 h 1454785"/>
                <a:gd name="connsiteX7" fmla="*/ 1828800 w 2628900"/>
                <a:gd name="connsiteY7" fmla="*/ 1318260 h 1454785"/>
                <a:gd name="connsiteX8" fmla="*/ 0 w 2628900"/>
                <a:gd name="connsiteY8" fmla="*/ 1454785 h 1454785"/>
                <a:gd name="connsiteX9" fmla="*/ 0 w 2628900"/>
                <a:gd name="connsiteY9" fmla="*/ 1127125 h 1454785"/>
                <a:gd name="connsiteX10" fmla="*/ 685800 w 2628900"/>
                <a:gd name="connsiteY10" fmla="*/ 276225 h 1454785"/>
                <a:gd name="connsiteX11" fmla="*/ 1025525 w 2628900"/>
                <a:gd name="connsiteY11" fmla="*/ 492125 h 1454785"/>
                <a:gd name="connsiteX12" fmla="*/ 2203450 w 2628900"/>
                <a:gd name="connsiteY12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828800 w 2628900"/>
                <a:gd name="connsiteY6" fmla="*/ 1318260 h 1454785"/>
                <a:gd name="connsiteX7" fmla="*/ 0 w 2628900"/>
                <a:gd name="connsiteY7" fmla="*/ 1454785 h 1454785"/>
                <a:gd name="connsiteX8" fmla="*/ 0 w 2628900"/>
                <a:gd name="connsiteY8" fmla="*/ 1127125 h 1454785"/>
                <a:gd name="connsiteX9" fmla="*/ 685800 w 2628900"/>
                <a:gd name="connsiteY9" fmla="*/ 276225 h 1454785"/>
                <a:gd name="connsiteX10" fmla="*/ 1025525 w 2628900"/>
                <a:gd name="connsiteY10" fmla="*/ 492125 h 1454785"/>
                <a:gd name="connsiteX11" fmla="*/ 2203450 w 2628900"/>
                <a:gd name="connsiteY11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628900 w 2628900"/>
                <a:gd name="connsiteY2" fmla="*/ 562610 h 1454785"/>
                <a:gd name="connsiteX3" fmla="*/ 1743104 w 2628900"/>
                <a:gd name="connsiteY3" fmla="*/ 937550 h 1454785"/>
                <a:gd name="connsiteX4" fmla="*/ 1828800 w 2628900"/>
                <a:gd name="connsiteY4" fmla="*/ 990600 h 1454785"/>
                <a:gd name="connsiteX5" fmla="*/ 1828800 w 2628900"/>
                <a:gd name="connsiteY5" fmla="*/ 1318260 h 1454785"/>
                <a:gd name="connsiteX6" fmla="*/ 0 w 2628900"/>
                <a:gd name="connsiteY6" fmla="*/ 1454785 h 1454785"/>
                <a:gd name="connsiteX7" fmla="*/ 0 w 2628900"/>
                <a:gd name="connsiteY7" fmla="*/ 1127125 h 1454785"/>
                <a:gd name="connsiteX8" fmla="*/ 685800 w 2628900"/>
                <a:gd name="connsiteY8" fmla="*/ 276225 h 1454785"/>
                <a:gd name="connsiteX9" fmla="*/ 1025525 w 2628900"/>
                <a:gd name="connsiteY9" fmla="*/ 492125 h 1454785"/>
                <a:gd name="connsiteX10" fmla="*/ 2203450 w 2628900"/>
                <a:gd name="connsiteY10" fmla="*/ 0 h 145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28900" h="1454785">
                  <a:moveTo>
                    <a:pt x="2203450" y="0"/>
                  </a:moveTo>
                  <a:lnTo>
                    <a:pt x="2628900" y="234950"/>
                  </a:lnTo>
                  <a:lnTo>
                    <a:pt x="2628900" y="562610"/>
                  </a:lnTo>
                  <a:lnTo>
                    <a:pt x="1743104" y="937550"/>
                  </a:lnTo>
                  <a:lnTo>
                    <a:pt x="1828800" y="990600"/>
                  </a:lnTo>
                  <a:lnTo>
                    <a:pt x="1828800" y="1318260"/>
                  </a:lnTo>
                  <a:lnTo>
                    <a:pt x="0" y="1454785"/>
                  </a:lnTo>
                  <a:lnTo>
                    <a:pt x="0" y="1127125"/>
                  </a:lnTo>
                  <a:lnTo>
                    <a:pt x="685800" y="276225"/>
                  </a:lnTo>
                  <a:lnTo>
                    <a:pt x="1025525" y="492125"/>
                  </a:lnTo>
                  <a:lnTo>
                    <a:pt x="2203450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28171B87-5804-E2D4-3CFB-0D3EED482142}"/>
                </a:ext>
              </a:extLst>
            </p:cNvPr>
            <p:cNvSpPr/>
            <p:nvPr/>
          </p:nvSpPr>
          <p:spPr>
            <a:xfrm flipH="1">
              <a:off x="7243760" y="3623053"/>
              <a:ext cx="1828800" cy="1101982"/>
            </a:xfrm>
            <a:custGeom>
              <a:avLst/>
              <a:gdLst>
                <a:gd name="connsiteX0" fmla="*/ 1828800 w 1828800"/>
                <a:gd name="connsiteY0" fmla="*/ 637797 h 1101982"/>
                <a:gd name="connsiteX1" fmla="*/ 1828800 w 1828800"/>
                <a:gd name="connsiteY1" fmla="*/ 965457 h 1101982"/>
                <a:gd name="connsiteX2" fmla="*/ 0 w 1828800"/>
                <a:gd name="connsiteY2" fmla="*/ 1101982 h 1101982"/>
                <a:gd name="connsiteX3" fmla="*/ 0 w 1828800"/>
                <a:gd name="connsiteY3" fmla="*/ 774322 h 1101982"/>
                <a:gd name="connsiteX4" fmla="*/ 1358999 w 1828800"/>
                <a:gd name="connsiteY4" fmla="*/ 0 h 1101982"/>
                <a:gd name="connsiteX5" fmla="*/ 1358999 w 1828800"/>
                <a:gd name="connsiteY5" fmla="*/ 0 h 1101982"/>
                <a:gd name="connsiteX6" fmla="*/ 1025525 w 1828800"/>
                <a:gd name="connsiteY6" fmla="*/ 139322 h 1101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8800" h="1101982">
                  <a:moveTo>
                    <a:pt x="1828800" y="637797"/>
                  </a:moveTo>
                  <a:lnTo>
                    <a:pt x="1828800" y="965457"/>
                  </a:lnTo>
                  <a:lnTo>
                    <a:pt x="0" y="1101982"/>
                  </a:lnTo>
                  <a:lnTo>
                    <a:pt x="0" y="774322"/>
                  </a:lnTo>
                  <a:close/>
                  <a:moveTo>
                    <a:pt x="1358999" y="0"/>
                  </a:moveTo>
                  <a:lnTo>
                    <a:pt x="1358999" y="0"/>
                  </a:lnTo>
                  <a:lnTo>
                    <a:pt x="1025525" y="139322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B4C90A24-8497-764D-6D39-2B26000ECF24}"/>
                </a:ext>
              </a:extLst>
            </p:cNvPr>
            <p:cNvSpPr/>
            <p:nvPr/>
          </p:nvSpPr>
          <p:spPr>
            <a:xfrm flipH="1">
              <a:off x="6443659" y="3412709"/>
              <a:ext cx="1200151" cy="796944"/>
            </a:xfrm>
            <a:custGeom>
              <a:avLst/>
              <a:gdLst>
                <a:gd name="connsiteX0" fmla="*/ 1032666 w 1200151"/>
                <a:gd name="connsiteY0" fmla="*/ 0 h 796944"/>
                <a:gd name="connsiteX1" fmla="*/ 1032667 w 1200151"/>
                <a:gd name="connsiteY1" fmla="*/ 0 h 796944"/>
                <a:gd name="connsiteX2" fmla="*/ 1200151 w 1200151"/>
                <a:gd name="connsiteY2" fmla="*/ 92491 h 796944"/>
                <a:gd name="connsiteX3" fmla="*/ 1200151 w 1200151"/>
                <a:gd name="connsiteY3" fmla="*/ 420151 h 796944"/>
                <a:gd name="connsiteX4" fmla="*/ 314355 w 1200151"/>
                <a:gd name="connsiteY4" fmla="*/ 795091 h 796944"/>
                <a:gd name="connsiteX5" fmla="*/ 317348 w 1200151"/>
                <a:gd name="connsiteY5" fmla="*/ 796944 h 796944"/>
                <a:gd name="connsiteX6" fmla="*/ 317347 w 1200151"/>
                <a:gd name="connsiteY6" fmla="*/ 796944 h 796944"/>
                <a:gd name="connsiteX7" fmla="*/ 0 w 1200151"/>
                <a:gd name="connsiteY7" fmla="*/ 600491 h 796944"/>
                <a:gd name="connsiteX8" fmla="*/ 1200150 w 1200151"/>
                <a:gd name="connsiteY8" fmla="*/ 92491 h 796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0151" h="796944">
                  <a:moveTo>
                    <a:pt x="1032666" y="0"/>
                  </a:moveTo>
                  <a:lnTo>
                    <a:pt x="1032667" y="0"/>
                  </a:lnTo>
                  <a:lnTo>
                    <a:pt x="1200151" y="92491"/>
                  </a:lnTo>
                  <a:lnTo>
                    <a:pt x="1200151" y="420151"/>
                  </a:lnTo>
                  <a:lnTo>
                    <a:pt x="314355" y="795091"/>
                  </a:lnTo>
                  <a:lnTo>
                    <a:pt x="317348" y="796944"/>
                  </a:lnTo>
                  <a:lnTo>
                    <a:pt x="317347" y="796944"/>
                  </a:lnTo>
                  <a:lnTo>
                    <a:pt x="0" y="600491"/>
                  </a:lnTo>
                  <a:lnTo>
                    <a:pt x="1200150" y="92491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01" name="グループ化 100">
            <a:extLst>
              <a:ext uri="{FF2B5EF4-FFF2-40B4-BE49-F238E27FC236}">
                <a16:creationId xmlns:a16="http://schemas.microsoft.com/office/drawing/2014/main" id="{4DD99818-7796-6B87-2381-914B5E5DAADE}"/>
              </a:ext>
            </a:extLst>
          </p:cNvPr>
          <p:cNvGrpSpPr/>
          <p:nvPr/>
        </p:nvGrpSpPr>
        <p:grpSpPr>
          <a:xfrm>
            <a:off x="5866041" y="1267238"/>
            <a:ext cx="1227974" cy="1109135"/>
            <a:chOff x="6084091" y="1394125"/>
            <a:chExt cx="1495427" cy="938549"/>
          </a:xfrm>
        </p:grpSpPr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4608802E-4810-A7D9-C9CE-33BCEAC789BA}"/>
                </a:ext>
              </a:extLst>
            </p:cNvPr>
            <p:cNvSpPr/>
            <p:nvPr/>
          </p:nvSpPr>
          <p:spPr>
            <a:xfrm flipH="1">
              <a:off x="6084091" y="1400175"/>
              <a:ext cx="1495425" cy="932498"/>
            </a:xfrm>
            <a:custGeom>
              <a:avLst/>
              <a:gdLst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973152 w 1495425"/>
                <a:gd name="connsiteY2" fmla="*/ 120328 h 932498"/>
                <a:gd name="connsiteX3" fmla="*/ 1154931 w 1495425"/>
                <a:gd name="connsiteY3" fmla="*/ 120328 h 932498"/>
                <a:gd name="connsiteX4" fmla="*/ 1154931 w 1495425"/>
                <a:gd name="connsiteY4" fmla="*/ 316028 h 932498"/>
                <a:gd name="connsiteX5" fmla="*/ 1495425 w 1495425"/>
                <a:gd name="connsiteY5" fmla="*/ 459581 h 932498"/>
                <a:gd name="connsiteX6" fmla="*/ 1495425 w 1495425"/>
                <a:gd name="connsiteY6" fmla="*/ 787241 h 932498"/>
                <a:gd name="connsiteX7" fmla="*/ 1066800 w 1495425"/>
                <a:gd name="connsiteY7" fmla="*/ 932498 h 932498"/>
                <a:gd name="connsiteX8" fmla="*/ 373856 w 1495425"/>
                <a:gd name="connsiteY8" fmla="*/ 637223 h 932498"/>
                <a:gd name="connsiteX9" fmla="*/ 0 w 1495425"/>
                <a:gd name="connsiteY9" fmla="*/ 758666 h 932498"/>
                <a:gd name="connsiteX10" fmla="*/ 0 w 1495425"/>
                <a:gd name="connsiteY10" fmla="*/ 431006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120328 h 932498"/>
                <a:gd name="connsiteX3" fmla="*/ 1154931 w 1495425"/>
                <a:gd name="connsiteY3" fmla="*/ 316028 h 932498"/>
                <a:gd name="connsiteX4" fmla="*/ 1495425 w 1495425"/>
                <a:gd name="connsiteY4" fmla="*/ 459581 h 932498"/>
                <a:gd name="connsiteX5" fmla="*/ 1495425 w 1495425"/>
                <a:gd name="connsiteY5" fmla="*/ 787241 h 932498"/>
                <a:gd name="connsiteX6" fmla="*/ 1066800 w 1495425"/>
                <a:gd name="connsiteY6" fmla="*/ 932498 h 932498"/>
                <a:gd name="connsiteX7" fmla="*/ 373856 w 1495425"/>
                <a:gd name="connsiteY7" fmla="*/ 637223 h 932498"/>
                <a:gd name="connsiteX8" fmla="*/ 0 w 1495425"/>
                <a:gd name="connsiteY8" fmla="*/ 758666 h 932498"/>
                <a:gd name="connsiteX9" fmla="*/ 0 w 1495425"/>
                <a:gd name="connsiteY9" fmla="*/ 431006 h 932498"/>
                <a:gd name="connsiteX10" fmla="*/ 21431 w 1495425"/>
                <a:gd name="connsiteY10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5425" h="932498">
                  <a:moveTo>
                    <a:pt x="21431" y="0"/>
                  </a:moveTo>
                  <a:lnTo>
                    <a:pt x="1157287" y="61913"/>
                  </a:lnTo>
                  <a:cubicBezTo>
                    <a:pt x="1156502" y="146618"/>
                    <a:pt x="1155716" y="231323"/>
                    <a:pt x="1154931" y="316028"/>
                  </a:cubicBezTo>
                  <a:lnTo>
                    <a:pt x="1495425" y="459581"/>
                  </a:lnTo>
                  <a:lnTo>
                    <a:pt x="1495425" y="787241"/>
                  </a:lnTo>
                  <a:lnTo>
                    <a:pt x="1066800" y="932498"/>
                  </a:lnTo>
                  <a:lnTo>
                    <a:pt x="373856" y="637223"/>
                  </a:lnTo>
                  <a:lnTo>
                    <a:pt x="0" y="758666"/>
                  </a:lnTo>
                  <a:lnTo>
                    <a:pt x="0" y="431006"/>
                  </a:lnTo>
                  <a:lnTo>
                    <a:pt x="21431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CB307194-B1A2-1B2D-1DDA-49011DCFB8CB}"/>
                </a:ext>
              </a:extLst>
            </p:cNvPr>
            <p:cNvSpPr/>
            <p:nvPr/>
          </p:nvSpPr>
          <p:spPr>
            <a:xfrm flipH="1">
              <a:off x="6084091" y="1394125"/>
              <a:ext cx="1495425" cy="932498"/>
            </a:xfrm>
            <a:custGeom>
              <a:avLst/>
              <a:gdLst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973152 w 1495425"/>
                <a:gd name="connsiteY2" fmla="*/ 120328 h 932498"/>
                <a:gd name="connsiteX3" fmla="*/ 1154931 w 1495425"/>
                <a:gd name="connsiteY3" fmla="*/ 120328 h 932498"/>
                <a:gd name="connsiteX4" fmla="*/ 1154931 w 1495425"/>
                <a:gd name="connsiteY4" fmla="*/ 316028 h 932498"/>
                <a:gd name="connsiteX5" fmla="*/ 1495425 w 1495425"/>
                <a:gd name="connsiteY5" fmla="*/ 459581 h 932498"/>
                <a:gd name="connsiteX6" fmla="*/ 1495425 w 1495425"/>
                <a:gd name="connsiteY6" fmla="*/ 787241 h 932498"/>
                <a:gd name="connsiteX7" fmla="*/ 1066800 w 1495425"/>
                <a:gd name="connsiteY7" fmla="*/ 932498 h 932498"/>
                <a:gd name="connsiteX8" fmla="*/ 373856 w 1495425"/>
                <a:gd name="connsiteY8" fmla="*/ 637223 h 932498"/>
                <a:gd name="connsiteX9" fmla="*/ 0 w 1495425"/>
                <a:gd name="connsiteY9" fmla="*/ 758666 h 932498"/>
                <a:gd name="connsiteX10" fmla="*/ 0 w 1495425"/>
                <a:gd name="connsiteY10" fmla="*/ 431006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120328 h 932498"/>
                <a:gd name="connsiteX3" fmla="*/ 1154931 w 1495425"/>
                <a:gd name="connsiteY3" fmla="*/ 316028 h 932498"/>
                <a:gd name="connsiteX4" fmla="*/ 1495425 w 1495425"/>
                <a:gd name="connsiteY4" fmla="*/ 459581 h 932498"/>
                <a:gd name="connsiteX5" fmla="*/ 1495425 w 1495425"/>
                <a:gd name="connsiteY5" fmla="*/ 787241 h 932498"/>
                <a:gd name="connsiteX6" fmla="*/ 1066800 w 1495425"/>
                <a:gd name="connsiteY6" fmla="*/ 932498 h 932498"/>
                <a:gd name="connsiteX7" fmla="*/ 373856 w 1495425"/>
                <a:gd name="connsiteY7" fmla="*/ 637223 h 932498"/>
                <a:gd name="connsiteX8" fmla="*/ 0 w 1495425"/>
                <a:gd name="connsiteY8" fmla="*/ 758666 h 932498"/>
                <a:gd name="connsiteX9" fmla="*/ 0 w 1495425"/>
                <a:gd name="connsiteY9" fmla="*/ 431006 h 932498"/>
                <a:gd name="connsiteX10" fmla="*/ 21431 w 1495425"/>
                <a:gd name="connsiteY10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5425" h="932498">
                  <a:moveTo>
                    <a:pt x="21431" y="0"/>
                  </a:moveTo>
                  <a:lnTo>
                    <a:pt x="1157287" y="61913"/>
                  </a:lnTo>
                  <a:cubicBezTo>
                    <a:pt x="1156502" y="146618"/>
                    <a:pt x="1155716" y="231323"/>
                    <a:pt x="1154931" y="316028"/>
                  </a:cubicBezTo>
                  <a:lnTo>
                    <a:pt x="1495425" y="459581"/>
                  </a:lnTo>
                  <a:lnTo>
                    <a:pt x="1495425" y="787241"/>
                  </a:lnTo>
                  <a:lnTo>
                    <a:pt x="1066800" y="932498"/>
                  </a:lnTo>
                  <a:lnTo>
                    <a:pt x="373856" y="637223"/>
                  </a:lnTo>
                  <a:lnTo>
                    <a:pt x="0" y="758666"/>
                  </a:lnTo>
                  <a:lnTo>
                    <a:pt x="0" y="431006"/>
                  </a:lnTo>
                  <a:lnTo>
                    <a:pt x="21431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71FC3153-E6A0-3BFF-0C3A-46BF55152A48}"/>
                </a:ext>
              </a:extLst>
            </p:cNvPr>
            <p:cNvSpPr/>
            <p:nvPr/>
          </p:nvSpPr>
          <p:spPr>
            <a:xfrm flipH="1">
              <a:off x="6515098" y="1709738"/>
              <a:ext cx="696913" cy="621920"/>
            </a:xfrm>
            <a:custGeom>
              <a:avLst/>
              <a:gdLst>
                <a:gd name="connsiteX0" fmla="*/ 6351 w 696913"/>
                <a:gd name="connsiteY0" fmla="*/ 0 h 621920"/>
                <a:gd name="connsiteX1" fmla="*/ 696913 w 696913"/>
                <a:gd name="connsiteY1" fmla="*/ 294260 h 621920"/>
                <a:gd name="connsiteX2" fmla="*/ 696913 w 696913"/>
                <a:gd name="connsiteY2" fmla="*/ 621920 h 621920"/>
                <a:gd name="connsiteX3" fmla="*/ 6351 w 696913"/>
                <a:gd name="connsiteY3" fmla="*/ 327660 h 621920"/>
                <a:gd name="connsiteX4" fmla="*/ 0 w 696913"/>
                <a:gd name="connsiteY4" fmla="*/ 329723 h 621920"/>
                <a:gd name="connsiteX5" fmla="*/ 0 w 696913"/>
                <a:gd name="connsiteY5" fmla="*/ 2063 h 6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6913" h="621920">
                  <a:moveTo>
                    <a:pt x="6351" y="0"/>
                  </a:moveTo>
                  <a:lnTo>
                    <a:pt x="696913" y="294260"/>
                  </a:lnTo>
                  <a:lnTo>
                    <a:pt x="696913" y="621920"/>
                  </a:lnTo>
                  <a:lnTo>
                    <a:pt x="6351" y="327660"/>
                  </a:lnTo>
                  <a:lnTo>
                    <a:pt x="0" y="329723"/>
                  </a:lnTo>
                  <a:lnTo>
                    <a:pt x="0" y="2063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4409CFEF-FA26-1585-2693-BE5A924E29D2}"/>
                </a:ext>
              </a:extLst>
            </p:cNvPr>
            <p:cNvSpPr/>
            <p:nvPr/>
          </p:nvSpPr>
          <p:spPr>
            <a:xfrm flipH="1">
              <a:off x="6084092" y="1463353"/>
              <a:ext cx="1495426" cy="869321"/>
            </a:xfrm>
            <a:custGeom>
              <a:avLst/>
              <a:gdLst>
                <a:gd name="connsiteX0" fmla="*/ 1495426 w 1495426"/>
                <a:gd name="connsiteY0" fmla="*/ 396404 h 869321"/>
                <a:gd name="connsiteX1" fmla="*/ 1495426 w 1495426"/>
                <a:gd name="connsiteY1" fmla="*/ 724064 h 869321"/>
                <a:gd name="connsiteX2" fmla="*/ 1066801 w 1495426"/>
                <a:gd name="connsiteY2" fmla="*/ 869321 h 869321"/>
                <a:gd name="connsiteX3" fmla="*/ 1064419 w 1495426"/>
                <a:gd name="connsiteY3" fmla="*/ 868306 h 869321"/>
                <a:gd name="connsiteX4" fmla="*/ 1064419 w 1495426"/>
                <a:gd name="connsiteY4" fmla="*/ 540646 h 869321"/>
                <a:gd name="connsiteX5" fmla="*/ 1066801 w 1495426"/>
                <a:gd name="connsiteY5" fmla="*/ 541661 h 869321"/>
                <a:gd name="connsiteX6" fmla="*/ 367505 w 1495426"/>
                <a:gd name="connsiteY6" fmla="*/ 248448 h 869321"/>
                <a:gd name="connsiteX7" fmla="*/ 367505 w 1495426"/>
                <a:gd name="connsiteY7" fmla="*/ 576108 h 869321"/>
                <a:gd name="connsiteX8" fmla="*/ 0 w 1495426"/>
                <a:gd name="connsiteY8" fmla="*/ 695488 h 869321"/>
                <a:gd name="connsiteX9" fmla="*/ 0 w 1495426"/>
                <a:gd name="connsiteY9" fmla="*/ 367828 h 869321"/>
                <a:gd name="connsiteX10" fmla="*/ 1153304 w 1495426"/>
                <a:gd name="connsiteY10" fmla="*/ 0 h 869321"/>
                <a:gd name="connsiteX11" fmla="*/ 1155502 w 1495426"/>
                <a:gd name="connsiteY11" fmla="*/ 0 h 869321"/>
                <a:gd name="connsiteX12" fmla="*/ 1155502 w 1495426"/>
                <a:gd name="connsiteY12" fmla="*/ 253091 h 869321"/>
                <a:gd name="connsiteX13" fmla="*/ 812007 w 1495426"/>
                <a:gd name="connsiteY13" fmla="*/ 108273 h 869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95426" h="869321">
                  <a:moveTo>
                    <a:pt x="1495426" y="396404"/>
                  </a:moveTo>
                  <a:lnTo>
                    <a:pt x="1495426" y="724064"/>
                  </a:lnTo>
                  <a:lnTo>
                    <a:pt x="1066801" y="869321"/>
                  </a:lnTo>
                  <a:lnTo>
                    <a:pt x="1064419" y="868306"/>
                  </a:lnTo>
                  <a:lnTo>
                    <a:pt x="1064419" y="540646"/>
                  </a:lnTo>
                  <a:lnTo>
                    <a:pt x="1066801" y="541661"/>
                  </a:lnTo>
                  <a:close/>
                  <a:moveTo>
                    <a:pt x="367505" y="248448"/>
                  </a:moveTo>
                  <a:lnTo>
                    <a:pt x="367505" y="576108"/>
                  </a:lnTo>
                  <a:lnTo>
                    <a:pt x="0" y="695488"/>
                  </a:lnTo>
                  <a:lnTo>
                    <a:pt x="0" y="367828"/>
                  </a:lnTo>
                  <a:close/>
                  <a:moveTo>
                    <a:pt x="1153304" y="0"/>
                  </a:moveTo>
                  <a:lnTo>
                    <a:pt x="1155502" y="0"/>
                  </a:lnTo>
                  <a:lnTo>
                    <a:pt x="1155502" y="253091"/>
                  </a:lnTo>
                  <a:lnTo>
                    <a:pt x="812007" y="108273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5631653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立体八方向矢印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5C209D2-7A5D-6432-A573-70D286C6809C}"/>
              </a:ext>
            </a:extLst>
          </p:cNvPr>
          <p:cNvGrpSpPr/>
          <p:nvPr/>
        </p:nvGrpSpPr>
        <p:grpSpPr>
          <a:xfrm>
            <a:off x="4136534" y="2245432"/>
            <a:ext cx="2059599" cy="983543"/>
            <a:chOff x="3872880" y="3784600"/>
            <a:chExt cx="2160240" cy="2018893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F284443-2D34-D127-5124-4328AE62A6EA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solidFill>
              <a:srgbClr val="FF66CC"/>
            </a:solidFill>
            <a:ln w="635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C9D9AA4C-D8F4-8898-D2F8-979101C77410}"/>
                </a:ext>
              </a:extLst>
            </p:cNvPr>
            <p:cNvSpPr/>
            <p:nvPr/>
          </p:nvSpPr>
          <p:spPr>
            <a:xfrm rot="10800000">
              <a:off x="4952230" y="4573004"/>
              <a:ext cx="1080890" cy="1222365"/>
            </a:xfrm>
            <a:custGeom>
              <a:avLst/>
              <a:gdLst>
                <a:gd name="connsiteX0" fmla="*/ 0 w 1080890"/>
                <a:gd name="connsiteY0" fmla="*/ 1222365 h 1222365"/>
                <a:gd name="connsiteX1" fmla="*/ 0 w 1080890"/>
                <a:gd name="connsiteY1" fmla="*/ 894705 h 1222365"/>
                <a:gd name="connsiteX2" fmla="*/ 1080120 w 1080890"/>
                <a:gd name="connsiteY2" fmla="*/ 0 h 1222365"/>
                <a:gd name="connsiteX3" fmla="*/ 1080890 w 1080890"/>
                <a:gd name="connsiteY3" fmla="*/ 638 h 1222365"/>
                <a:gd name="connsiteX4" fmla="*/ 1080890 w 1080890"/>
                <a:gd name="connsiteY4" fmla="*/ 328298 h 1222365"/>
                <a:gd name="connsiteX5" fmla="*/ 1080120 w 1080890"/>
                <a:gd name="connsiteY5" fmla="*/ 327660 h 1222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0890" h="1222365">
                  <a:moveTo>
                    <a:pt x="0" y="1222365"/>
                  </a:moveTo>
                  <a:lnTo>
                    <a:pt x="0" y="894705"/>
                  </a:lnTo>
                  <a:lnTo>
                    <a:pt x="1080120" y="0"/>
                  </a:lnTo>
                  <a:lnTo>
                    <a:pt x="1080890" y="638"/>
                  </a:lnTo>
                  <a:lnTo>
                    <a:pt x="1080890" y="328298"/>
                  </a:lnTo>
                  <a:lnTo>
                    <a:pt x="1080120" y="32766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3192846E-B579-4F94-20B2-DD919D7BE746}"/>
                </a:ext>
              </a:extLst>
            </p:cNvPr>
            <p:cNvSpPr/>
            <p:nvPr/>
          </p:nvSpPr>
          <p:spPr>
            <a:xfrm rot="10800000">
              <a:off x="3872880" y="4573004"/>
              <a:ext cx="1079350" cy="1221727"/>
            </a:xfrm>
            <a:custGeom>
              <a:avLst/>
              <a:gdLst>
                <a:gd name="connsiteX0" fmla="*/ 1079350 w 1079350"/>
                <a:gd name="connsiteY0" fmla="*/ 1221727 h 1221727"/>
                <a:gd name="connsiteX1" fmla="*/ 0 w 1079350"/>
                <a:gd name="connsiteY1" fmla="*/ 327660 h 1221727"/>
                <a:gd name="connsiteX2" fmla="*/ 0 w 1079350"/>
                <a:gd name="connsiteY2" fmla="*/ 0 h 1221727"/>
                <a:gd name="connsiteX3" fmla="*/ 1079350 w 1079350"/>
                <a:gd name="connsiteY3" fmla="*/ 894067 h 122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350" h="1221727">
                  <a:moveTo>
                    <a:pt x="1079350" y="1221727"/>
                  </a:moveTo>
                  <a:lnTo>
                    <a:pt x="0" y="327660"/>
                  </a:lnTo>
                  <a:lnTo>
                    <a:pt x="0" y="0"/>
                  </a:lnTo>
                  <a:lnTo>
                    <a:pt x="1079350" y="894067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AF5915FF-5844-C575-6683-F8A21D0B3E9D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2065F2EC-697E-059E-C952-1F34C8AA5AD8}"/>
              </a:ext>
            </a:extLst>
          </p:cNvPr>
          <p:cNvGrpSpPr/>
          <p:nvPr/>
        </p:nvGrpSpPr>
        <p:grpSpPr>
          <a:xfrm>
            <a:off x="632520" y="1493852"/>
            <a:ext cx="2311178" cy="501315"/>
            <a:chOff x="197644" y="2241850"/>
            <a:chExt cx="2424113" cy="1029036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58DB293-AF95-306B-42D9-FE89D77EA041}"/>
                </a:ext>
              </a:extLst>
            </p:cNvPr>
            <p:cNvSpPr/>
            <p:nvPr/>
          </p:nvSpPr>
          <p:spPr>
            <a:xfrm>
              <a:off x="197644" y="224790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solidFill>
              <a:srgbClr val="FF66CC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6F239907-EB63-0153-3942-F1E7BFFBB28A}"/>
                </a:ext>
              </a:extLst>
            </p:cNvPr>
            <p:cNvSpPr/>
            <p:nvPr/>
          </p:nvSpPr>
          <p:spPr>
            <a:xfrm>
              <a:off x="197644" y="224185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E87C7E02-35ED-C077-F553-006CD5C5F00F}"/>
                </a:ext>
              </a:extLst>
            </p:cNvPr>
            <p:cNvSpPr/>
            <p:nvPr/>
          </p:nvSpPr>
          <p:spPr>
            <a:xfrm>
              <a:off x="197645" y="2586039"/>
              <a:ext cx="924521" cy="684158"/>
            </a:xfrm>
            <a:custGeom>
              <a:avLst/>
              <a:gdLst>
                <a:gd name="connsiteX0" fmla="*/ 0 w 924521"/>
                <a:gd name="connsiteY0" fmla="*/ 0 h 684158"/>
                <a:gd name="connsiteX1" fmla="*/ 924521 w 924521"/>
                <a:gd name="connsiteY1" fmla="*/ 356498 h 684158"/>
                <a:gd name="connsiteX2" fmla="*/ 924521 w 924521"/>
                <a:gd name="connsiteY2" fmla="*/ 684158 h 684158"/>
                <a:gd name="connsiteX3" fmla="*/ 0 w 924521"/>
                <a:gd name="connsiteY3" fmla="*/ 327659 h 68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4521" h="684158">
                  <a:moveTo>
                    <a:pt x="0" y="0"/>
                  </a:moveTo>
                  <a:lnTo>
                    <a:pt x="924521" y="356498"/>
                  </a:lnTo>
                  <a:lnTo>
                    <a:pt x="924521" y="684158"/>
                  </a:lnTo>
                  <a:lnTo>
                    <a:pt x="0" y="327659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A2B3BD12-8D99-29DC-3766-E89C753B5C85}"/>
                </a:ext>
              </a:extLst>
            </p:cNvPr>
            <p:cNvSpPr/>
            <p:nvPr/>
          </p:nvSpPr>
          <p:spPr>
            <a:xfrm>
              <a:off x="1254299" y="2708910"/>
              <a:ext cx="1267445" cy="329720"/>
            </a:xfrm>
            <a:custGeom>
              <a:avLst/>
              <a:gdLst>
                <a:gd name="connsiteX0" fmla="*/ 0 w 1267445"/>
                <a:gd name="connsiteY0" fmla="*/ 0 h 329720"/>
                <a:gd name="connsiteX1" fmla="*/ 1267445 w 1267445"/>
                <a:gd name="connsiteY1" fmla="*/ 0 h 329720"/>
                <a:gd name="connsiteX2" fmla="*/ 1267445 w 1267445"/>
                <a:gd name="connsiteY2" fmla="*/ 328613 h 329720"/>
                <a:gd name="connsiteX3" fmla="*/ 621 w 1267445"/>
                <a:gd name="connsiteY3" fmla="*/ 328613 h 329720"/>
                <a:gd name="connsiteX4" fmla="*/ 0 w 1267445"/>
                <a:gd name="connsiteY4" fmla="*/ 329720 h 32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7445" h="329720">
                  <a:moveTo>
                    <a:pt x="0" y="0"/>
                  </a:moveTo>
                  <a:lnTo>
                    <a:pt x="1267445" y="0"/>
                  </a:lnTo>
                  <a:lnTo>
                    <a:pt x="1267445" y="328613"/>
                  </a:lnTo>
                  <a:lnTo>
                    <a:pt x="621" y="328613"/>
                  </a:lnTo>
                  <a:lnTo>
                    <a:pt x="0" y="32972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778E341E-4A11-F62B-24AB-2143C06A6D0F}"/>
                </a:ext>
              </a:extLst>
            </p:cNvPr>
            <p:cNvSpPr/>
            <p:nvPr/>
          </p:nvSpPr>
          <p:spPr>
            <a:xfrm>
              <a:off x="1122166" y="2247900"/>
              <a:ext cx="1499591" cy="1022986"/>
            </a:xfrm>
            <a:custGeom>
              <a:avLst/>
              <a:gdLst>
                <a:gd name="connsiteX0" fmla="*/ 132133 w 1499591"/>
                <a:gd name="connsiteY0" fmla="*/ 463069 h 1022986"/>
                <a:gd name="connsiteX1" fmla="*/ 132133 w 1499591"/>
                <a:gd name="connsiteY1" fmla="*/ 790731 h 1022986"/>
                <a:gd name="connsiteX2" fmla="*/ 1785 w 1499591"/>
                <a:gd name="connsiteY2" fmla="*/ 1022986 h 1022986"/>
                <a:gd name="connsiteX3" fmla="*/ 0 w 1499591"/>
                <a:gd name="connsiteY3" fmla="*/ 1022298 h 1022986"/>
                <a:gd name="connsiteX4" fmla="*/ 0 w 1499591"/>
                <a:gd name="connsiteY4" fmla="*/ 694638 h 1022986"/>
                <a:gd name="connsiteX5" fmla="*/ 1784 w 1499591"/>
                <a:gd name="connsiteY5" fmla="*/ 695326 h 1022986"/>
                <a:gd name="connsiteX6" fmla="*/ 1499590 w 1499591"/>
                <a:gd name="connsiteY6" fmla="*/ 204788 h 1022986"/>
                <a:gd name="connsiteX7" fmla="*/ 1499591 w 1499591"/>
                <a:gd name="connsiteY7" fmla="*/ 204788 h 1022986"/>
                <a:gd name="connsiteX8" fmla="*/ 1499591 w 1499591"/>
                <a:gd name="connsiteY8" fmla="*/ 532448 h 1022986"/>
                <a:gd name="connsiteX9" fmla="*/ 1399579 w 1499591"/>
                <a:gd name="connsiteY9" fmla="*/ 789623 h 1022986"/>
                <a:gd name="connsiteX10" fmla="*/ 1399578 w 1499591"/>
                <a:gd name="connsiteY10" fmla="*/ 789623 h 1022986"/>
                <a:gd name="connsiteX11" fmla="*/ 1399578 w 1499591"/>
                <a:gd name="connsiteY11" fmla="*/ 461963 h 1022986"/>
                <a:gd name="connsiteX12" fmla="*/ 398163 w 1499591"/>
                <a:gd name="connsiteY12" fmla="*/ 0 h 1022986"/>
                <a:gd name="connsiteX13" fmla="*/ 398163 w 1499591"/>
                <a:gd name="connsiteY13" fmla="*/ 204788 h 1022986"/>
                <a:gd name="connsiteX14" fmla="*/ 273248 w 1499591"/>
                <a:gd name="connsiteY14" fmla="*/ 204788 h 1022986"/>
                <a:gd name="connsiteX15" fmla="*/ 393492 w 1499591"/>
                <a:gd name="connsiteY15" fmla="*/ 2021 h 1022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99591" h="1022986">
                  <a:moveTo>
                    <a:pt x="132133" y="463069"/>
                  </a:moveTo>
                  <a:lnTo>
                    <a:pt x="132133" y="790731"/>
                  </a:lnTo>
                  <a:lnTo>
                    <a:pt x="1785" y="1022986"/>
                  </a:lnTo>
                  <a:lnTo>
                    <a:pt x="0" y="1022298"/>
                  </a:lnTo>
                  <a:lnTo>
                    <a:pt x="0" y="694638"/>
                  </a:lnTo>
                  <a:lnTo>
                    <a:pt x="1784" y="695326"/>
                  </a:lnTo>
                  <a:close/>
                  <a:moveTo>
                    <a:pt x="1499590" y="204788"/>
                  </a:moveTo>
                  <a:lnTo>
                    <a:pt x="1499591" y="204788"/>
                  </a:lnTo>
                  <a:lnTo>
                    <a:pt x="1499591" y="532448"/>
                  </a:lnTo>
                  <a:lnTo>
                    <a:pt x="1399579" y="789623"/>
                  </a:lnTo>
                  <a:lnTo>
                    <a:pt x="1399578" y="789623"/>
                  </a:lnTo>
                  <a:lnTo>
                    <a:pt x="1399578" y="461963"/>
                  </a:lnTo>
                  <a:close/>
                  <a:moveTo>
                    <a:pt x="398163" y="0"/>
                  </a:moveTo>
                  <a:lnTo>
                    <a:pt x="398163" y="204788"/>
                  </a:lnTo>
                  <a:lnTo>
                    <a:pt x="273248" y="204788"/>
                  </a:lnTo>
                  <a:lnTo>
                    <a:pt x="393492" y="2021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0EA2586E-CB54-359C-9FED-2870152A407E}"/>
              </a:ext>
            </a:extLst>
          </p:cNvPr>
          <p:cNvGrpSpPr/>
          <p:nvPr/>
        </p:nvGrpSpPr>
        <p:grpSpPr>
          <a:xfrm>
            <a:off x="1070690" y="1991909"/>
            <a:ext cx="2506426" cy="711674"/>
            <a:chOff x="657225" y="3264200"/>
            <a:chExt cx="2628901" cy="1460835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378CD239-161C-96EA-76DB-B78C53D38A7C}"/>
                </a:ext>
              </a:extLst>
            </p:cNvPr>
            <p:cNvSpPr/>
            <p:nvPr/>
          </p:nvSpPr>
          <p:spPr>
            <a:xfrm>
              <a:off x="657225" y="3270250"/>
              <a:ext cx="2628900" cy="1454785"/>
            </a:xfrm>
            <a:custGeom>
              <a:avLst/>
              <a:gdLst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280991 w 2628900"/>
                <a:gd name="connsiteY10" fmla="*/ 1106149 h 1454785"/>
                <a:gd name="connsiteX11" fmla="*/ 0 w 2628900"/>
                <a:gd name="connsiteY11" fmla="*/ 1127125 h 1454785"/>
                <a:gd name="connsiteX12" fmla="*/ 685800 w 2628900"/>
                <a:gd name="connsiteY12" fmla="*/ 276225 h 1454785"/>
                <a:gd name="connsiteX13" fmla="*/ 1025525 w 2628900"/>
                <a:gd name="connsiteY13" fmla="*/ 492125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0 w 2628900"/>
                <a:gd name="connsiteY10" fmla="*/ 1127125 h 1454785"/>
                <a:gd name="connsiteX11" fmla="*/ 685800 w 2628900"/>
                <a:gd name="connsiteY11" fmla="*/ 276225 h 1454785"/>
                <a:gd name="connsiteX12" fmla="*/ 1025525 w 2628900"/>
                <a:gd name="connsiteY12" fmla="*/ 492125 h 1454785"/>
                <a:gd name="connsiteX13" fmla="*/ 2203450 w 2628900"/>
                <a:gd name="connsiteY13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428750 w 2628900"/>
                <a:gd name="connsiteY6" fmla="*/ 1070610 h 1454785"/>
                <a:gd name="connsiteX7" fmla="*/ 1828800 w 2628900"/>
                <a:gd name="connsiteY7" fmla="*/ 1318260 h 1454785"/>
                <a:gd name="connsiteX8" fmla="*/ 0 w 2628900"/>
                <a:gd name="connsiteY8" fmla="*/ 1454785 h 1454785"/>
                <a:gd name="connsiteX9" fmla="*/ 0 w 2628900"/>
                <a:gd name="connsiteY9" fmla="*/ 1127125 h 1454785"/>
                <a:gd name="connsiteX10" fmla="*/ 685800 w 2628900"/>
                <a:gd name="connsiteY10" fmla="*/ 276225 h 1454785"/>
                <a:gd name="connsiteX11" fmla="*/ 1025525 w 2628900"/>
                <a:gd name="connsiteY11" fmla="*/ 492125 h 1454785"/>
                <a:gd name="connsiteX12" fmla="*/ 2203450 w 2628900"/>
                <a:gd name="connsiteY12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828800 w 2628900"/>
                <a:gd name="connsiteY6" fmla="*/ 1318260 h 1454785"/>
                <a:gd name="connsiteX7" fmla="*/ 0 w 2628900"/>
                <a:gd name="connsiteY7" fmla="*/ 1454785 h 1454785"/>
                <a:gd name="connsiteX8" fmla="*/ 0 w 2628900"/>
                <a:gd name="connsiteY8" fmla="*/ 1127125 h 1454785"/>
                <a:gd name="connsiteX9" fmla="*/ 685800 w 2628900"/>
                <a:gd name="connsiteY9" fmla="*/ 276225 h 1454785"/>
                <a:gd name="connsiteX10" fmla="*/ 1025525 w 2628900"/>
                <a:gd name="connsiteY10" fmla="*/ 492125 h 1454785"/>
                <a:gd name="connsiteX11" fmla="*/ 2203450 w 2628900"/>
                <a:gd name="connsiteY11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628900 w 2628900"/>
                <a:gd name="connsiteY2" fmla="*/ 562610 h 1454785"/>
                <a:gd name="connsiteX3" fmla="*/ 1743104 w 2628900"/>
                <a:gd name="connsiteY3" fmla="*/ 937550 h 1454785"/>
                <a:gd name="connsiteX4" fmla="*/ 1828800 w 2628900"/>
                <a:gd name="connsiteY4" fmla="*/ 990600 h 1454785"/>
                <a:gd name="connsiteX5" fmla="*/ 1828800 w 2628900"/>
                <a:gd name="connsiteY5" fmla="*/ 1318260 h 1454785"/>
                <a:gd name="connsiteX6" fmla="*/ 0 w 2628900"/>
                <a:gd name="connsiteY6" fmla="*/ 1454785 h 1454785"/>
                <a:gd name="connsiteX7" fmla="*/ 0 w 2628900"/>
                <a:gd name="connsiteY7" fmla="*/ 1127125 h 1454785"/>
                <a:gd name="connsiteX8" fmla="*/ 685800 w 2628900"/>
                <a:gd name="connsiteY8" fmla="*/ 276225 h 1454785"/>
                <a:gd name="connsiteX9" fmla="*/ 1025525 w 2628900"/>
                <a:gd name="connsiteY9" fmla="*/ 492125 h 1454785"/>
                <a:gd name="connsiteX10" fmla="*/ 2203450 w 2628900"/>
                <a:gd name="connsiteY10" fmla="*/ 0 h 145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28900" h="1454785">
                  <a:moveTo>
                    <a:pt x="2203450" y="0"/>
                  </a:moveTo>
                  <a:lnTo>
                    <a:pt x="2628900" y="234950"/>
                  </a:lnTo>
                  <a:lnTo>
                    <a:pt x="2628900" y="562610"/>
                  </a:lnTo>
                  <a:lnTo>
                    <a:pt x="1743104" y="937550"/>
                  </a:lnTo>
                  <a:lnTo>
                    <a:pt x="1828800" y="990600"/>
                  </a:lnTo>
                  <a:lnTo>
                    <a:pt x="1828800" y="1318260"/>
                  </a:lnTo>
                  <a:lnTo>
                    <a:pt x="0" y="1454785"/>
                  </a:lnTo>
                  <a:lnTo>
                    <a:pt x="0" y="1127125"/>
                  </a:lnTo>
                  <a:lnTo>
                    <a:pt x="685800" y="276225"/>
                  </a:lnTo>
                  <a:lnTo>
                    <a:pt x="1025525" y="492125"/>
                  </a:lnTo>
                  <a:lnTo>
                    <a:pt x="2203450" y="0"/>
                  </a:lnTo>
                  <a:close/>
                </a:path>
              </a:pathLst>
            </a:custGeom>
            <a:solidFill>
              <a:srgbClr val="FF66CC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AB804D72-0725-1612-0F83-73F375540FA7}"/>
                </a:ext>
              </a:extLst>
            </p:cNvPr>
            <p:cNvSpPr/>
            <p:nvPr/>
          </p:nvSpPr>
          <p:spPr>
            <a:xfrm>
              <a:off x="657225" y="3264200"/>
              <a:ext cx="2628900" cy="1454785"/>
            </a:xfrm>
            <a:custGeom>
              <a:avLst/>
              <a:gdLst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280991 w 2628900"/>
                <a:gd name="connsiteY10" fmla="*/ 1106149 h 1454785"/>
                <a:gd name="connsiteX11" fmla="*/ 0 w 2628900"/>
                <a:gd name="connsiteY11" fmla="*/ 1127125 h 1454785"/>
                <a:gd name="connsiteX12" fmla="*/ 685800 w 2628900"/>
                <a:gd name="connsiteY12" fmla="*/ 276225 h 1454785"/>
                <a:gd name="connsiteX13" fmla="*/ 1025525 w 2628900"/>
                <a:gd name="connsiteY13" fmla="*/ 492125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0 w 2628900"/>
                <a:gd name="connsiteY10" fmla="*/ 1127125 h 1454785"/>
                <a:gd name="connsiteX11" fmla="*/ 685800 w 2628900"/>
                <a:gd name="connsiteY11" fmla="*/ 276225 h 1454785"/>
                <a:gd name="connsiteX12" fmla="*/ 1025525 w 2628900"/>
                <a:gd name="connsiteY12" fmla="*/ 492125 h 1454785"/>
                <a:gd name="connsiteX13" fmla="*/ 2203450 w 2628900"/>
                <a:gd name="connsiteY13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428750 w 2628900"/>
                <a:gd name="connsiteY6" fmla="*/ 1070610 h 1454785"/>
                <a:gd name="connsiteX7" fmla="*/ 1828800 w 2628900"/>
                <a:gd name="connsiteY7" fmla="*/ 1318260 h 1454785"/>
                <a:gd name="connsiteX8" fmla="*/ 0 w 2628900"/>
                <a:gd name="connsiteY8" fmla="*/ 1454785 h 1454785"/>
                <a:gd name="connsiteX9" fmla="*/ 0 w 2628900"/>
                <a:gd name="connsiteY9" fmla="*/ 1127125 h 1454785"/>
                <a:gd name="connsiteX10" fmla="*/ 685800 w 2628900"/>
                <a:gd name="connsiteY10" fmla="*/ 276225 h 1454785"/>
                <a:gd name="connsiteX11" fmla="*/ 1025525 w 2628900"/>
                <a:gd name="connsiteY11" fmla="*/ 492125 h 1454785"/>
                <a:gd name="connsiteX12" fmla="*/ 2203450 w 2628900"/>
                <a:gd name="connsiteY12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828800 w 2628900"/>
                <a:gd name="connsiteY6" fmla="*/ 1318260 h 1454785"/>
                <a:gd name="connsiteX7" fmla="*/ 0 w 2628900"/>
                <a:gd name="connsiteY7" fmla="*/ 1454785 h 1454785"/>
                <a:gd name="connsiteX8" fmla="*/ 0 w 2628900"/>
                <a:gd name="connsiteY8" fmla="*/ 1127125 h 1454785"/>
                <a:gd name="connsiteX9" fmla="*/ 685800 w 2628900"/>
                <a:gd name="connsiteY9" fmla="*/ 276225 h 1454785"/>
                <a:gd name="connsiteX10" fmla="*/ 1025525 w 2628900"/>
                <a:gd name="connsiteY10" fmla="*/ 492125 h 1454785"/>
                <a:gd name="connsiteX11" fmla="*/ 2203450 w 2628900"/>
                <a:gd name="connsiteY11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628900 w 2628900"/>
                <a:gd name="connsiteY2" fmla="*/ 562610 h 1454785"/>
                <a:gd name="connsiteX3" fmla="*/ 1743104 w 2628900"/>
                <a:gd name="connsiteY3" fmla="*/ 937550 h 1454785"/>
                <a:gd name="connsiteX4" fmla="*/ 1828800 w 2628900"/>
                <a:gd name="connsiteY4" fmla="*/ 990600 h 1454785"/>
                <a:gd name="connsiteX5" fmla="*/ 1828800 w 2628900"/>
                <a:gd name="connsiteY5" fmla="*/ 1318260 h 1454785"/>
                <a:gd name="connsiteX6" fmla="*/ 0 w 2628900"/>
                <a:gd name="connsiteY6" fmla="*/ 1454785 h 1454785"/>
                <a:gd name="connsiteX7" fmla="*/ 0 w 2628900"/>
                <a:gd name="connsiteY7" fmla="*/ 1127125 h 1454785"/>
                <a:gd name="connsiteX8" fmla="*/ 685800 w 2628900"/>
                <a:gd name="connsiteY8" fmla="*/ 276225 h 1454785"/>
                <a:gd name="connsiteX9" fmla="*/ 1025525 w 2628900"/>
                <a:gd name="connsiteY9" fmla="*/ 492125 h 1454785"/>
                <a:gd name="connsiteX10" fmla="*/ 2203450 w 2628900"/>
                <a:gd name="connsiteY10" fmla="*/ 0 h 145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28900" h="1454785">
                  <a:moveTo>
                    <a:pt x="2203450" y="0"/>
                  </a:moveTo>
                  <a:lnTo>
                    <a:pt x="2628900" y="234950"/>
                  </a:lnTo>
                  <a:lnTo>
                    <a:pt x="2628900" y="562610"/>
                  </a:lnTo>
                  <a:lnTo>
                    <a:pt x="1743104" y="937550"/>
                  </a:lnTo>
                  <a:lnTo>
                    <a:pt x="1828800" y="990600"/>
                  </a:lnTo>
                  <a:lnTo>
                    <a:pt x="1828800" y="1318260"/>
                  </a:lnTo>
                  <a:lnTo>
                    <a:pt x="0" y="1454785"/>
                  </a:lnTo>
                  <a:lnTo>
                    <a:pt x="0" y="1127125"/>
                  </a:lnTo>
                  <a:lnTo>
                    <a:pt x="685800" y="276225"/>
                  </a:lnTo>
                  <a:lnTo>
                    <a:pt x="1025525" y="492125"/>
                  </a:lnTo>
                  <a:lnTo>
                    <a:pt x="2203450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12201592-9650-5EE8-72E3-E6D98AFA2E8A}"/>
                </a:ext>
              </a:extLst>
            </p:cNvPr>
            <p:cNvSpPr/>
            <p:nvPr/>
          </p:nvSpPr>
          <p:spPr>
            <a:xfrm>
              <a:off x="657225" y="3623053"/>
              <a:ext cx="1828800" cy="1101982"/>
            </a:xfrm>
            <a:custGeom>
              <a:avLst/>
              <a:gdLst>
                <a:gd name="connsiteX0" fmla="*/ 1828800 w 1828800"/>
                <a:gd name="connsiteY0" fmla="*/ 637797 h 1101982"/>
                <a:gd name="connsiteX1" fmla="*/ 1828800 w 1828800"/>
                <a:gd name="connsiteY1" fmla="*/ 965457 h 1101982"/>
                <a:gd name="connsiteX2" fmla="*/ 0 w 1828800"/>
                <a:gd name="connsiteY2" fmla="*/ 1101982 h 1101982"/>
                <a:gd name="connsiteX3" fmla="*/ 0 w 1828800"/>
                <a:gd name="connsiteY3" fmla="*/ 774322 h 1101982"/>
                <a:gd name="connsiteX4" fmla="*/ 1358999 w 1828800"/>
                <a:gd name="connsiteY4" fmla="*/ 0 h 1101982"/>
                <a:gd name="connsiteX5" fmla="*/ 1358999 w 1828800"/>
                <a:gd name="connsiteY5" fmla="*/ 0 h 1101982"/>
                <a:gd name="connsiteX6" fmla="*/ 1025525 w 1828800"/>
                <a:gd name="connsiteY6" fmla="*/ 139322 h 1101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8800" h="1101982">
                  <a:moveTo>
                    <a:pt x="1828800" y="637797"/>
                  </a:moveTo>
                  <a:lnTo>
                    <a:pt x="1828800" y="965457"/>
                  </a:lnTo>
                  <a:lnTo>
                    <a:pt x="0" y="1101982"/>
                  </a:lnTo>
                  <a:lnTo>
                    <a:pt x="0" y="774322"/>
                  </a:lnTo>
                  <a:close/>
                  <a:moveTo>
                    <a:pt x="1358999" y="0"/>
                  </a:moveTo>
                  <a:lnTo>
                    <a:pt x="1358999" y="0"/>
                  </a:lnTo>
                  <a:lnTo>
                    <a:pt x="1025525" y="139322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9902692D-84D7-7722-9B08-DADC176F26FE}"/>
                </a:ext>
              </a:extLst>
            </p:cNvPr>
            <p:cNvSpPr/>
            <p:nvPr/>
          </p:nvSpPr>
          <p:spPr>
            <a:xfrm>
              <a:off x="2085975" y="3412709"/>
              <a:ext cx="1200151" cy="796944"/>
            </a:xfrm>
            <a:custGeom>
              <a:avLst/>
              <a:gdLst>
                <a:gd name="connsiteX0" fmla="*/ 1032666 w 1200151"/>
                <a:gd name="connsiteY0" fmla="*/ 0 h 796944"/>
                <a:gd name="connsiteX1" fmla="*/ 1032667 w 1200151"/>
                <a:gd name="connsiteY1" fmla="*/ 0 h 796944"/>
                <a:gd name="connsiteX2" fmla="*/ 1200151 w 1200151"/>
                <a:gd name="connsiteY2" fmla="*/ 92491 h 796944"/>
                <a:gd name="connsiteX3" fmla="*/ 1200151 w 1200151"/>
                <a:gd name="connsiteY3" fmla="*/ 420151 h 796944"/>
                <a:gd name="connsiteX4" fmla="*/ 314355 w 1200151"/>
                <a:gd name="connsiteY4" fmla="*/ 795091 h 796944"/>
                <a:gd name="connsiteX5" fmla="*/ 317348 w 1200151"/>
                <a:gd name="connsiteY5" fmla="*/ 796944 h 796944"/>
                <a:gd name="connsiteX6" fmla="*/ 317347 w 1200151"/>
                <a:gd name="connsiteY6" fmla="*/ 796944 h 796944"/>
                <a:gd name="connsiteX7" fmla="*/ 0 w 1200151"/>
                <a:gd name="connsiteY7" fmla="*/ 600491 h 796944"/>
                <a:gd name="connsiteX8" fmla="*/ 1200150 w 1200151"/>
                <a:gd name="connsiteY8" fmla="*/ 92491 h 796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0151" h="796944">
                  <a:moveTo>
                    <a:pt x="1032666" y="0"/>
                  </a:moveTo>
                  <a:lnTo>
                    <a:pt x="1032667" y="0"/>
                  </a:lnTo>
                  <a:lnTo>
                    <a:pt x="1200151" y="92491"/>
                  </a:lnTo>
                  <a:lnTo>
                    <a:pt x="1200151" y="420151"/>
                  </a:lnTo>
                  <a:lnTo>
                    <a:pt x="314355" y="795091"/>
                  </a:lnTo>
                  <a:lnTo>
                    <a:pt x="317348" y="796944"/>
                  </a:lnTo>
                  <a:lnTo>
                    <a:pt x="317347" y="796944"/>
                  </a:lnTo>
                  <a:lnTo>
                    <a:pt x="0" y="600491"/>
                  </a:lnTo>
                  <a:lnTo>
                    <a:pt x="1200150" y="92491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19F6417E-D53B-5F1F-D096-226EE56F994D}"/>
              </a:ext>
            </a:extLst>
          </p:cNvPr>
          <p:cNvGrpSpPr/>
          <p:nvPr/>
        </p:nvGrpSpPr>
        <p:grpSpPr>
          <a:xfrm>
            <a:off x="4519295" y="903385"/>
            <a:ext cx="1294077" cy="488677"/>
            <a:chOff x="4274344" y="1029814"/>
            <a:chExt cx="1357312" cy="1003094"/>
          </a:xfrm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B38742DB-5E15-188E-8AFB-B6B26BFA8EAC}"/>
                </a:ext>
              </a:extLst>
            </p:cNvPr>
            <p:cNvSpPr/>
            <p:nvPr/>
          </p:nvSpPr>
          <p:spPr>
            <a:xfrm>
              <a:off x="4274344" y="1035864"/>
              <a:ext cx="1357312" cy="997044"/>
            </a:xfrm>
            <a:custGeom>
              <a:avLst/>
              <a:gdLst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23667 w 1357312"/>
                <a:gd name="connsiteY7" fmla="*/ 669384 h 997044"/>
                <a:gd name="connsiteX8" fmla="*/ 942975 w 1357312"/>
                <a:gd name="connsiteY8" fmla="*/ 997044 h 997044"/>
                <a:gd name="connsiteX9" fmla="*/ 414335 w 1357312"/>
                <a:gd name="connsiteY9" fmla="*/ 997044 h 997044"/>
                <a:gd name="connsiteX10" fmla="*/ 433645 w 1357312"/>
                <a:gd name="connsiteY10" fmla="*/ 669384 h 997044"/>
                <a:gd name="connsiteX11" fmla="*/ 414335 w 1357312"/>
                <a:gd name="connsiteY11" fmla="*/ 669384 h 997044"/>
                <a:gd name="connsiteX12" fmla="*/ 417635 w 1357312"/>
                <a:gd name="connsiteY12" fmla="*/ 613390 h 997044"/>
                <a:gd name="connsiteX13" fmla="*/ 0 w 1357312"/>
                <a:gd name="connsiteY13" fmla="*/ 613390 h 997044"/>
                <a:gd name="connsiteX14" fmla="*/ 428261 w 1357312"/>
                <a:gd name="connsiteY14" fmla="*/ 433082 h 997044"/>
                <a:gd name="connsiteX15" fmla="*/ 436944 w 1357312"/>
                <a:gd name="connsiteY15" fmla="*/ 285730 h 997044"/>
                <a:gd name="connsiteX16" fmla="*/ 0 w 1357312"/>
                <a:gd name="connsiteY16" fmla="*/ 28573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23667 w 1357312"/>
                <a:gd name="connsiteY7" fmla="*/ 669384 h 997044"/>
                <a:gd name="connsiteX8" fmla="*/ 942975 w 1357312"/>
                <a:gd name="connsiteY8" fmla="*/ 997044 h 997044"/>
                <a:gd name="connsiteX9" fmla="*/ 414335 w 1357312"/>
                <a:gd name="connsiteY9" fmla="*/ 997044 h 997044"/>
                <a:gd name="connsiteX10" fmla="*/ 414335 w 1357312"/>
                <a:gd name="connsiteY10" fmla="*/ 669384 h 997044"/>
                <a:gd name="connsiteX11" fmla="*/ 417635 w 1357312"/>
                <a:gd name="connsiteY11" fmla="*/ 613390 h 997044"/>
                <a:gd name="connsiteX12" fmla="*/ 0 w 1357312"/>
                <a:gd name="connsiteY12" fmla="*/ 613390 h 997044"/>
                <a:gd name="connsiteX13" fmla="*/ 428261 w 1357312"/>
                <a:gd name="connsiteY13" fmla="*/ 433082 h 997044"/>
                <a:gd name="connsiteX14" fmla="*/ 436944 w 1357312"/>
                <a:gd name="connsiteY14" fmla="*/ 285730 h 997044"/>
                <a:gd name="connsiteX15" fmla="*/ 0 w 1357312"/>
                <a:gd name="connsiteY15" fmla="*/ 285730 h 997044"/>
                <a:gd name="connsiteX16" fmla="*/ 678656 w 1357312"/>
                <a:gd name="connsiteY16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428261 w 1357312"/>
                <a:gd name="connsiteY12" fmla="*/ 433082 h 997044"/>
                <a:gd name="connsiteX13" fmla="*/ 436944 w 1357312"/>
                <a:gd name="connsiteY13" fmla="*/ 285730 h 997044"/>
                <a:gd name="connsiteX14" fmla="*/ 0 w 1357312"/>
                <a:gd name="connsiteY14" fmla="*/ 285730 h 997044"/>
                <a:gd name="connsiteX15" fmla="*/ 678656 w 1357312"/>
                <a:gd name="connsiteY15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436944 w 1357312"/>
                <a:gd name="connsiteY12" fmla="*/ 285730 h 997044"/>
                <a:gd name="connsiteX13" fmla="*/ 0 w 1357312"/>
                <a:gd name="connsiteY13" fmla="*/ 285730 h 997044"/>
                <a:gd name="connsiteX14" fmla="*/ 678656 w 1357312"/>
                <a:gd name="connsiteY14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0 w 1357312"/>
                <a:gd name="connsiteY12" fmla="*/ 285730 h 997044"/>
                <a:gd name="connsiteX13" fmla="*/ 678656 w 1357312"/>
                <a:gd name="connsiteY13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9050 w 1357312"/>
                <a:gd name="connsiteY2" fmla="*/ 433082 h 997044"/>
                <a:gd name="connsiteX3" fmla="*/ 1357312 w 1357312"/>
                <a:gd name="connsiteY3" fmla="*/ 613390 h 997044"/>
                <a:gd name="connsiteX4" fmla="*/ 939676 w 1357312"/>
                <a:gd name="connsiteY4" fmla="*/ 613390 h 997044"/>
                <a:gd name="connsiteX5" fmla="*/ 942975 w 1357312"/>
                <a:gd name="connsiteY5" fmla="*/ 669384 h 997044"/>
                <a:gd name="connsiteX6" fmla="*/ 942975 w 1357312"/>
                <a:gd name="connsiteY6" fmla="*/ 997044 h 997044"/>
                <a:gd name="connsiteX7" fmla="*/ 414335 w 1357312"/>
                <a:gd name="connsiteY7" fmla="*/ 997044 h 997044"/>
                <a:gd name="connsiteX8" fmla="*/ 414335 w 1357312"/>
                <a:gd name="connsiteY8" fmla="*/ 669384 h 997044"/>
                <a:gd name="connsiteX9" fmla="*/ 417635 w 1357312"/>
                <a:gd name="connsiteY9" fmla="*/ 613390 h 997044"/>
                <a:gd name="connsiteX10" fmla="*/ 0 w 1357312"/>
                <a:gd name="connsiteY10" fmla="*/ 613390 h 997044"/>
                <a:gd name="connsiteX11" fmla="*/ 0 w 1357312"/>
                <a:gd name="connsiteY11" fmla="*/ 285730 h 997044"/>
                <a:gd name="connsiteX12" fmla="*/ 678656 w 1357312"/>
                <a:gd name="connsiteY12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1357312 w 1357312"/>
                <a:gd name="connsiteY2" fmla="*/ 613390 h 997044"/>
                <a:gd name="connsiteX3" fmla="*/ 939676 w 1357312"/>
                <a:gd name="connsiteY3" fmla="*/ 613390 h 997044"/>
                <a:gd name="connsiteX4" fmla="*/ 942975 w 1357312"/>
                <a:gd name="connsiteY4" fmla="*/ 669384 h 997044"/>
                <a:gd name="connsiteX5" fmla="*/ 942975 w 1357312"/>
                <a:gd name="connsiteY5" fmla="*/ 997044 h 997044"/>
                <a:gd name="connsiteX6" fmla="*/ 414335 w 1357312"/>
                <a:gd name="connsiteY6" fmla="*/ 997044 h 997044"/>
                <a:gd name="connsiteX7" fmla="*/ 414335 w 1357312"/>
                <a:gd name="connsiteY7" fmla="*/ 669384 h 997044"/>
                <a:gd name="connsiteX8" fmla="*/ 417635 w 1357312"/>
                <a:gd name="connsiteY8" fmla="*/ 613390 h 997044"/>
                <a:gd name="connsiteX9" fmla="*/ 0 w 1357312"/>
                <a:gd name="connsiteY9" fmla="*/ 613390 h 997044"/>
                <a:gd name="connsiteX10" fmla="*/ 0 w 1357312"/>
                <a:gd name="connsiteY10" fmla="*/ 285730 h 997044"/>
                <a:gd name="connsiteX11" fmla="*/ 678656 w 1357312"/>
                <a:gd name="connsiteY11" fmla="*/ 0 h 99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57312" h="997044">
                  <a:moveTo>
                    <a:pt x="678656" y="0"/>
                  </a:moveTo>
                  <a:lnTo>
                    <a:pt x="1357312" y="285730"/>
                  </a:lnTo>
                  <a:lnTo>
                    <a:pt x="1357312" y="613390"/>
                  </a:lnTo>
                  <a:lnTo>
                    <a:pt x="939676" y="613390"/>
                  </a:lnTo>
                  <a:lnTo>
                    <a:pt x="942975" y="669384"/>
                  </a:lnTo>
                  <a:lnTo>
                    <a:pt x="942975" y="997044"/>
                  </a:lnTo>
                  <a:lnTo>
                    <a:pt x="414335" y="997044"/>
                  </a:lnTo>
                  <a:lnTo>
                    <a:pt x="414335" y="669384"/>
                  </a:lnTo>
                  <a:lnTo>
                    <a:pt x="417635" y="613390"/>
                  </a:lnTo>
                  <a:lnTo>
                    <a:pt x="0" y="613390"/>
                  </a:lnTo>
                  <a:lnTo>
                    <a:pt x="0" y="285730"/>
                  </a:lnTo>
                  <a:lnTo>
                    <a:pt x="678656" y="0"/>
                  </a:lnTo>
                  <a:close/>
                </a:path>
              </a:pathLst>
            </a:custGeom>
            <a:solidFill>
              <a:srgbClr val="FF66CC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6CFB5ED1-86DD-CD9B-8F68-D38B67CCFFAB}"/>
                </a:ext>
              </a:extLst>
            </p:cNvPr>
            <p:cNvSpPr/>
            <p:nvPr/>
          </p:nvSpPr>
          <p:spPr>
            <a:xfrm>
              <a:off x="4274344" y="1029814"/>
              <a:ext cx="1357312" cy="997044"/>
            </a:xfrm>
            <a:custGeom>
              <a:avLst/>
              <a:gdLst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23667 w 1357312"/>
                <a:gd name="connsiteY7" fmla="*/ 669384 h 997044"/>
                <a:gd name="connsiteX8" fmla="*/ 942975 w 1357312"/>
                <a:gd name="connsiteY8" fmla="*/ 997044 h 997044"/>
                <a:gd name="connsiteX9" fmla="*/ 414335 w 1357312"/>
                <a:gd name="connsiteY9" fmla="*/ 997044 h 997044"/>
                <a:gd name="connsiteX10" fmla="*/ 433645 w 1357312"/>
                <a:gd name="connsiteY10" fmla="*/ 669384 h 997044"/>
                <a:gd name="connsiteX11" fmla="*/ 414335 w 1357312"/>
                <a:gd name="connsiteY11" fmla="*/ 669384 h 997044"/>
                <a:gd name="connsiteX12" fmla="*/ 417635 w 1357312"/>
                <a:gd name="connsiteY12" fmla="*/ 613390 h 997044"/>
                <a:gd name="connsiteX13" fmla="*/ 0 w 1357312"/>
                <a:gd name="connsiteY13" fmla="*/ 613390 h 997044"/>
                <a:gd name="connsiteX14" fmla="*/ 428261 w 1357312"/>
                <a:gd name="connsiteY14" fmla="*/ 433082 h 997044"/>
                <a:gd name="connsiteX15" fmla="*/ 436944 w 1357312"/>
                <a:gd name="connsiteY15" fmla="*/ 285730 h 997044"/>
                <a:gd name="connsiteX16" fmla="*/ 0 w 1357312"/>
                <a:gd name="connsiteY16" fmla="*/ 28573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23667 w 1357312"/>
                <a:gd name="connsiteY7" fmla="*/ 669384 h 997044"/>
                <a:gd name="connsiteX8" fmla="*/ 942975 w 1357312"/>
                <a:gd name="connsiteY8" fmla="*/ 997044 h 997044"/>
                <a:gd name="connsiteX9" fmla="*/ 414335 w 1357312"/>
                <a:gd name="connsiteY9" fmla="*/ 997044 h 997044"/>
                <a:gd name="connsiteX10" fmla="*/ 414335 w 1357312"/>
                <a:gd name="connsiteY10" fmla="*/ 669384 h 997044"/>
                <a:gd name="connsiteX11" fmla="*/ 417635 w 1357312"/>
                <a:gd name="connsiteY11" fmla="*/ 613390 h 997044"/>
                <a:gd name="connsiteX12" fmla="*/ 0 w 1357312"/>
                <a:gd name="connsiteY12" fmla="*/ 613390 h 997044"/>
                <a:gd name="connsiteX13" fmla="*/ 428261 w 1357312"/>
                <a:gd name="connsiteY13" fmla="*/ 433082 h 997044"/>
                <a:gd name="connsiteX14" fmla="*/ 436944 w 1357312"/>
                <a:gd name="connsiteY14" fmla="*/ 285730 h 997044"/>
                <a:gd name="connsiteX15" fmla="*/ 0 w 1357312"/>
                <a:gd name="connsiteY15" fmla="*/ 285730 h 997044"/>
                <a:gd name="connsiteX16" fmla="*/ 678656 w 1357312"/>
                <a:gd name="connsiteY16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428261 w 1357312"/>
                <a:gd name="connsiteY12" fmla="*/ 433082 h 997044"/>
                <a:gd name="connsiteX13" fmla="*/ 436944 w 1357312"/>
                <a:gd name="connsiteY13" fmla="*/ 285730 h 997044"/>
                <a:gd name="connsiteX14" fmla="*/ 0 w 1357312"/>
                <a:gd name="connsiteY14" fmla="*/ 285730 h 997044"/>
                <a:gd name="connsiteX15" fmla="*/ 678656 w 1357312"/>
                <a:gd name="connsiteY15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436944 w 1357312"/>
                <a:gd name="connsiteY12" fmla="*/ 285730 h 997044"/>
                <a:gd name="connsiteX13" fmla="*/ 0 w 1357312"/>
                <a:gd name="connsiteY13" fmla="*/ 285730 h 997044"/>
                <a:gd name="connsiteX14" fmla="*/ 678656 w 1357312"/>
                <a:gd name="connsiteY14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0 w 1357312"/>
                <a:gd name="connsiteY12" fmla="*/ 285730 h 997044"/>
                <a:gd name="connsiteX13" fmla="*/ 678656 w 1357312"/>
                <a:gd name="connsiteY13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9050 w 1357312"/>
                <a:gd name="connsiteY2" fmla="*/ 433082 h 997044"/>
                <a:gd name="connsiteX3" fmla="*/ 1357312 w 1357312"/>
                <a:gd name="connsiteY3" fmla="*/ 613390 h 997044"/>
                <a:gd name="connsiteX4" fmla="*/ 939676 w 1357312"/>
                <a:gd name="connsiteY4" fmla="*/ 613390 h 997044"/>
                <a:gd name="connsiteX5" fmla="*/ 942975 w 1357312"/>
                <a:gd name="connsiteY5" fmla="*/ 669384 h 997044"/>
                <a:gd name="connsiteX6" fmla="*/ 942975 w 1357312"/>
                <a:gd name="connsiteY6" fmla="*/ 997044 h 997044"/>
                <a:gd name="connsiteX7" fmla="*/ 414335 w 1357312"/>
                <a:gd name="connsiteY7" fmla="*/ 997044 h 997044"/>
                <a:gd name="connsiteX8" fmla="*/ 414335 w 1357312"/>
                <a:gd name="connsiteY8" fmla="*/ 669384 h 997044"/>
                <a:gd name="connsiteX9" fmla="*/ 417635 w 1357312"/>
                <a:gd name="connsiteY9" fmla="*/ 613390 h 997044"/>
                <a:gd name="connsiteX10" fmla="*/ 0 w 1357312"/>
                <a:gd name="connsiteY10" fmla="*/ 613390 h 997044"/>
                <a:gd name="connsiteX11" fmla="*/ 0 w 1357312"/>
                <a:gd name="connsiteY11" fmla="*/ 285730 h 997044"/>
                <a:gd name="connsiteX12" fmla="*/ 678656 w 1357312"/>
                <a:gd name="connsiteY12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1357312 w 1357312"/>
                <a:gd name="connsiteY2" fmla="*/ 613390 h 997044"/>
                <a:gd name="connsiteX3" fmla="*/ 939676 w 1357312"/>
                <a:gd name="connsiteY3" fmla="*/ 613390 h 997044"/>
                <a:gd name="connsiteX4" fmla="*/ 942975 w 1357312"/>
                <a:gd name="connsiteY4" fmla="*/ 669384 h 997044"/>
                <a:gd name="connsiteX5" fmla="*/ 942975 w 1357312"/>
                <a:gd name="connsiteY5" fmla="*/ 997044 h 997044"/>
                <a:gd name="connsiteX6" fmla="*/ 414335 w 1357312"/>
                <a:gd name="connsiteY6" fmla="*/ 997044 h 997044"/>
                <a:gd name="connsiteX7" fmla="*/ 414335 w 1357312"/>
                <a:gd name="connsiteY7" fmla="*/ 669384 h 997044"/>
                <a:gd name="connsiteX8" fmla="*/ 417635 w 1357312"/>
                <a:gd name="connsiteY8" fmla="*/ 613390 h 997044"/>
                <a:gd name="connsiteX9" fmla="*/ 0 w 1357312"/>
                <a:gd name="connsiteY9" fmla="*/ 613390 h 997044"/>
                <a:gd name="connsiteX10" fmla="*/ 0 w 1357312"/>
                <a:gd name="connsiteY10" fmla="*/ 285730 h 997044"/>
                <a:gd name="connsiteX11" fmla="*/ 678656 w 1357312"/>
                <a:gd name="connsiteY11" fmla="*/ 0 h 99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57312" h="997044">
                  <a:moveTo>
                    <a:pt x="678656" y="0"/>
                  </a:moveTo>
                  <a:lnTo>
                    <a:pt x="1357312" y="285730"/>
                  </a:lnTo>
                  <a:lnTo>
                    <a:pt x="1357312" y="613390"/>
                  </a:lnTo>
                  <a:lnTo>
                    <a:pt x="939676" y="613390"/>
                  </a:lnTo>
                  <a:lnTo>
                    <a:pt x="942975" y="669384"/>
                  </a:lnTo>
                  <a:lnTo>
                    <a:pt x="942975" y="997044"/>
                  </a:lnTo>
                  <a:lnTo>
                    <a:pt x="414335" y="997044"/>
                  </a:lnTo>
                  <a:lnTo>
                    <a:pt x="414335" y="669384"/>
                  </a:lnTo>
                  <a:lnTo>
                    <a:pt x="417635" y="613390"/>
                  </a:lnTo>
                  <a:lnTo>
                    <a:pt x="0" y="613390"/>
                  </a:lnTo>
                  <a:lnTo>
                    <a:pt x="0" y="285730"/>
                  </a:lnTo>
                  <a:lnTo>
                    <a:pt x="678656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4F3D8F53-29D6-75DD-A7F3-F5D5458E79E9}"/>
                </a:ext>
              </a:extLst>
            </p:cNvPr>
            <p:cNvSpPr/>
            <p:nvPr/>
          </p:nvSpPr>
          <p:spPr>
            <a:xfrm>
              <a:off x="4274344" y="1321594"/>
              <a:ext cx="1357312" cy="711314"/>
            </a:xfrm>
            <a:custGeom>
              <a:avLst/>
              <a:gdLst>
                <a:gd name="connsiteX0" fmla="*/ 414335 w 1357312"/>
                <a:gd name="connsiteY0" fmla="*/ 383654 h 711314"/>
                <a:gd name="connsiteX1" fmla="*/ 942975 w 1357312"/>
                <a:gd name="connsiteY1" fmla="*/ 383654 h 711314"/>
                <a:gd name="connsiteX2" fmla="*/ 942975 w 1357312"/>
                <a:gd name="connsiteY2" fmla="*/ 711314 h 711314"/>
                <a:gd name="connsiteX3" fmla="*/ 414335 w 1357312"/>
                <a:gd name="connsiteY3" fmla="*/ 711314 h 711314"/>
                <a:gd name="connsiteX4" fmla="*/ 920367 w 1357312"/>
                <a:gd name="connsiteY4" fmla="*/ 0 h 711314"/>
                <a:gd name="connsiteX5" fmla="*/ 1357312 w 1357312"/>
                <a:gd name="connsiteY5" fmla="*/ 0 h 711314"/>
                <a:gd name="connsiteX6" fmla="*/ 1357312 w 1357312"/>
                <a:gd name="connsiteY6" fmla="*/ 327660 h 711314"/>
                <a:gd name="connsiteX7" fmla="*/ 939676 w 1357312"/>
                <a:gd name="connsiteY7" fmla="*/ 327660 h 711314"/>
                <a:gd name="connsiteX8" fmla="*/ 942975 w 1357312"/>
                <a:gd name="connsiteY8" fmla="*/ 383654 h 711314"/>
                <a:gd name="connsiteX9" fmla="*/ 0 w 1357312"/>
                <a:gd name="connsiteY9" fmla="*/ 0 h 711314"/>
                <a:gd name="connsiteX10" fmla="*/ 436944 w 1357312"/>
                <a:gd name="connsiteY10" fmla="*/ 0 h 711314"/>
                <a:gd name="connsiteX11" fmla="*/ 417635 w 1357312"/>
                <a:gd name="connsiteY11" fmla="*/ 327660 h 711314"/>
                <a:gd name="connsiteX12" fmla="*/ 0 w 1357312"/>
                <a:gd name="connsiteY12" fmla="*/ 327660 h 711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57312" h="711314">
                  <a:moveTo>
                    <a:pt x="414335" y="383654"/>
                  </a:moveTo>
                  <a:lnTo>
                    <a:pt x="942975" y="383654"/>
                  </a:lnTo>
                  <a:lnTo>
                    <a:pt x="942975" y="711314"/>
                  </a:lnTo>
                  <a:lnTo>
                    <a:pt x="414335" y="711314"/>
                  </a:lnTo>
                  <a:close/>
                  <a:moveTo>
                    <a:pt x="920367" y="0"/>
                  </a:moveTo>
                  <a:lnTo>
                    <a:pt x="1357312" y="0"/>
                  </a:lnTo>
                  <a:lnTo>
                    <a:pt x="1357312" y="327660"/>
                  </a:lnTo>
                  <a:lnTo>
                    <a:pt x="939676" y="327660"/>
                  </a:lnTo>
                  <a:lnTo>
                    <a:pt x="942975" y="383654"/>
                  </a:lnTo>
                  <a:close/>
                  <a:moveTo>
                    <a:pt x="0" y="0"/>
                  </a:moveTo>
                  <a:lnTo>
                    <a:pt x="436944" y="0"/>
                  </a:lnTo>
                  <a:lnTo>
                    <a:pt x="417635" y="327660"/>
                  </a:lnTo>
                  <a:lnTo>
                    <a:pt x="0" y="32766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5C559DF5-51FE-8A0A-7D01-8E5E14B19256}"/>
              </a:ext>
            </a:extLst>
          </p:cNvPr>
          <p:cNvGrpSpPr/>
          <p:nvPr/>
        </p:nvGrpSpPr>
        <p:grpSpPr>
          <a:xfrm>
            <a:off x="2494174" y="1080866"/>
            <a:ext cx="1425758" cy="457232"/>
            <a:chOff x="2150267" y="1394125"/>
            <a:chExt cx="1495427" cy="938549"/>
          </a:xfrm>
        </p:grpSpPr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A2CB67D6-6260-DAE2-124F-29A7C11BBAAA}"/>
                </a:ext>
              </a:extLst>
            </p:cNvPr>
            <p:cNvSpPr/>
            <p:nvPr/>
          </p:nvSpPr>
          <p:spPr>
            <a:xfrm>
              <a:off x="2150269" y="1400175"/>
              <a:ext cx="1495425" cy="932498"/>
            </a:xfrm>
            <a:custGeom>
              <a:avLst/>
              <a:gdLst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973152 w 1495425"/>
                <a:gd name="connsiteY2" fmla="*/ 120328 h 932498"/>
                <a:gd name="connsiteX3" fmla="*/ 1154931 w 1495425"/>
                <a:gd name="connsiteY3" fmla="*/ 120328 h 932498"/>
                <a:gd name="connsiteX4" fmla="*/ 1154931 w 1495425"/>
                <a:gd name="connsiteY4" fmla="*/ 316028 h 932498"/>
                <a:gd name="connsiteX5" fmla="*/ 1495425 w 1495425"/>
                <a:gd name="connsiteY5" fmla="*/ 459581 h 932498"/>
                <a:gd name="connsiteX6" fmla="*/ 1495425 w 1495425"/>
                <a:gd name="connsiteY6" fmla="*/ 787241 h 932498"/>
                <a:gd name="connsiteX7" fmla="*/ 1066800 w 1495425"/>
                <a:gd name="connsiteY7" fmla="*/ 932498 h 932498"/>
                <a:gd name="connsiteX8" fmla="*/ 373856 w 1495425"/>
                <a:gd name="connsiteY8" fmla="*/ 637223 h 932498"/>
                <a:gd name="connsiteX9" fmla="*/ 0 w 1495425"/>
                <a:gd name="connsiteY9" fmla="*/ 758666 h 932498"/>
                <a:gd name="connsiteX10" fmla="*/ 0 w 1495425"/>
                <a:gd name="connsiteY10" fmla="*/ 431006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120328 h 932498"/>
                <a:gd name="connsiteX3" fmla="*/ 1154931 w 1495425"/>
                <a:gd name="connsiteY3" fmla="*/ 316028 h 932498"/>
                <a:gd name="connsiteX4" fmla="*/ 1495425 w 1495425"/>
                <a:gd name="connsiteY4" fmla="*/ 459581 h 932498"/>
                <a:gd name="connsiteX5" fmla="*/ 1495425 w 1495425"/>
                <a:gd name="connsiteY5" fmla="*/ 787241 h 932498"/>
                <a:gd name="connsiteX6" fmla="*/ 1066800 w 1495425"/>
                <a:gd name="connsiteY6" fmla="*/ 932498 h 932498"/>
                <a:gd name="connsiteX7" fmla="*/ 373856 w 1495425"/>
                <a:gd name="connsiteY7" fmla="*/ 637223 h 932498"/>
                <a:gd name="connsiteX8" fmla="*/ 0 w 1495425"/>
                <a:gd name="connsiteY8" fmla="*/ 758666 h 932498"/>
                <a:gd name="connsiteX9" fmla="*/ 0 w 1495425"/>
                <a:gd name="connsiteY9" fmla="*/ 431006 h 932498"/>
                <a:gd name="connsiteX10" fmla="*/ 21431 w 1495425"/>
                <a:gd name="connsiteY10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5425" h="932498">
                  <a:moveTo>
                    <a:pt x="21431" y="0"/>
                  </a:moveTo>
                  <a:lnTo>
                    <a:pt x="1157287" y="61913"/>
                  </a:lnTo>
                  <a:cubicBezTo>
                    <a:pt x="1156502" y="146618"/>
                    <a:pt x="1155716" y="231323"/>
                    <a:pt x="1154931" y="316028"/>
                  </a:cubicBezTo>
                  <a:lnTo>
                    <a:pt x="1495425" y="459581"/>
                  </a:lnTo>
                  <a:lnTo>
                    <a:pt x="1495425" y="787241"/>
                  </a:lnTo>
                  <a:lnTo>
                    <a:pt x="1066800" y="932498"/>
                  </a:lnTo>
                  <a:lnTo>
                    <a:pt x="373856" y="637223"/>
                  </a:lnTo>
                  <a:lnTo>
                    <a:pt x="0" y="758666"/>
                  </a:lnTo>
                  <a:lnTo>
                    <a:pt x="0" y="431006"/>
                  </a:lnTo>
                  <a:lnTo>
                    <a:pt x="21431" y="0"/>
                  </a:lnTo>
                  <a:close/>
                </a:path>
              </a:pathLst>
            </a:custGeom>
            <a:solidFill>
              <a:srgbClr val="FF66CC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40AC7337-BB17-9750-4DB8-908668D4BEC7}"/>
                </a:ext>
              </a:extLst>
            </p:cNvPr>
            <p:cNvSpPr/>
            <p:nvPr/>
          </p:nvSpPr>
          <p:spPr>
            <a:xfrm>
              <a:off x="2150269" y="1394125"/>
              <a:ext cx="1495425" cy="932498"/>
            </a:xfrm>
            <a:custGeom>
              <a:avLst/>
              <a:gdLst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973152 w 1495425"/>
                <a:gd name="connsiteY2" fmla="*/ 120328 h 932498"/>
                <a:gd name="connsiteX3" fmla="*/ 1154931 w 1495425"/>
                <a:gd name="connsiteY3" fmla="*/ 120328 h 932498"/>
                <a:gd name="connsiteX4" fmla="*/ 1154931 w 1495425"/>
                <a:gd name="connsiteY4" fmla="*/ 316028 h 932498"/>
                <a:gd name="connsiteX5" fmla="*/ 1495425 w 1495425"/>
                <a:gd name="connsiteY5" fmla="*/ 459581 h 932498"/>
                <a:gd name="connsiteX6" fmla="*/ 1495425 w 1495425"/>
                <a:gd name="connsiteY6" fmla="*/ 787241 h 932498"/>
                <a:gd name="connsiteX7" fmla="*/ 1066800 w 1495425"/>
                <a:gd name="connsiteY7" fmla="*/ 932498 h 932498"/>
                <a:gd name="connsiteX8" fmla="*/ 373856 w 1495425"/>
                <a:gd name="connsiteY8" fmla="*/ 637223 h 932498"/>
                <a:gd name="connsiteX9" fmla="*/ 0 w 1495425"/>
                <a:gd name="connsiteY9" fmla="*/ 758666 h 932498"/>
                <a:gd name="connsiteX10" fmla="*/ 0 w 1495425"/>
                <a:gd name="connsiteY10" fmla="*/ 431006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120328 h 932498"/>
                <a:gd name="connsiteX3" fmla="*/ 1154931 w 1495425"/>
                <a:gd name="connsiteY3" fmla="*/ 316028 h 932498"/>
                <a:gd name="connsiteX4" fmla="*/ 1495425 w 1495425"/>
                <a:gd name="connsiteY4" fmla="*/ 459581 h 932498"/>
                <a:gd name="connsiteX5" fmla="*/ 1495425 w 1495425"/>
                <a:gd name="connsiteY5" fmla="*/ 787241 h 932498"/>
                <a:gd name="connsiteX6" fmla="*/ 1066800 w 1495425"/>
                <a:gd name="connsiteY6" fmla="*/ 932498 h 932498"/>
                <a:gd name="connsiteX7" fmla="*/ 373856 w 1495425"/>
                <a:gd name="connsiteY7" fmla="*/ 637223 h 932498"/>
                <a:gd name="connsiteX8" fmla="*/ 0 w 1495425"/>
                <a:gd name="connsiteY8" fmla="*/ 758666 h 932498"/>
                <a:gd name="connsiteX9" fmla="*/ 0 w 1495425"/>
                <a:gd name="connsiteY9" fmla="*/ 431006 h 932498"/>
                <a:gd name="connsiteX10" fmla="*/ 21431 w 1495425"/>
                <a:gd name="connsiteY10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5425" h="932498">
                  <a:moveTo>
                    <a:pt x="21431" y="0"/>
                  </a:moveTo>
                  <a:lnTo>
                    <a:pt x="1157287" y="61913"/>
                  </a:lnTo>
                  <a:cubicBezTo>
                    <a:pt x="1156502" y="146618"/>
                    <a:pt x="1155716" y="231323"/>
                    <a:pt x="1154931" y="316028"/>
                  </a:cubicBezTo>
                  <a:lnTo>
                    <a:pt x="1495425" y="459581"/>
                  </a:lnTo>
                  <a:lnTo>
                    <a:pt x="1495425" y="787241"/>
                  </a:lnTo>
                  <a:lnTo>
                    <a:pt x="1066800" y="932498"/>
                  </a:lnTo>
                  <a:lnTo>
                    <a:pt x="373856" y="637223"/>
                  </a:lnTo>
                  <a:lnTo>
                    <a:pt x="0" y="758666"/>
                  </a:lnTo>
                  <a:lnTo>
                    <a:pt x="0" y="431006"/>
                  </a:lnTo>
                  <a:lnTo>
                    <a:pt x="21431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3A98C07-436B-F846-4555-30852AE496AC}"/>
                </a:ext>
              </a:extLst>
            </p:cNvPr>
            <p:cNvSpPr/>
            <p:nvPr/>
          </p:nvSpPr>
          <p:spPr>
            <a:xfrm>
              <a:off x="2517774" y="1709738"/>
              <a:ext cx="696913" cy="621920"/>
            </a:xfrm>
            <a:custGeom>
              <a:avLst/>
              <a:gdLst>
                <a:gd name="connsiteX0" fmla="*/ 6351 w 696913"/>
                <a:gd name="connsiteY0" fmla="*/ 0 h 621920"/>
                <a:gd name="connsiteX1" fmla="*/ 696913 w 696913"/>
                <a:gd name="connsiteY1" fmla="*/ 294260 h 621920"/>
                <a:gd name="connsiteX2" fmla="*/ 696913 w 696913"/>
                <a:gd name="connsiteY2" fmla="*/ 621920 h 621920"/>
                <a:gd name="connsiteX3" fmla="*/ 6351 w 696913"/>
                <a:gd name="connsiteY3" fmla="*/ 327660 h 621920"/>
                <a:gd name="connsiteX4" fmla="*/ 0 w 696913"/>
                <a:gd name="connsiteY4" fmla="*/ 329723 h 621920"/>
                <a:gd name="connsiteX5" fmla="*/ 0 w 696913"/>
                <a:gd name="connsiteY5" fmla="*/ 2063 h 6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6913" h="621920">
                  <a:moveTo>
                    <a:pt x="6351" y="0"/>
                  </a:moveTo>
                  <a:lnTo>
                    <a:pt x="696913" y="294260"/>
                  </a:lnTo>
                  <a:lnTo>
                    <a:pt x="696913" y="621920"/>
                  </a:lnTo>
                  <a:lnTo>
                    <a:pt x="6351" y="327660"/>
                  </a:lnTo>
                  <a:lnTo>
                    <a:pt x="0" y="329723"/>
                  </a:lnTo>
                  <a:lnTo>
                    <a:pt x="0" y="2063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492AB330-2242-2481-299B-A5C479E20292}"/>
                </a:ext>
              </a:extLst>
            </p:cNvPr>
            <p:cNvSpPr/>
            <p:nvPr/>
          </p:nvSpPr>
          <p:spPr>
            <a:xfrm>
              <a:off x="2150267" y="1463353"/>
              <a:ext cx="1495426" cy="869321"/>
            </a:xfrm>
            <a:custGeom>
              <a:avLst/>
              <a:gdLst>
                <a:gd name="connsiteX0" fmla="*/ 1495426 w 1495426"/>
                <a:gd name="connsiteY0" fmla="*/ 396404 h 869321"/>
                <a:gd name="connsiteX1" fmla="*/ 1495426 w 1495426"/>
                <a:gd name="connsiteY1" fmla="*/ 724064 h 869321"/>
                <a:gd name="connsiteX2" fmla="*/ 1066801 w 1495426"/>
                <a:gd name="connsiteY2" fmla="*/ 869321 h 869321"/>
                <a:gd name="connsiteX3" fmla="*/ 1064419 w 1495426"/>
                <a:gd name="connsiteY3" fmla="*/ 868306 h 869321"/>
                <a:gd name="connsiteX4" fmla="*/ 1064419 w 1495426"/>
                <a:gd name="connsiteY4" fmla="*/ 540646 h 869321"/>
                <a:gd name="connsiteX5" fmla="*/ 1066801 w 1495426"/>
                <a:gd name="connsiteY5" fmla="*/ 541661 h 869321"/>
                <a:gd name="connsiteX6" fmla="*/ 367505 w 1495426"/>
                <a:gd name="connsiteY6" fmla="*/ 248448 h 869321"/>
                <a:gd name="connsiteX7" fmla="*/ 367505 w 1495426"/>
                <a:gd name="connsiteY7" fmla="*/ 576108 h 869321"/>
                <a:gd name="connsiteX8" fmla="*/ 0 w 1495426"/>
                <a:gd name="connsiteY8" fmla="*/ 695488 h 869321"/>
                <a:gd name="connsiteX9" fmla="*/ 0 w 1495426"/>
                <a:gd name="connsiteY9" fmla="*/ 367828 h 869321"/>
                <a:gd name="connsiteX10" fmla="*/ 1153304 w 1495426"/>
                <a:gd name="connsiteY10" fmla="*/ 0 h 869321"/>
                <a:gd name="connsiteX11" fmla="*/ 1155502 w 1495426"/>
                <a:gd name="connsiteY11" fmla="*/ 0 h 869321"/>
                <a:gd name="connsiteX12" fmla="*/ 1155502 w 1495426"/>
                <a:gd name="connsiteY12" fmla="*/ 253091 h 869321"/>
                <a:gd name="connsiteX13" fmla="*/ 812007 w 1495426"/>
                <a:gd name="connsiteY13" fmla="*/ 108273 h 869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95426" h="869321">
                  <a:moveTo>
                    <a:pt x="1495426" y="396404"/>
                  </a:moveTo>
                  <a:lnTo>
                    <a:pt x="1495426" y="724064"/>
                  </a:lnTo>
                  <a:lnTo>
                    <a:pt x="1066801" y="869321"/>
                  </a:lnTo>
                  <a:lnTo>
                    <a:pt x="1064419" y="868306"/>
                  </a:lnTo>
                  <a:lnTo>
                    <a:pt x="1064419" y="540646"/>
                  </a:lnTo>
                  <a:lnTo>
                    <a:pt x="1066801" y="541661"/>
                  </a:lnTo>
                  <a:close/>
                  <a:moveTo>
                    <a:pt x="367505" y="248448"/>
                  </a:moveTo>
                  <a:lnTo>
                    <a:pt x="367505" y="576108"/>
                  </a:lnTo>
                  <a:lnTo>
                    <a:pt x="0" y="695488"/>
                  </a:lnTo>
                  <a:lnTo>
                    <a:pt x="0" y="367828"/>
                  </a:lnTo>
                  <a:close/>
                  <a:moveTo>
                    <a:pt x="1153304" y="0"/>
                  </a:moveTo>
                  <a:lnTo>
                    <a:pt x="1155502" y="0"/>
                  </a:lnTo>
                  <a:lnTo>
                    <a:pt x="1155502" y="253091"/>
                  </a:lnTo>
                  <a:lnTo>
                    <a:pt x="812007" y="108273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A1B5A2AA-E639-345C-E92C-2EDBA2F6E450}"/>
              </a:ext>
            </a:extLst>
          </p:cNvPr>
          <p:cNvGrpSpPr/>
          <p:nvPr/>
        </p:nvGrpSpPr>
        <p:grpSpPr>
          <a:xfrm>
            <a:off x="7220963" y="1493852"/>
            <a:ext cx="2311178" cy="501315"/>
            <a:chOff x="7108028" y="2241850"/>
            <a:chExt cx="2424113" cy="1029036"/>
          </a:xfrm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9326924C-1DCB-62B8-ECFC-BB05EBD91766}"/>
                </a:ext>
              </a:extLst>
            </p:cNvPr>
            <p:cNvSpPr/>
            <p:nvPr/>
          </p:nvSpPr>
          <p:spPr>
            <a:xfrm flipH="1">
              <a:off x="7108029" y="224790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solidFill>
              <a:srgbClr val="FF66CC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6BD81566-0AE4-3227-7586-E2483F249128}"/>
                </a:ext>
              </a:extLst>
            </p:cNvPr>
            <p:cNvSpPr/>
            <p:nvPr/>
          </p:nvSpPr>
          <p:spPr>
            <a:xfrm flipH="1">
              <a:off x="7108029" y="224185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BACB2E5E-0E03-ABC0-88D1-B192C4C6400D}"/>
                </a:ext>
              </a:extLst>
            </p:cNvPr>
            <p:cNvSpPr/>
            <p:nvPr/>
          </p:nvSpPr>
          <p:spPr>
            <a:xfrm flipH="1">
              <a:off x="8607619" y="2586039"/>
              <a:ext cx="924521" cy="684158"/>
            </a:xfrm>
            <a:custGeom>
              <a:avLst/>
              <a:gdLst>
                <a:gd name="connsiteX0" fmla="*/ 0 w 924521"/>
                <a:gd name="connsiteY0" fmla="*/ 0 h 684158"/>
                <a:gd name="connsiteX1" fmla="*/ 924521 w 924521"/>
                <a:gd name="connsiteY1" fmla="*/ 356498 h 684158"/>
                <a:gd name="connsiteX2" fmla="*/ 924521 w 924521"/>
                <a:gd name="connsiteY2" fmla="*/ 684158 h 684158"/>
                <a:gd name="connsiteX3" fmla="*/ 0 w 924521"/>
                <a:gd name="connsiteY3" fmla="*/ 327659 h 68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4521" h="684158">
                  <a:moveTo>
                    <a:pt x="0" y="0"/>
                  </a:moveTo>
                  <a:lnTo>
                    <a:pt x="924521" y="356498"/>
                  </a:lnTo>
                  <a:lnTo>
                    <a:pt x="924521" y="684158"/>
                  </a:lnTo>
                  <a:lnTo>
                    <a:pt x="0" y="327659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D740DE9F-EA93-F384-0D4A-D48E330CFAF5}"/>
                </a:ext>
              </a:extLst>
            </p:cNvPr>
            <p:cNvSpPr/>
            <p:nvPr/>
          </p:nvSpPr>
          <p:spPr>
            <a:xfrm flipH="1">
              <a:off x="7208041" y="2708910"/>
              <a:ext cx="1267445" cy="329720"/>
            </a:xfrm>
            <a:custGeom>
              <a:avLst/>
              <a:gdLst>
                <a:gd name="connsiteX0" fmla="*/ 0 w 1267445"/>
                <a:gd name="connsiteY0" fmla="*/ 0 h 329720"/>
                <a:gd name="connsiteX1" fmla="*/ 1267445 w 1267445"/>
                <a:gd name="connsiteY1" fmla="*/ 0 h 329720"/>
                <a:gd name="connsiteX2" fmla="*/ 1267445 w 1267445"/>
                <a:gd name="connsiteY2" fmla="*/ 328613 h 329720"/>
                <a:gd name="connsiteX3" fmla="*/ 621 w 1267445"/>
                <a:gd name="connsiteY3" fmla="*/ 328613 h 329720"/>
                <a:gd name="connsiteX4" fmla="*/ 0 w 1267445"/>
                <a:gd name="connsiteY4" fmla="*/ 329720 h 32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7445" h="329720">
                  <a:moveTo>
                    <a:pt x="0" y="0"/>
                  </a:moveTo>
                  <a:lnTo>
                    <a:pt x="1267445" y="0"/>
                  </a:lnTo>
                  <a:lnTo>
                    <a:pt x="1267445" y="328613"/>
                  </a:lnTo>
                  <a:lnTo>
                    <a:pt x="621" y="328613"/>
                  </a:lnTo>
                  <a:lnTo>
                    <a:pt x="0" y="32972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D836FAEB-BC37-4529-0B02-E202B7B1D02F}"/>
                </a:ext>
              </a:extLst>
            </p:cNvPr>
            <p:cNvSpPr/>
            <p:nvPr/>
          </p:nvSpPr>
          <p:spPr>
            <a:xfrm flipH="1">
              <a:off x="7108028" y="2247900"/>
              <a:ext cx="1499591" cy="1022986"/>
            </a:xfrm>
            <a:custGeom>
              <a:avLst/>
              <a:gdLst>
                <a:gd name="connsiteX0" fmla="*/ 132133 w 1499591"/>
                <a:gd name="connsiteY0" fmla="*/ 463069 h 1022986"/>
                <a:gd name="connsiteX1" fmla="*/ 132133 w 1499591"/>
                <a:gd name="connsiteY1" fmla="*/ 790731 h 1022986"/>
                <a:gd name="connsiteX2" fmla="*/ 1785 w 1499591"/>
                <a:gd name="connsiteY2" fmla="*/ 1022986 h 1022986"/>
                <a:gd name="connsiteX3" fmla="*/ 0 w 1499591"/>
                <a:gd name="connsiteY3" fmla="*/ 1022298 h 1022986"/>
                <a:gd name="connsiteX4" fmla="*/ 0 w 1499591"/>
                <a:gd name="connsiteY4" fmla="*/ 694638 h 1022986"/>
                <a:gd name="connsiteX5" fmla="*/ 1784 w 1499591"/>
                <a:gd name="connsiteY5" fmla="*/ 695326 h 1022986"/>
                <a:gd name="connsiteX6" fmla="*/ 1499590 w 1499591"/>
                <a:gd name="connsiteY6" fmla="*/ 204788 h 1022986"/>
                <a:gd name="connsiteX7" fmla="*/ 1499591 w 1499591"/>
                <a:gd name="connsiteY7" fmla="*/ 204788 h 1022986"/>
                <a:gd name="connsiteX8" fmla="*/ 1499591 w 1499591"/>
                <a:gd name="connsiteY8" fmla="*/ 532448 h 1022986"/>
                <a:gd name="connsiteX9" fmla="*/ 1399579 w 1499591"/>
                <a:gd name="connsiteY9" fmla="*/ 789623 h 1022986"/>
                <a:gd name="connsiteX10" fmla="*/ 1399578 w 1499591"/>
                <a:gd name="connsiteY10" fmla="*/ 789623 h 1022986"/>
                <a:gd name="connsiteX11" fmla="*/ 1399578 w 1499591"/>
                <a:gd name="connsiteY11" fmla="*/ 461963 h 1022986"/>
                <a:gd name="connsiteX12" fmla="*/ 398163 w 1499591"/>
                <a:gd name="connsiteY12" fmla="*/ 0 h 1022986"/>
                <a:gd name="connsiteX13" fmla="*/ 398163 w 1499591"/>
                <a:gd name="connsiteY13" fmla="*/ 204788 h 1022986"/>
                <a:gd name="connsiteX14" fmla="*/ 273248 w 1499591"/>
                <a:gd name="connsiteY14" fmla="*/ 204788 h 1022986"/>
                <a:gd name="connsiteX15" fmla="*/ 393492 w 1499591"/>
                <a:gd name="connsiteY15" fmla="*/ 2021 h 1022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99591" h="1022986">
                  <a:moveTo>
                    <a:pt x="132133" y="463069"/>
                  </a:moveTo>
                  <a:lnTo>
                    <a:pt x="132133" y="790731"/>
                  </a:lnTo>
                  <a:lnTo>
                    <a:pt x="1785" y="1022986"/>
                  </a:lnTo>
                  <a:lnTo>
                    <a:pt x="0" y="1022298"/>
                  </a:lnTo>
                  <a:lnTo>
                    <a:pt x="0" y="694638"/>
                  </a:lnTo>
                  <a:lnTo>
                    <a:pt x="1784" y="695326"/>
                  </a:lnTo>
                  <a:close/>
                  <a:moveTo>
                    <a:pt x="1499590" y="204788"/>
                  </a:moveTo>
                  <a:lnTo>
                    <a:pt x="1499591" y="204788"/>
                  </a:lnTo>
                  <a:lnTo>
                    <a:pt x="1499591" y="532448"/>
                  </a:lnTo>
                  <a:lnTo>
                    <a:pt x="1399579" y="789623"/>
                  </a:lnTo>
                  <a:lnTo>
                    <a:pt x="1399578" y="789623"/>
                  </a:lnTo>
                  <a:lnTo>
                    <a:pt x="1399578" y="461963"/>
                  </a:lnTo>
                  <a:close/>
                  <a:moveTo>
                    <a:pt x="398163" y="0"/>
                  </a:moveTo>
                  <a:lnTo>
                    <a:pt x="398163" y="204788"/>
                  </a:lnTo>
                  <a:lnTo>
                    <a:pt x="273248" y="204788"/>
                  </a:lnTo>
                  <a:lnTo>
                    <a:pt x="393492" y="2021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94453945-96B2-03A5-CF37-E71730FD2BCE}"/>
              </a:ext>
            </a:extLst>
          </p:cNvPr>
          <p:cNvGrpSpPr/>
          <p:nvPr/>
        </p:nvGrpSpPr>
        <p:grpSpPr>
          <a:xfrm>
            <a:off x="6587545" y="1991909"/>
            <a:ext cx="2506426" cy="711674"/>
            <a:chOff x="6443659" y="3264200"/>
            <a:chExt cx="2628901" cy="1460835"/>
          </a:xfrm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C0303C79-F53A-2A2C-123D-775F305F92AF}"/>
                </a:ext>
              </a:extLst>
            </p:cNvPr>
            <p:cNvSpPr/>
            <p:nvPr/>
          </p:nvSpPr>
          <p:spPr>
            <a:xfrm flipH="1">
              <a:off x="6443660" y="3270250"/>
              <a:ext cx="2628900" cy="1454785"/>
            </a:xfrm>
            <a:custGeom>
              <a:avLst/>
              <a:gdLst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280991 w 2628900"/>
                <a:gd name="connsiteY10" fmla="*/ 1106149 h 1454785"/>
                <a:gd name="connsiteX11" fmla="*/ 0 w 2628900"/>
                <a:gd name="connsiteY11" fmla="*/ 1127125 h 1454785"/>
                <a:gd name="connsiteX12" fmla="*/ 685800 w 2628900"/>
                <a:gd name="connsiteY12" fmla="*/ 276225 h 1454785"/>
                <a:gd name="connsiteX13" fmla="*/ 1025525 w 2628900"/>
                <a:gd name="connsiteY13" fmla="*/ 492125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0 w 2628900"/>
                <a:gd name="connsiteY10" fmla="*/ 1127125 h 1454785"/>
                <a:gd name="connsiteX11" fmla="*/ 685800 w 2628900"/>
                <a:gd name="connsiteY11" fmla="*/ 276225 h 1454785"/>
                <a:gd name="connsiteX12" fmla="*/ 1025525 w 2628900"/>
                <a:gd name="connsiteY12" fmla="*/ 492125 h 1454785"/>
                <a:gd name="connsiteX13" fmla="*/ 2203450 w 2628900"/>
                <a:gd name="connsiteY13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428750 w 2628900"/>
                <a:gd name="connsiteY6" fmla="*/ 1070610 h 1454785"/>
                <a:gd name="connsiteX7" fmla="*/ 1828800 w 2628900"/>
                <a:gd name="connsiteY7" fmla="*/ 1318260 h 1454785"/>
                <a:gd name="connsiteX8" fmla="*/ 0 w 2628900"/>
                <a:gd name="connsiteY8" fmla="*/ 1454785 h 1454785"/>
                <a:gd name="connsiteX9" fmla="*/ 0 w 2628900"/>
                <a:gd name="connsiteY9" fmla="*/ 1127125 h 1454785"/>
                <a:gd name="connsiteX10" fmla="*/ 685800 w 2628900"/>
                <a:gd name="connsiteY10" fmla="*/ 276225 h 1454785"/>
                <a:gd name="connsiteX11" fmla="*/ 1025525 w 2628900"/>
                <a:gd name="connsiteY11" fmla="*/ 492125 h 1454785"/>
                <a:gd name="connsiteX12" fmla="*/ 2203450 w 2628900"/>
                <a:gd name="connsiteY12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828800 w 2628900"/>
                <a:gd name="connsiteY6" fmla="*/ 1318260 h 1454785"/>
                <a:gd name="connsiteX7" fmla="*/ 0 w 2628900"/>
                <a:gd name="connsiteY7" fmla="*/ 1454785 h 1454785"/>
                <a:gd name="connsiteX8" fmla="*/ 0 w 2628900"/>
                <a:gd name="connsiteY8" fmla="*/ 1127125 h 1454785"/>
                <a:gd name="connsiteX9" fmla="*/ 685800 w 2628900"/>
                <a:gd name="connsiteY9" fmla="*/ 276225 h 1454785"/>
                <a:gd name="connsiteX10" fmla="*/ 1025525 w 2628900"/>
                <a:gd name="connsiteY10" fmla="*/ 492125 h 1454785"/>
                <a:gd name="connsiteX11" fmla="*/ 2203450 w 2628900"/>
                <a:gd name="connsiteY11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628900 w 2628900"/>
                <a:gd name="connsiteY2" fmla="*/ 562610 h 1454785"/>
                <a:gd name="connsiteX3" fmla="*/ 1743104 w 2628900"/>
                <a:gd name="connsiteY3" fmla="*/ 937550 h 1454785"/>
                <a:gd name="connsiteX4" fmla="*/ 1828800 w 2628900"/>
                <a:gd name="connsiteY4" fmla="*/ 990600 h 1454785"/>
                <a:gd name="connsiteX5" fmla="*/ 1828800 w 2628900"/>
                <a:gd name="connsiteY5" fmla="*/ 1318260 h 1454785"/>
                <a:gd name="connsiteX6" fmla="*/ 0 w 2628900"/>
                <a:gd name="connsiteY6" fmla="*/ 1454785 h 1454785"/>
                <a:gd name="connsiteX7" fmla="*/ 0 w 2628900"/>
                <a:gd name="connsiteY7" fmla="*/ 1127125 h 1454785"/>
                <a:gd name="connsiteX8" fmla="*/ 685800 w 2628900"/>
                <a:gd name="connsiteY8" fmla="*/ 276225 h 1454785"/>
                <a:gd name="connsiteX9" fmla="*/ 1025525 w 2628900"/>
                <a:gd name="connsiteY9" fmla="*/ 492125 h 1454785"/>
                <a:gd name="connsiteX10" fmla="*/ 2203450 w 2628900"/>
                <a:gd name="connsiteY10" fmla="*/ 0 h 145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28900" h="1454785">
                  <a:moveTo>
                    <a:pt x="2203450" y="0"/>
                  </a:moveTo>
                  <a:lnTo>
                    <a:pt x="2628900" y="234950"/>
                  </a:lnTo>
                  <a:lnTo>
                    <a:pt x="2628900" y="562610"/>
                  </a:lnTo>
                  <a:lnTo>
                    <a:pt x="1743104" y="937550"/>
                  </a:lnTo>
                  <a:lnTo>
                    <a:pt x="1828800" y="990600"/>
                  </a:lnTo>
                  <a:lnTo>
                    <a:pt x="1828800" y="1318260"/>
                  </a:lnTo>
                  <a:lnTo>
                    <a:pt x="0" y="1454785"/>
                  </a:lnTo>
                  <a:lnTo>
                    <a:pt x="0" y="1127125"/>
                  </a:lnTo>
                  <a:lnTo>
                    <a:pt x="685800" y="276225"/>
                  </a:lnTo>
                  <a:lnTo>
                    <a:pt x="1025525" y="492125"/>
                  </a:lnTo>
                  <a:lnTo>
                    <a:pt x="2203450" y="0"/>
                  </a:lnTo>
                  <a:close/>
                </a:path>
              </a:pathLst>
            </a:custGeom>
            <a:solidFill>
              <a:srgbClr val="FF66CC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D7FC5A81-FE50-A015-E5E5-4BAB83B40A1D}"/>
                </a:ext>
              </a:extLst>
            </p:cNvPr>
            <p:cNvSpPr/>
            <p:nvPr/>
          </p:nvSpPr>
          <p:spPr>
            <a:xfrm flipH="1">
              <a:off x="6443660" y="3264200"/>
              <a:ext cx="2628900" cy="1454785"/>
            </a:xfrm>
            <a:custGeom>
              <a:avLst/>
              <a:gdLst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280991 w 2628900"/>
                <a:gd name="connsiteY10" fmla="*/ 1106149 h 1454785"/>
                <a:gd name="connsiteX11" fmla="*/ 0 w 2628900"/>
                <a:gd name="connsiteY11" fmla="*/ 1127125 h 1454785"/>
                <a:gd name="connsiteX12" fmla="*/ 685800 w 2628900"/>
                <a:gd name="connsiteY12" fmla="*/ 276225 h 1454785"/>
                <a:gd name="connsiteX13" fmla="*/ 1025525 w 2628900"/>
                <a:gd name="connsiteY13" fmla="*/ 492125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0 w 2628900"/>
                <a:gd name="connsiteY10" fmla="*/ 1127125 h 1454785"/>
                <a:gd name="connsiteX11" fmla="*/ 685800 w 2628900"/>
                <a:gd name="connsiteY11" fmla="*/ 276225 h 1454785"/>
                <a:gd name="connsiteX12" fmla="*/ 1025525 w 2628900"/>
                <a:gd name="connsiteY12" fmla="*/ 492125 h 1454785"/>
                <a:gd name="connsiteX13" fmla="*/ 2203450 w 2628900"/>
                <a:gd name="connsiteY13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428750 w 2628900"/>
                <a:gd name="connsiteY6" fmla="*/ 1070610 h 1454785"/>
                <a:gd name="connsiteX7" fmla="*/ 1828800 w 2628900"/>
                <a:gd name="connsiteY7" fmla="*/ 1318260 h 1454785"/>
                <a:gd name="connsiteX8" fmla="*/ 0 w 2628900"/>
                <a:gd name="connsiteY8" fmla="*/ 1454785 h 1454785"/>
                <a:gd name="connsiteX9" fmla="*/ 0 w 2628900"/>
                <a:gd name="connsiteY9" fmla="*/ 1127125 h 1454785"/>
                <a:gd name="connsiteX10" fmla="*/ 685800 w 2628900"/>
                <a:gd name="connsiteY10" fmla="*/ 276225 h 1454785"/>
                <a:gd name="connsiteX11" fmla="*/ 1025525 w 2628900"/>
                <a:gd name="connsiteY11" fmla="*/ 492125 h 1454785"/>
                <a:gd name="connsiteX12" fmla="*/ 2203450 w 2628900"/>
                <a:gd name="connsiteY12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828800 w 2628900"/>
                <a:gd name="connsiteY6" fmla="*/ 1318260 h 1454785"/>
                <a:gd name="connsiteX7" fmla="*/ 0 w 2628900"/>
                <a:gd name="connsiteY7" fmla="*/ 1454785 h 1454785"/>
                <a:gd name="connsiteX8" fmla="*/ 0 w 2628900"/>
                <a:gd name="connsiteY8" fmla="*/ 1127125 h 1454785"/>
                <a:gd name="connsiteX9" fmla="*/ 685800 w 2628900"/>
                <a:gd name="connsiteY9" fmla="*/ 276225 h 1454785"/>
                <a:gd name="connsiteX10" fmla="*/ 1025525 w 2628900"/>
                <a:gd name="connsiteY10" fmla="*/ 492125 h 1454785"/>
                <a:gd name="connsiteX11" fmla="*/ 2203450 w 2628900"/>
                <a:gd name="connsiteY11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628900 w 2628900"/>
                <a:gd name="connsiteY2" fmla="*/ 562610 h 1454785"/>
                <a:gd name="connsiteX3" fmla="*/ 1743104 w 2628900"/>
                <a:gd name="connsiteY3" fmla="*/ 937550 h 1454785"/>
                <a:gd name="connsiteX4" fmla="*/ 1828800 w 2628900"/>
                <a:gd name="connsiteY4" fmla="*/ 990600 h 1454785"/>
                <a:gd name="connsiteX5" fmla="*/ 1828800 w 2628900"/>
                <a:gd name="connsiteY5" fmla="*/ 1318260 h 1454785"/>
                <a:gd name="connsiteX6" fmla="*/ 0 w 2628900"/>
                <a:gd name="connsiteY6" fmla="*/ 1454785 h 1454785"/>
                <a:gd name="connsiteX7" fmla="*/ 0 w 2628900"/>
                <a:gd name="connsiteY7" fmla="*/ 1127125 h 1454785"/>
                <a:gd name="connsiteX8" fmla="*/ 685800 w 2628900"/>
                <a:gd name="connsiteY8" fmla="*/ 276225 h 1454785"/>
                <a:gd name="connsiteX9" fmla="*/ 1025525 w 2628900"/>
                <a:gd name="connsiteY9" fmla="*/ 492125 h 1454785"/>
                <a:gd name="connsiteX10" fmla="*/ 2203450 w 2628900"/>
                <a:gd name="connsiteY10" fmla="*/ 0 h 145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28900" h="1454785">
                  <a:moveTo>
                    <a:pt x="2203450" y="0"/>
                  </a:moveTo>
                  <a:lnTo>
                    <a:pt x="2628900" y="234950"/>
                  </a:lnTo>
                  <a:lnTo>
                    <a:pt x="2628900" y="562610"/>
                  </a:lnTo>
                  <a:lnTo>
                    <a:pt x="1743104" y="937550"/>
                  </a:lnTo>
                  <a:lnTo>
                    <a:pt x="1828800" y="990600"/>
                  </a:lnTo>
                  <a:lnTo>
                    <a:pt x="1828800" y="1318260"/>
                  </a:lnTo>
                  <a:lnTo>
                    <a:pt x="0" y="1454785"/>
                  </a:lnTo>
                  <a:lnTo>
                    <a:pt x="0" y="1127125"/>
                  </a:lnTo>
                  <a:lnTo>
                    <a:pt x="685800" y="276225"/>
                  </a:lnTo>
                  <a:lnTo>
                    <a:pt x="1025525" y="492125"/>
                  </a:lnTo>
                  <a:lnTo>
                    <a:pt x="2203450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3168A500-8183-F0D0-9500-EB3ADE967289}"/>
                </a:ext>
              </a:extLst>
            </p:cNvPr>
            <p:cNvSpPr/>
            <p:nvPr/>
          </p:nvSpPr>
          <p:spPr>
            <a:xfrm flipH="1">
              <a:off x="7243760" y="3623053"/>
              <a:ext cx="1828800" cy="1101982"/>
            </a:xfrm>
            <a:custGeom>
              <a:avLst/>
              <a:gdLst>
                <a:gd name="connsiteX0" fmla="*/ 1828800 w 1828800"/>
                <a:gd name="connsiteY0" fmla="*/ 637797 h 1101982"/>
                <a:gd name="connsiteX1" fmla="*/ 1828800 w 1828800"/>
                <a:gd name="connsiteY1" fmla="*/ 965457 h 1101982"/>
                <a:gd name="connsiteX2" fmla="*/ 0 w 1828800"/>
                <a:gd name="connsiteY2" fmla="*/ 1101982 h 1101982"/>
                <a:gd name="connsiteX3" fmla="*/ 0 w 1828800"/>
                <a:gd name="connsiteY3" fmla="*/ 774322 h 1101982"/>
                <a:gd name="connsiteX4" fmla="*/ 1358999 w 1828800"/>
                <a:gd name="connsiteY4" fmla="*/ 0 h 1101982"/>
                <a:gd name="connsiteX5" fmla="*/ 1358999 w 1828800"/>
                <a:gd name="connsiteY5" fmla="*/ 0 h 1101982"/>
                <a:gd name="connsiteX6" fmla="*/ 1025525 w 1828800"/>
                <a:gd name="connsiteY6" fmla="*/ 139322 h 1101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8800" h="1101982">
                  <a:moveTo>
                    <a:pt x="1828800" y="637797"/>
                  </a:moveTo>
                  <a:lnTo>
                    <a:pt x="1828800" y="965457"/>
                  </a:lnTo>
                  <a:lnTo>
                    <a:pt x="0" y="1101982"/>
                  </a:lnTo>
                  <a:lnTo>
                    <a:pt x="0" y="774322"/>
                  </a:lnTo>
                  <a:close/>
                  <a:moveTo>
                    <a:pt x="1358999" y="0"/>
                  </a:moveTo>
                  <a:lnTo>
                    <a:pt x="1358999" y="0"/>
                  </a:lnTo>
                  <a:lnTo>
                    <a:pt x="1025525" y="139322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3913FDED-9605-C1CF-DBC5-DDD929A701D8}"/>
                </a:ext>
              </a:extLst>
            </p:cNvPr>
            <p:cNvSpPr/>
            <p:nvPr/>
          </p:nvSpPr>
          <p:spPr>
            <a:xfrm flipH="1">
              <a:off x="6443659" y="3412709"/>
              <a:ext cx="1200151" cy="796944"/>
            </a:xfrm>
            <a:custGeom>
              <a:avLst/>
              <a:gdLst>
                <a:gd name="connsiteX0" fmla="*/ 1032666 w 1200151"/>
                <a:gd name="connsiteY0" fmla="*/ 0 h 796944"/>
                <a:gd name="connsiteX1" fmla="*/ 1032667 w 1200151"/>
                <a:gd name="connsiteY1" fmla="*/ 0 h 796944"/>
                <a:gd name="connsiteX2" fmla="*/ 1200151 w 1200151"/>
                <a:gd name="connsiteY2" fmla="*/ 92491 h 796944"/>
                <a:gd name="connsiteX3" fmla="*/ 1200151 w 1200151"/>
                <a:gd name="connsiteY3" fmla="*/ 420151 h 796944"/>
                <a:gd name="connsiteX4" fmla="*/ 314355 w 1200151"/>
                <a:gd name="connsiteY4" fmla="*/ 795091 h 796944"/>
                <a:gd name="connsiteX5" fmla="*/ 317348 w 1200151"/>
                <a:gd name="connsiteY5" fmla="*/ 796944 h 796944"/>
                <a:gd name="connsiteX6" fmla="*/ 317347 w 1200151"/>
                <a:gd name="connsiteY6" fmla="*/ 796944 h 796944"/>
                <a:gd name="connsiteX7" fmla="*/ 0 w 1200151"/>
                <a:gd name="connsiteY7" fmla="*/ 600491 h 796944"/>
                <a:gd name="connsiteX8" fmla="*/ 1200150 w 1200151"/>
                <a:gd name="connsiteY8" fmla="*/ 92491 h 796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0151" h="796944">
                  <a:moveTo>
                    <a:pt x="1032666" y="0"/>
                  </a:moveTo>
                  <a:lnTo>
                    <a:pt x="1032667" y="0"/>
                  </a:lnTo>
                  <a:lnTo>
                    <a:pt x="1200151" y="92491"/>
                  </a:lnTo>
                  <a:lnTo>
                    <a:pt x="1200151" y="420151"/>
                  </a:lnTo>
                  <a:lnTo>
                    <a:pt x="314355" y="795091"/>
                  </a:lnTo>
                  <a:lnTo>
                    <a:pt x="317348" y="796944"/>
                  </a:lnTo>
                  <a:lnTo>
                    <a:pt x="317347" y="796944"/>
                  </a:lnTo>
                  <a:lnTo>
                    <a:pt x="0" y="600491"/>
                  </a:lnTo>
                  <a:lnTo>
                    <a:pt x="1200150" y="92491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4CC218EB-3EA7-F749-EC5D-B8FA19BDAEFD}"/>
              </a:ext>
            </a:extLst>
          </p:cNvPr>
          <p:cNvGrpSpPr/>
          <p:nvPr/>
        </p:nvGrpSpPr>
        <p:grpSpPr>
          <a:xfrm>
            <a:off x="6244729" y="1080866"/>
            <a:ext cx="1425758" cy="457232"/>
            <a:chOff x="6084091" y="1394125"/>
            <a:chExt cx="1495427" cy="938549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FB4D6E94-4592-0ADE-1819-2C664F6E3387}"/>
                </a:ext>
              </a:extLst>
            </p:cNvPr>
            <p:cNvSpPr/>
            <p:nvPr/>
          </p:nvSpPr>
          <p:spPr>
            <a:xfrm flipH="1">
              <a:off x="6084091" y="1400175"/>
              <a:ext cx="1495425" cy="932498"/>
            </a:xfrm>
            <a:custGeom>
              <a:avLst/>
              <a:gdLst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973152 w 1495425"/>
                <a:gd name="connsiteY2" fmla="*/ 120328 h 932498"/>
                <a:gd name="connsiteX3" fmla="*/ 1154931 w 1495425"/>
                <a:gd name="connsiteY3" fmla="*/ 120328 h 932498"/>
                <a:gd name="connsiteX4" fmla="*/ 1154931 w 1495425"/>
                <a:gd name="connsiteY4" fmla="*/ 316028 h 932498"/>
                <a:gd name="connsiteX5" fmla="*/ 1495425 w 1495425"/>
                <a:gd name="connsiteY5" fmla="*/ 459581 h 932498"/>
                <a:gd name="connsiteX6" fmla="*/ 1495425 w 1495425"/>
                <a:gd name="connsiteY6" fmla="*/ 787241 h 932498"/>
                <a:gd name="connsiteX7" fmla="*/ 1066800 w 1495425"/>
                <a:gd name="connsiteY7" fmla="*/ 932498 h 932498"/>
                <a:gd name="connsiteX8" fmla="*/ 373856 w 1495425"/>
                <a:gd name="connsiteY8" fmla="*/ 637223 h 932498"/>
                <a:gd name="connsiteX9" fmla="*/ 0 w 1495425"/>
                <a:gd name="connsiteY9" fmla="*/ 758666 h 932498"/>
                <a:gd name="connsiteX10" fmla="*/ 0 w 1495425"/>
                <a:gd name="connsiteY10" fmla="*/ 431006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120328 h 932498"/>
                <a:gd name="connsiteX3" fmla="*/ 1154931 w 1495425"/>
                <a:gd name="connsiteY3" fmla="*/ 316028 h 932498"/>
                <a:gd name="connsiteX4" fmla="*/ 1495425 w 1495425"/>
                <a:gd name="connsiteY4" fmla="*/ 459581 h 932498"/>
                <a:gd name="connsiteX5" fmla="*/ 1495425 w 1495425"/>
                <a:gd name="connsiteY5" fmla="*/ 787241 h 932498"/>
                <a:gd name="connsiteX6" fmla="*/ 1066800 w 1495425"/>
                <a:gd name="connsiteY6" fmla="*/ 932498 h 932498"/>
                <a:gd name="connsiteX7" fmla="*/ 373856 w 1495425"/>
                <a:gd name="connsiteY7" fmla="*/ 637223 h 932498"/>
                <a:gd name="connsiteX8" fmla="*/ 0 w 1495425"/>
                <a:gd name="connsiteY8" fmla="*/ 758666 h 932498"/>
                <a:gd name="connsiteX9" fmla="*/ 0 w 1495425"/>
                <a:gd name="connsiteY9" fmla="*/ 431006 h 932498"/>
                <a:gd name="connsiteX10" fmla="*/ 21431 w 1495425"/>
                <a:gd name="connsiteY10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5425" h="932498">
                  <a:moveTo>
                    <a:pt x="21431" y="0"/>
                  </a:moveTo>
                  <a:lnTo>
                    <a:pt x="1157287" y="61913"/>
                  </a:lnTo>
                  <a:cubicBezTo>
                    <a:pt x="1156502" y="146618"/>
                    <a:pt x="1155716" y="231323"/>
                    <a:pt x="1154931" y="316028"/>
                  </a:cubicBezTo>
                  <a:lnTo>
                    <a:pt x="1495425" y="459581"/>
                  </a:lnTo>
                  <a:lnTo>
                    <a:pt x="1495425" y="787241"/>
                  </a:lnTo>
                  <a:lnTo>
                    <a:pt x="1066800" y="932498"/>
                  </a:lnTo>
                  <a:lnTo>
                    <a:pt x="373856" y="637223"/>
                  </a:lnTo>
                  <a:lnTo>
                    <a:pt x="0" y="758666"/>
                  </a:lnTo>
                  <a:lnTo>
                    <a:pt x="0" y="431006"/>
                  </a:lnTo>
                  <a:lnTo>
                    <a:pt x="21431" y="0"/>
                  </a:lnTo>
                  <a:close/>
                </a:path>
              </a:pathLst>
            </a:custGeom>
            <a:solidFill>
              <a:srgbClr val="FF66CC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D0D8D6CE-040A-7827-DFC9-0FBE1544CDAE}"/>
                </a:ext>
              </a:extLst>
            </p:cNvPr>
            <p:cNvSpPr/>
            <p:nvPr/>
          </p:nvSpPr>
          <p:spPr>
            <a:xfrm flipH="1">
              <a:off x="6084091" y="1394125"/>
              <a:ext cx="1495425" cy="932498"/>
            </a:xfrm>
            <a:custGeom>
              <a:avLst/>
              <a:gdLst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973152 w 1495425"/>
                <a:gd name="connsiteY2" fmla="*/ 120328 h 932498"/>
                <a:gd name="connsiteX3" fmla="*/ 1154931 w 1495425"/>
                <a:gd name="connsiteY3" fmla="*/ 120328 h 932498"/>
                <a:gd name="connsiteX4" fmla="*/ 1154931 w 1495425"/>
                <a:gd name="connsiteY4" fmla="*/ 316028 h 932498"/>
                <a:gd name="connsiteX5" fmla="*/ 1495425 w 1495425"/>
                <a:gd name="connsiteY5" fmla="*/ 459581 h 932498"/>
                <a:gd name="connsiteX6" fmla="*/ 1495425 w 1495425"/>
                <a:gd name="connsiteY6" fmla="*/ 787241 h 932498"/>
                <a:gd name="connsiteX7" fmla="*/ 1066800 w 1495425"/>
                <a:gd name="connsiteY7" fmla="*/ 932498 h 932498"/>
                <a:gd name="connsiteX8" fmla="*/ 373856 w 1495425"/>
                <a:gd name="connsiteY8" fmla="*/ 637223 h 932498"/>
                <a:gd name="connsiteX9" fmla="*/ 0 w 1495425"/>
                <a:gd name="connsiteY9" fmla="*/ 758666 h 932498"/>
                <a:gd name="connsiteX10" fmla="*/ 0 w 1495425"/>
                <a:gd name="connsiteY10" fmla="*/ 431006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120328 h 932498"/>
                <a:gd name="connsiteX3" fmla="*/ 1154931 w 1495425"/>
                <a:gd name="connsiteY3" fmla="*/ 316028 h 932498"/>
                <a:gd name="connsiteX4" fmla="*/ 1495425 w 1495425"/>
                <a:gd name="connsiteY4" fmla="*/ 459581 h 932498"/>
                <a:gd name="connsiteX5" fmla="*/ 1495425 w 1495425"/>
                <a:gd name="connsiteY5" fmla="*/ 787241 h 932498"/>
                <a:gd name="connsiteX6" fmla="*/ 1066800 w 1495425"/>
                <a:gd name="connsiteY6" fmla="*/ 932498 h 932498"/>
                <a:gd name="connsiteX7" fmla="*/ 373856 w 1495425"/>
                <a:gd name="connsiteY7" fmla="*/ 637223 h 932498"/>
                <a:gd name="connsiteX8" fmla="*/ 0 w 1495425"/>
                <a:gd name="connsiteY8" fmla="*/ 758666 h 932498"/>
                <a:gd name="connsiteX9" fmla="*/ 0 w 1495425"/>
                <a:gd name="connsiteY9" fmla="*/ 431006 h 932498"/>
                <a:gd name="connsiteX10" fmla="*/ 21431 w 1495425"/>
                <a:gd name="connsiteY10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5425" h="932498">
                  <a:moveTo>
                    <a:pt x="21431" y="0"/>
                  </a:moveTo>
                  <a:lnTo>
                    <a:pt x="1157287" y="61913"/>
                  </a:lnTo>
                  <a:cubicBezTo>
                    <a:pt x="1156502" y="146618"/>
                    <a:pt x="1155716" y="231323"/>
                    <a:pt x="1154931" y="316028"/>
                  </a:cubicBezTo>
                  <a:lnTo>
                    <a:pt x="1495425" y="459581"/>
                  </a:lnTo>
                  <a:lnTo>
                    <a:pt x="1495425" y="787241"/>
                  </a:lnTo>
                  <a:lnTo>
                    <a:pt x="1066800" y="932498"/>
                  </a:lnTo>
                  <a:lnTo>
                    <a:pt x="373856" y="637223"/>
                  </a:lnTo>
                  <a:lnTo>
                    <a:pt x="0" y="758666"/>
                  </a:lnTo>
                  <a:lnTo>
                    <a:pt x="0" y="431006"/>
                  </a:lnTo>
                  <a:lnTo>
                    <a:pt x="21431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61942D6C-89D8-7883-B476-C55747E742EF}"/>
                </a:ext>
              </a:extLst>
            </p:cNvPr>
            <p:cNvSpPr/>
            <p:nvPr/>
          </p:nvSpPr>
          <p:spPr>
            <a:xfrm flipH="1">
              <a:off x="6515098" y="1709738"/>
              <a:ext cx="696913" cy="621920"/>
            </a:xfrm>
            <a:custGeom>
              <a:avLst/>
              <a:gdLst>
                <a:gd name="connsiteX0" fmla="*/ 6351 w 696913"/>
                <a:gd name="connsiteY0" fmla="*/ 0 h 621920"/>
                <a:gd name="connsiteX1" fmla="*/ 696913 w 696913"/>
                <a:gd name="connsiteY1" fmla="*/ 294260 h 621920"/>
                <a:gd name="connsiteX2" fmla="*/ 696913 w 696913"/>
                <a:gd name="connsiteY2" fmla="*/ 621920 h 621920"/>
                <a:gd name="connsiteX3" fmla="*/ 6351 w 696913"/>
                <a:gd name="connsiteY3" fmla="*/ 327660 h 621920"/>
                <a:gd name="connsiteX4" fmla="*/ 0 w 696913"/>
                <a:gd name="connsiteY4" fmla="*/ 329723 h 621920"/>
                <a:gd name="connsiteX5" fmla="*/ 0 w 696913"/>
                <a:gd name="connsiteY5" fmla="*/ 2063 h 6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6913" h="621920">
                  <a:moveTo>
                    <a:pt x="6351" y="0"/>
                  </a:moveTo>
                  <a:lnTo>
                    <a:pt x="696913" y="294260"/>
                  </a:lnTo>
                  <a:lnTo>
                    <a:pt x="696913" y="621920"/>
                  </a:lnTo>
                  <a:lnTo>
                    <a:pt x="6351" y="327660"/>
                  </a:lnTo>
                  <a:lnTo>
                    <a:pt x="0" y="329723"/>
                  </a:lnTo>
                  <a:lnTo>
                    <a:pt x="0" y="2063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40D893F3-C1C2-8DB2-0BC6-330658FB684A}"/>
                </a:ext>
              </a:extLst>
            </p:cNvPr>
            <p:cNvSpPr/>
            <p:nvPr/>
          </p:nvSpPr>
          <p:spPr>
            <a:xfrm flipH="1">
              <a:off x="6084092" y="1463353"/>
              <a:ext cx="1495426" cy="869321"/>
            </a:xfrm>
            <a:custGeom>
              <a:avLst/>
              <a:gdLst>
                <a:gd name="connsiteX0" fmla="*/ 1495426 w 1495426"/>
                <a:gd name="connsiteY0" fmla="*/ 396404 h 869321"/>
                <a:gd name="connsiteX1" fmla="*/ 1495426 w 1495426"/>
                <a:gd name="connsiteY1" fmla="*/ 724064 h 869321"/>
                <a:gd name="connsiteX2" fmla="*/ 1066801 w 1495426"/>
                <a:gd name="connsiteY2" fmla="*/ 869321 h 869321"/>
                <a:gd name="connsiteX3" fmla="*/ 1064419 w 1495426"/>
                <a:gd name="connsiteY3" fmla="*/ 868306 h 869321"/>
                <a:gd name="connsiteX4" fmla="*/ 1064419 w 1495426"/>
                <a:gd name="connsiteY4" fmla="*/ 540646 h 869321"/>
                <a:gd name="connsiteX5" fmla="*/ 1066801 w 1495426"/>
                <a:gd name="connsiteY5" fmla="*/ 541661 h 869321"/>
                <a:gd name="connsiteX6" fmla="*/ 367505 w 1495426"/>
                <a:gd name="connsiteY6" fmla="*/ 248448 h 869321"/>
                <a:gd name="connsiteX7" fmla="*/ 367505 w 1495426"/>
                <a:gd name="connsiteY7" fmla="*/ 576108 h 869321"/>
                <a:gd name="connsiteX8" fmla="*/ 0 w 1495426"/>
                <a:gd name="connsiteY8" fmla="*/ 695488 h 869321"/>
                <a:gd name="connsiteX9" fmla="*/ 0 w 1495426"/>
                <a:gd name="connsiteY9" fmla="*/ 367828 h 869321"/>
                <a:gd name="connsiteX10" fmla="*/ 1153304 w 1495426"/>
                <a:gd name="connsiteY10" fmla="*/ 0 h 869321"/>
                <a:gd name="connsiteX11" fmla="*/ 1155502 w 1495426"/>
                <a:gd name="connsiteY11" fmla="*/ 0 h 869321"/>
                <a:gd name="connsiteX12" fmla="*/ 1155502 w 1495426"/>
                <a:gd name="connsiteY12" fmla="*/ 253091 h 869321"/>
                <a:gd name="connsiteX13" fmla="*/ 812007 w 1495426"/>
                <a:gd name="connsiteY13" fmla="*/ 108273 h 869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95426" h="869321">
                  <a:moveTo>
                    <a:pt x="1495426" y="396404"/>
                  </a:moveTo>
                  <a:lnTo>
                    <a:pt x="1495426" y="724064"/>
                  </a:lnTo>
                  <a:lnTo>
                    <a:pt x="1066801" y="869321"/>
                  </a:lnTo>
                  <a:lnTo>
                    <a:pt x="1064419" y="868306"/>
                  </a:lnTo>
                  <a:lnTo>
                    <a:pt x="1064419" y="540646"/>
                  </a:lnTo>
                  <a:lnTo>
                    <a:pt x="1066801" y="541661"/>
                  </a:lnTo>
                  <a:close/>
                  <a:moveTo>
                    <a:pt x="367505" y="248448"/>
                  </a:moveTo>
                  <a:lnTo>
                    <a:pt x="367505" y="576108"/>
                  </a:lnTo>
                  <a:lnTo>
                    <a:pt x="0" y="695488"/>
                  </a:lnTo>
                  <a:lnTo>
                    <a:pt x="0" y="367828"/>
                  </a:lnTo>
                  <a:close/>
                  <a:moveTo>
                    <a:pt x="1153304" y="0"/>
                  </a:moveTo>
                  <a:lnTo>
                    <a:pt x="1155502" y="0"/>
                  </a:lnTo>
                  <a:lnTo>
                    <a:pt x="1155502" y="253091"/>
                  </a:lnTo>
                  <a:lnTo>
                    <a:pt x="812007" y="108273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D5BCB9EA-5EDB-3B5F-87B2-F7ABCF52B6B8}"/>
              </a:ext>
            </a:extLst>
          </p:cNvPr>
          <p:cNvGrpSpPr/>
          <p:nvPr/>
        </p:nvGrpSpPr>
        <p:grpSpPr>
          <a:xfrm flipV="1">
            <a:off x="4136534" y="3892925"/>
            <a:ext cx="2059599" cy="983543"/>
            <a:chOff x="3872880" y="3784600"/>
            <a:chExt cx="2160240" cy="2018893"/>
          </a:xfrm>
        </p:grpSpPr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BC7C03D3-546B-0B91-C5E1-B2419877D906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solidFill>
              <a:schemeClr val="bg1"/>
            </a:solidFill>
            <a:ln w="635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143461E1-863C-FAC1-5BB2-30E6F85C83EA}"/>
                </a:ext>
              </a:extLst>
            </p:cNvPr>
            <p:cNvSpPr/>
            <p:nvPr/>
          </p:nvSpPr>
          <p:spPr>
            <a:xfrm rot="10800000">
              <a:off x="4952230" y="4573004"/>
              <a:ext cx="1080890" cy="1222365"/>
            </a:xfrm>
            <a:custGeom>
              <a:avLst/>
              <a:gdLst>
                <a:gd name="connsiteX0" fmla="*/ 0 w 1080890"/>
                <a:gd name="connsiteY0" fmla="*/ 1222365 h 1222365"/>
                <a:gd name="connsiteX1" fmla="*/ 0 w 1080890"/>
                <a:gd name="connsiteY1" fmla="*/ 894705 h 1222365"/>
                <a:gd name="connsiteX2" fmla="*/ 1080120 w 1080890"/>
                <a:gd name="connsiteY2" fmla="*/ 0 h 1222365"/>
                <a:gd name="connsiteX3" fmla="*/ 1080890 w 1080890"/>
                <a:gd name="connsiteY3" fmla="*/ 638 h 1222365"/>
                <a:gd name="connsiteX4" fmla="*/ 1080890 w 1080890"/>
                <a:gd name="connsiteY4" fmla="*/ 328298 h 1222365"/>
                <a:gd name="connsiteX5" fmla="*/ 1080120 w 1080890"/>
                <a:gd name="connsiteY5" fmla="*/ 327660 h 1222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0890" h="1222365">
                  <a:moveTo>
                    <a:pt x="0" y="1222365"/>
                  </a:moveTo>
                  <a:lnTo>
                    <a:pt x="0" y="894705"/>
                  </a:lnTo>
                  <a:lnTo>
                    <a:pt x="1080120" y="0"/>
                  </a:lnTo>
                  <a:lnTo>
                    <a:pt x="1080890" y="638"/>
                  </a:lnTo>
                  <a:lnTo>
                    <a:pt x="1080890" y="328298"/>
                  </a:lnTo>
                  <a:lnTo>
                    <a:pt x="1080120" y="32766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F242A278-A7E9-FBE5-AA04-DCC668E0E269}"/>
                </a:ext>
              </a:extLst>
            </p:cNvPr>
            <p:cNvSpPr/>
            <p:nvPr/>
          </p:nvSpPr>
          <p:spPr>
            <a:xfrm rot="10800000">
              <a:off x="3872880" y="4573004"/>
              <a:ext cx="1079350" cy="1221727"/>
            </a:xfrm>
            <a:custGeom>
              <a:avLst/>
              <a:gdLst>
                <a:gd name="connsiteX0" fmla="*/ 1079350 w 1079350"/>
                <a:gd name="connsiteY0" fmla="*/ 1221727 h 1221727"/>
                <a:gd name="connsiteX1" fmla="*/ 0 w 1079350"/>
                <a:gd name="connsiteY1" fmla="*/ 327660 h 1221727"/>
                <a:gd name="connsiteX2" fmla="*/ 0 w 1079350"/>
                <a:gd name="connsiteY2" fmla="*/ 0 h 1221727"/>
                <a:gd name="connsiteX3" fmla="*/ 1079350 w 1079350"/>
                <a:gd name="connsiteY3" fmla="*/ 894067 h 122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350" h="1221727">
                  <a:moveTo>
                    <a:pt x="1079350" y="1221727"/>
                  </a:moveTo>
                  <a:lnTo>
                    <a:pt x="0" y="327660"/>
                  </a:lnTo>
                  <a:lnTo>
                    <a:pt x="0" y="0"/>
                  </a:lnTo>
                  <a:lnTo>
                    <a:pt x="1079350" y="894067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EB9E29AB-D652-FCAA-1E5D-5CC787E4E017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003BC05F-3216-404F-4A26-6692A299AE6A}"/>
              </a:ext>
            </a:extLst>
          </p:cNvPr>
          <p:cNvGrpSpPr/>
          <p:nvPr/>
        </p:nvGrpSpPr>
        <p:grpSpPr>
          <a:xfrm flipV="1">
            <a:off x="632520" y="5126733"/>
            <a:ext cx="2311178" cy="501315"/>
            <a:chOff x="197644" y="2241850"/>
            <a:chExt cx="2424113" cy="1029036"/>
          </a:xfrm>
        </p:grpSpPr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9554FB1C-17FB-65BE-342F-63539BCF4897}"/>
                </a:ext>
              </a:extLst>
            </p:cNvPr>
            <p:cNvSpPr/>
            <p:nvPr/>
          </p:nvSpPr>
          <p:spPr>
            <a:xfrm>
              <a:off x="197644" y="224790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A093A351-23F6-9039-3316-C0B6DF4C7322}"/>
                </a:ext>
              </a:extLst>
            </p:cNvPr>
            <p:cNvSpPr/>
            <p:nvPr/>
          </p:nvSpPr>
          <p:spPr>
            <a:xfrm>
              <a:off x="197644" y="224185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E6992F8B-3640-184F-2FFF-9A4AC4FC3761}"/>
                </a:ext>
              </a:extLst>
            </p:cNvPr>
            <p:cNvSpPr/>
            <p:nvPr/>
          </p:nvSpPr>
          <p:spPr>
            <a:xfrm>
              <a:off x="197645" y="2586039"/>
              <a:ext cx="924521" cy="684158"/>
            </a:xfrm>
            <a:custGeom>
              <a:avLst/>
              <a:gdLst>
                <a:gd name="connsiteX0" fmla="*/ 0 w 924521"/>
                <a:gd name="connsiteY0" fmla="*/ 0 h 684158"/>
                <a:gd name="connsiteX1" fmla="*/ 924521 w 924521"/>
                <a:gd name="connsiteY1" fmla="*/ 356498 h 684158"/>
                <a:gd name="connsiteX2" fmla="*/ 924521 w 924521"/>
                <a:gd name="connsiteY2" fmla="*/ 684158 h 684158"/>
                <a:gd name="connsiteX3" fmla="*/ 0 w 924521"/>
                <a:gd name="connsiteY3" fmla="*/ 327659 h 68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4521" h="684158">
                  <a:moveTo>
                    <a:pt x="0" y="0"/>
                  </a:moveTo>
                  <a:lnTo>
                    <a:pt x="924521" y="356498"/>
                  </a:lnTo>
                  <a:lnTo>
                    <a:pt x="924521" y="684158"/>
                  </a:lnTo>
                  <a:lnTo>
                    <a:pt x="0" y="327659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3E291C0C-0A39-BC47-F0B4-2B7E1BE05748}"/>
                </a:ext>
              </a:extLst>
            </p:cNvPr>
            <p:cNvSpPr/>
            <p:nvPr/>
          </p:nvSpPr>
          <p:spPr>
            <a:xfrm>
              <a:off x="1254299" y="2708910"/>
              <a:ext cx="1267445" cy="329720"/>
            </a:xfrm>
            <a:custGeom>
              <a:avLst/>
              <a:gdLst>
                <a:gd name="connsiteX0" fmla="*/ 0 w 1267445"/>
                <a:gd name="connsiteY0" fmla="*/ 0 h 329720"/>
                <a:gd name="connsiteX1" fmla="*/ 1267445 w 1267445"/>
                <a:gd name="connsiteY1" fmla="*/ 0 h 329720"/>
                <a:gd name="connsiteX2" fmla="*/ 1267445 w 1267445"/>
                <a:gd name="connsiteY2" fmla="*/ 328613 h 329720"/>
                <a:gd name="connsiteX3" fmla="*/ 621 w 1267445"/>
                <a:gd name="connsiteY3" fmla="*/ 328613 h 329720"/>
                <a:gd name="connsiteX4" fmla="*/ 0 w 1267445"/>
                <a:gd name="connsiteY4" fmla="*/ 329720 h 32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7445" h="329720">
                  <a:moveTo>
                    <a:pt x="0" y="0"/>
                  </a:moveTo>
                  <a:lnTo>
                    <a:pt x="1267445" y="0"/>
                  </a:lnTo>
                  <a:lnTo>
                    <a:pt x="1267445" y="328613"/>
                  </a:lnTo>
                  <a:lnTo>
                    <a:pt x="621" y="328613"/>
                  </a:lnTo>
                  <a:lnTo>
                    <a:pt x="0" y="32972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A46C6BBB-99FC-97B9-C809-7060B5AD1803}"/>
                </a:ext>
              </a:extLst>
            </p:cNvPr>
            <p:cNvSpPr/>
            <p:nvPr/>
          </p:nvSpPr>
          <p:spPr>
            <a:xfrm>
              <a:off x="1122166" y="2247900"/>
              <a:ext cx="1499591" cy="1022986"/>
            </a:xfrm>
            <a:custGeom>
              <a:avLst/>
              <a:gdLst>
                <a:gd name="connsiteX0" fmla="*/ 132133 w 1499591"/>
                <a:gd name="connsiteY0" fmla="*/ 463069 h 1022986"/>
                <a:gd name="connsiteX1" fmla="*/ 132133 w 1499591"/>
                <a:gd name="connsiteY1" fmla="*/ 790731 h 1022986"/>
                <a:gd name="connsiteX2" fmla="*/ 1785 w 1499591"/>
                <a:gd name="connsiteY2" fmla="*/ 1022986 h 1022986"/>
                <a:gd name="connsiteX3" fmla="*/ 0 w 1499591"/>
                <a:gd name="connsiteY3" fmla="*/ 1022298 h 1022986"/>
                <a:gd name="connsiteX4" fmla="*/ 0 w 1499591"/>
                <a:gd name="connsiteY4" fmla="*/ 694638 h 1022986"/>
                <a:gd name="connsiteX5" fmla="*/ 1784 w 1499591"/>
                <a:gd name="connsiteY5" fmla="*/ 695326 h 1022986"/>
                <a:gd name="connsiteX6" fmla="*/ 1499590 w 1499591"/>
                <a:gd name="connsiteY6" fmla="*/ 204788 h 1022986"/>
                <a:gd name="connsiteX7" fmla="*/ 1499591 w 1499591"/>
                <a:gd name="connsiteY7" fmla="*/ 204788 h 1022986"/>
                <a:gd name="connsiteX8" fmla="*/ 1499591 w 1499591"/>
                <a:gd name="connsiteY8" fmla="*/ 532448 h 1022986"/>
                <a:gd name="connsiteX9" fmla="*/ 1399579 w 1499591"/>
                <a:gd name="connsiteY9" fmla="*/ 789623 h 1022986"/>
                <a:gd name="connsiteX10" fmla="*/ 1399578 w 1499591"/>
                <a:gd name="connsiteY10" fmla="*/ 789623 h 1022986"/>
                <a:gd name="connsiteX11" fmla="*/ 1399578 w 1499591"/>
                <a:gd name="connsiteY11" fmla="*/ 461963 h 1022986"/>
                <a:gd name="connsiteX12" fmla="*/ 398163 w 1499591"/>
                <a:gd name="connsiteY12" fmla="*/ 0 h 1022986"/>
                <a:gd name="connsiteX13" fmla="*/ 398163 w 1499591"/>
                <a:gd name="connsiteY13" fmla="*/ 204788 h 1022986"/>
                <a:gd name="connsiteX14" fmla="*/ 273248 w 1499591"/>
                <a:gd name="connsiteY14" fmla="*/ 204788 h 1022986"/>
                <a:gd name="connsiteX15" fmla="*/ 393492 w 1499591"/>
                <a:gd name="connsiteY15" fmla="*/ 2021 h 1022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99591" h="1022986">
                  <a:moveTo>
                    <a:pt x="132133" y="463069"/>
                  </a:moveTo>
                  <a:lnTo>
                    <a:pt x="132133" y="790731"/>
                  </a:lnTo>
                  <a:lnTo>
                    <a:pt x="1785" y="1022986"/>
                  </a:lnTo>
                  <a:lnTo>
                    <a:pt x="0" y="1022298"/>
                  </a:lnTo>
                  <a:lnTo>
                    <a:pt x="0" y="694638"/>
                  </a:lnTo>
                  <a:lnTo>
                    <a:pt x="1784" y="695326"/>
                  </a:lnTo>
                  <a:close/>
                  <a:moveTo>
                    <a:pt x="1499590" y="204788"/>
                  </a:moveTo>
                  <a:lnTo>
                    <a:pt x="1499591" y="204788"/>
                  </a:lnTo>
                  <a:lnTo>
                    <a:pt x="1499591" y="532448"/>
                  </a:lnTo>
                  <a:lnTo>
                    <a:pt x="1399579" y="789623"/>
                  </a:lnTo>
                  <a:lnTo>
                    <a:pt x="1399578" y="789623"/>
                  </a:lnTo>
                  <a:lnTo>
                    <a:pt x="1399578" y="461963"/>
                  </a:lnTo>
                  <a:close/>
                  <a:moveTo>
                    <a:pt x="398163" y="0"/>
                  </a:moveTo>
                  <a:lnTo>
                    <a:pt x="398163" y="204788"/>
                  </a:lnTo>
                  <a:lnTo>
                    <a:pt x="273248" y="204788"/>
                  </a:lnTo>
                  <a:lnTo>
                    <a:pt x="393492" y="2021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FDE12228-B104-DCD5-E226-BA761A3A4636}"/>
              </a:ext>
            </a:extLst>
          </p:cNvPr>
          <p:cNvGrpSpPr/>
          <p:nvPr/>
        </p:nvGrpSpPr>
        <p:grpSpPr>
          <a:xfrm flipV="1">
            <a:off x="1070690" y="4418317"/>
            <a:ext cx="2506426" cy="711674"/>
            <a:chOff x="657225" y="3264200"/>
            <a:chExt cx="2628901" cy="1460835"/>
          </a:xfrm>
        </p:grpSpPr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83EE250D-A4B8-F176-1583-A30234A6E311}"/>
                </a:ext>
              </a:extLst>
            </p:cNvPr>
            <p:cNvSpPr/>
            <p:nvPr/>
          </p:nvSpPr>
          <p:spPr>
            <a:xfrm>
              <a:off x="657225" y="3270250"/>
              <a:ext cx="2628900" cy="1454785"/>
            </a:xfrm>
            <a:custGeom>
              <a:avLst/>
              <a:gdLst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280991 w 2628900"/>
                <a:gd name="connsiteY10" fmla="*/ 1106149 h 1454785"/>
                <a:gd name="connsiteX11" fmla="*/ 0 w 2628900"/>
                <a:gd name="connsiteY11" fmla="*/ 1127125 h 1454785"/>
                <a:gd name="connsiteX12" fmla="*/ 685800 w 2628900"/>
                <a:gd name="connsiteY12" fmla="*/ 276225 h 1454785"/>
                <a:gd name="connsiteX13" fmla="*/ 1025525 w 2628900"/>
                <a:gd name="connsiteY13" fmla="*/ 492125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0 w 2628900"/>
                <a:gd name="connsiteY10" fmla="*/ 1127125 h 1454785"/>
                <a:gd name="connsiteX11" fmla="*/ 685800 w 2628900"/>
                <a:gd name="connsiteY11" fmla="*/ 276225 h 1454785"/>
                <a:gd name="connsiteX12" fmla="*/ 1025525 w 2628900"/>
                <a:gd name="connsiteY12" fmla="*/ 492125 h 1454785"/>
                <a:gd name="connsiteX13" fmla="*/ 2203450 w 2628900"/>
                <a:gd name="connsiteY13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428750 w 2628900"/>
                <a:gd name="connsiteY6" fmla="*/ 1070610 h 1454785"/>
                <a:gd name="connsiteX7" fmla="*/ 1828800 w 2628900"/>
                <a:gd name="connsiteY7" fmla="*/ 1318260 h 1454785"/>
                <a:gd name="connsiteX8" fmla="*/ 0 w 2628900"/>
                <a:gd name="connsiteY8" fmla="*/ 1454785 h 1454785"/>
                <a:gd name="connsiteX9" fmla="*/ 0 w 2628900"/>
                <a:gd name="connsiteY9" fmla="*/ 1127125 h 1454785"/>
                <a:gd name="connsiteX10" fmla="*/ 685800 w 2628900"/>
                <a:gd name="connsiteY10" fmla="*/ 276225 h 1454785"/>
                <a:gd name="connsiteX11" fmla="*/ 1025525 w 2628900"/>
                <a:gd name="connsiteY11" fmla="*/ 492125 h 1454785"/>
                <a:gd name="connsiteX12" fmla="*/ 2203450 w 2628900"/>
                <a:gd name="connsiteY12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828800 w 2628900"/>
                <a:gd name="connsiteY6" fmla="*/ 1318260 h 1454785"/>
                <a:gd name="connsiteX7" fmla="*/ 0 w 2628900"/>
                <a:gd name="connsiteY7" fmla="*/ 1454785 h 1454785"/>
                <a:gd name="connsiteX8" fmla="*/ 0 w 2628900"/>
                <a:gd name="connsiteY8" fmla="*/ 1127125 h 1454785"/>
                <a:gd name="connsiteX9" fmla="*/ 685800 w 2628900"/>
                <a:gd name="connsiteY9" fmla="*/ 276225 h 1454785"/>
                <a:gd name="connsiteX10" fmla="*/ 1025525 w 2628900"/>
                <a:gd name="connsiteY10" fmla="*/ 492125 h 1454785"/>
                <a:gd name="connsiteX11" fmla="*/ 2203450 w 2628900"/>
                <a:gd name="connsiteY11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628900 w 2628900"/>
                <a:gd name="connsiteY2" fmla="*/ 562610 h 1454785"/>
                <a:gd name="connsiteX3" fmla="*/ 1743104 w 2628900"/>
                <a:gd name="connsiteY3" fmla="*/ 937550 h 1454785"/>
                <a:gd name="connsiteX4" fmla="*/ 1828800 w 2628900"/>
                <a:gd name="connsiteY4" fmla="*/ 990600 h 1454785"/>
                <a:gd name="connsiteX5" fmla="*/ 1828800 w 2628900"/>
                <a:gd name="connsiteY5" fmla="*/ 1318260 h 1454785"/>
                <a:gd name="connsiteX6" fmla="*/ 0 w 2628900"/>
                <a:gd name="connsiteY6" fmla="*/ 1454785 h 1454785"/>
                <a:gd name="connsiteX7" fmla="*/ 0 w 2628900"/>
                <a:gd name="connsiteY7" fmla="*/ 1127125 h 1454785"/>
                <a:gd name="connsiteX8" fmla="*/ 685800 w 2628900"/>
                <a:gd name="connsiteY8" fmla="*/ 276225 h 1454785"/>
                <a:gd name="connsiteX9" fmla="*/ 1025525 w 2628900"/>
                <a:gd name="connsiteY9" fmla="*/ 492125 h 1454785"/>
                <a:gd name="connsiteX10" fmla="*/ 2203450 w 2628900"/>
                <a:gd name="connsiteY10" fmla="*/ 0 h 145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28900" h="1454785">
                  <a:moveTo>
                    <a:pt x="2203450" y="0"/>
                  </a:moveTo>
                  <a:lnTo>
                    <a:pt x="2628900" y="234950"/>
                  </a:lnTo>
                  <a:lnTo>
                    <a:pt x="2628900" y="562610"/>
                  </a:lnTo>
                  <a:lnTo>
                    <a:pt x="1743104" y="937550"/>
                  </a:lnTo>
                  <a:lnTo>
                    <a:pt x="1828800" y="990600"/>
                  </a:lnTo>
                  <a:lnTo>
                    <a:pt x="1828800" y="1318260"/>
                  </a:lnTo>
                  <a:lnTo>
                    <a:pt x="0" y="1454785"/>
                  </a:lnTo>
                  <a:lnTo>
                    <a:pt x="0" y="1127125"/>
                  </a:lnTo>
                  <a:lnTo>
                    <a:pt x="685800" y="276225"/>
                  </a:lnTo>
                  <a:lnTo>
                    <a:pt x="1025525" y="492125"/>
                  </a:lnTo>
                  <a:lnTo>
                    <a:pt x="2203450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A076DE9C-4C1E-8213-F70E-07B3AC865FAD}"/>
                </a:ext>
              </a:extLst>
            </p:cNvPr>
            <p:cNvSpPr/>
            <p:nvPr/>
          </p:nvSpPr>
          <p:spPr>
            <a:xfrm>
              <a:off x="657225" y="3264200"/>
              <a:ext cx="2628900" cy="1454785"/>
            </a:xfrm>
            <a:custGeom>
              <a:avLst/>
              <a:gdLst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280991 w 2628900"/>
                <a:gd name="connsiteY10" fmla="*/ 1106149 h 1454785"/>
                <a:gd name="connsiteX11" fmla="*/ 0 w 2628900"/>
                <a:gd name="connsiteY11" fmla="*/ 1127125 h 1454785"/>
                <a:gd name="connsiteX12" fmla="*/ 685800 w 2628900"/>
                <a:gd name="connsiteY12" fmla="*/ 276225 h 1454785"/>
                <a:gd name="connsiteX13" fmla="*/ 1025525 w 2628900"/>
                <a:gd name="connsiteY13" fmla="*/ 492125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0 w 2628900"/>
                <a:gd name="connsiteY10" fmla="*/ 1127125 h 1454785"/>
                <a:gd name="connsiteX11" fmla="*/ 685800 w 2628900"/>
                <a:gd name="connsiteY11" fmla="*/ 276225 h 1454785"/>
                <a:gd name="connsiteX12" fmla="*/ 1025525 w 2628900"/>
                <a:gd name="connsiteY12" fmla="*/ 492125 h 1454785"/>
                <a:gd name="connsiteX13" fmla="*/ 2203450 w 2628900"/>
                <a:gd name="connsiteY13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428750 w 2628900"/>
                <a:gd name="connsiteY6" fmla="*/ 1070610 h 1454785"/>
                <a:gd name="connsiteX7" fmla="*/ 1828800 w 2628900"/>
                <a:gd name="connsiteY7" fmla="*/ 1318260 h 1454785"/>
                <a:gd name="connsiteX8" fmla="*/ 0 w 2628900"/>
                <a:gd name="connsiteY8" fmla="*/ 1454785 h 1454785"/>
                <a:gd name="connsiteX9" fmla="*/ 0 w 2628900"/>
                <a:gd name="connsiteY9" fmla="*/ 1127125 h 1454785"/>
                <a:gd name="connsiteX10" fmla="*/ 685800 w 2628900"/>
                <a:gd name="connsiteY10" fmla="*/ 276225 h 1454785"/>
                <a:gd name="connsiteX11" fmla="*/ 1025525 w 2628900"/>
                <a:gd name="connsiteY11" fmla="*/ 492125 h 1454785"/>
                <a:gd name="connsiteX12" fmla="*/ 2203450 w 2628900"/>
                <a:gd name="connsiteY12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828800 w 2628900"/>
                <a:gd name="connsiteY6" fmla="*/ 1318260 h 1454785"/>
                <a:gd name="connsiteX7" fmla="*/ 0 w 2628900"/>
                <a:gd name="connsiteY7" fmla="*/ 1454785 h 1454785"/>
                <a:gd name="connsiteX8" fmla="*/ 0 w 2628900"/>
                <a:gd name="connsiteY8" fmla="*/ 1127125 h 1454785"/>
                <a:gd name="connsiteX9" fmla="*/ 685800 w 2628900"/>
                <a:gd name="connsiteY9" fmla="*/ 276225 h 1454785"/>
                <a:gd name="connsiteX10" fmla="*/ 1025525 w 2628900"/>
                <a:gd name="connsiteY10" fmla="*/ 492125 h 1454785"/>
                <a:gd name="connsiteX11" fmla="*/ 2203450 w 2628900"/>
                <a:gd name="connsiteY11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628900 w 2628900"/>
                <a:gd name="connsiteY2" fmla="*/ 562610 h 1454785"/>
                <a:gd name="connsiteX3" fmla="*/ 1743104 w 2628900"/>
                <a:gd name="connsiteY3" fmla="*/ 937550 h 1454785"/>
                <a:gd name="connsiteX4" fmla="*/ 1828800 w 2628900"/>
                <a:gd name="connsiteY4" fmla="*/ 990600 h 1454785"/>
                <a:gd name="connsiteX5" fmla="*/ 1828800 w 2628900"/>
                <a:gd name="connsiteY5" fmla="*/ 1318260 h 1454785"/>
                <a:gd name="connsiteX6" fmla="*/ 0 w 2628900"/>
                <a:gd name="connsiteY6" fmla="*/ 1454785 h 1454785"/>
                <a:gd name="connsiteX7" fmla="*/ 0 w 2628900"/>
                <a:gd name="connsiteY7" fmla="*/ 1127125 h 1454785"/>
                <a:gd name="connsiteX8" fmla="*/ 685800 w 2628900"/>
                <a:gd name="connsiteY8" fmla="*/ 276225 h 1454785"/>
                <a:gd name="connsiteX9" fmla="*/ 1025525 w 2628900"/>
                <a:gd name="connsiteY9" fmla="*/ 492125 h 1454785"/>
                <a:gd name="connsiteX10" fmla="*/ 2203450 w 2628900"/>
                <a:gd name="connsiteY10" fmla="*/ 0 h 145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28900" h="1454785">
                  <a:moveTo>
                    <a:pt x="2203450" y="0"/>
                  </a:moveTo>
                  <a:lnTo>
                    <a:pt x="2628900" y="234950"/>
                  </a:lnTo>
                  <a:lnTo>
                    <a:pt x="2628900" y="562610"/>
                  </a:lnTo>
                  <a:lnTo>
                    <a:pt x="1743104" y="937550"/>
                  </a:lnTo>
                  <a:lnTo>
                    <a:pt x="1828800" y="990600"/>
                  </a:lnTo>
                  <a:lnTo>
                    <a:pt x="1828800" y="1318260"/>
                  </a:lnTo>
                  <a:lnTo>
                    <a:pt x="0" y="1454785"/>
                  </a:lnTo>
                  <a:lnTo>
                    <a:pt x="0" y="1127125"/>
                  </a:lnTo>
                  <a:lnTo>
                    <a:pt x="685800" y="276225"/>
                  </a:lnTo>
                  <a:lnTo>
                    <a:pt x="1025525" y="492125"/>
                  </a:lnTo>
                  <a:lnTo>
                    <a:pt x="2203450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713746CD-ABC5-C22F-9DCE-C275ED0086C1}"/>
                </a:ext>
              </a:extLst>
            </p:cNvPr>
            <p:cNvSpPr/>
            <p:nvPr/>
          </p:nvSpPr>
          <p:spPr>
            <a:xfrm>
              <a:off x="657225" y="3623053"/>
              <a:ext cx="1828800" cy="1101982"/>
            </a:xfrm>
            <a:custGeom>
              <a:avLst/>
              <a:gdLst>
                <a:gd name="connsiteX0" fmla="*/ 1828800 w 1828800"/>
                <a:gd name="connsiteY0" fmla="*/ 637797 h 1101982"/>
                <a:gd name="connsiteX1" fmla="*/ 1828800 w 1828800"/>
                <a:gd name="connsiteY1" fmla="*/ 965457 h 1101982"/>
                <a:gd name="connsiteX2" fmla="*/ 0 w 1828800"/>
                <a:gd name="connsiteY2" fmla="*/ 1101982 h 1101982"/>
                <a:gd name="connsiteX3" fmla="*/ 0 w 1828800"/>
                <a:gd name="connsiteY3" fmla="*/ 774322 h 1101982"/>
                <a:gd name="connsiteX4" fmla="*/ 1358999 w 1828800"/>
                <a:gd name="connsiteY4" fmla="*/ 0 h 1101982"/>
                <a:gd name="connsiteX5" fmla="*/ 1358999 w 1828800"/>
                <a:gd name="connsiteY5" fmla="*/ 0 h 1101982"/>
                <a:gd name="connsiteX6" fmla="*/ 1025525 w 1828800"/>
                <a:gd name="connsiteY6" fmla="*/ 139322 h 1101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8800" h="1101982">
                  <a:moveTo>
                    <a:pt x="1828800" y="637797"/>
                  </a:moveTo>
                  <a:lnTo>
                    <a:pt x="1828800" y="965457"/>
                  </a:lnTo>
                  <a:lnTo>
                    <a:pt x="0" y="1101982"/>
                  </a:lnTo>
                  <a:lnTo>
                    <a:pt x="0" y="774322"/>
                  </a:lnTo>
                  <a:close/>
                  <a:moveTo>
                    <a:pt x="1358999" y="0"/>
                  </a:moveTo>
                  <a:lnTo>
                    <a:pt x="1358999" y="0"/>
                  </a:lnTo>
                  <a:lnTo>
                    <a:pt x="1025525" y="139322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27498CD0-37EC-6FAB-F3C0-04A1AA123374}"/>
                </a:ext>
              </a:extLst>
            </p:cNvPr>
            <p:cNvSpPr/>
            <p:nvPr/>
          </p:nvSpPr>
          <p:spPr>
            <a:xfrm>
              <a:off x="2085975" y="3412709"/>
              <a:ext cx="1200151" cy="796944"/>
            </a:xfrm>
            <a:custGeom>
              <a:avLst/>
              <a:gdLst>
                <a:gd name="connsiteX0" fmla="*/ 1032666 w 1200151"/>
                <a:gd name="connsiteY0" fmla="*/ 0 h 796944"/>
                <a:gd name="connsiteX1" fmla="*/ 1032667 w 1200151"/>
                <a:gd name="connsiteY1" fmla="*/ 0 h 796944"/>
                <a:gd name="connsiteX2" fmla="*/ 1200151 w 1200151"/>
                <a:gd name="connsiteY2" fmla="*/ 92491 h 796944"/>
                <a:gd name="connsiteX3" fmla="*/ 1200151 w 1200151"/>
                <a:gd name="connsiteY3" fmla="*/ 420151 h 796944"/>
                <a:gd name="connsiteX4" fmla="*/ 314355 w 1200151"/>
                <a:gd name="connsiteY4" fmla="*/ 795091 h 796944"/>
                <a:gd name="connsiteX5" fmla="*/ 317348 w 1200151"/>
                <a:gd name="connsiteY5" fmla="*/ 796944 h 796944"/>
                <a:gd name="connsiteX6" fmla="*/ 317347 w 1200151"/>
                <a:gd name="connsiteY6" fmla="*/ 796944 h 796944"/>
                <a:gd name="connsiteX7" fmla="*/ 0 w 1200151"/>
                <a:gd name="connsiteY7" fmla="*/ 600491 h 796944"/>
                <a:gd name="connsiteX8" fmla="*/ 1200150 w 1200151"/>
                <a:gd name="connsiteY8" fmla="*/ 92491 h 796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0151" h="796944">
                  <a:moveTo>
                    <a:pt x="1032666" y="0"/>
                  </a:moveTo>
                  <a:lnTo>
                    <a:pt x="1032667" y="0"/>
                  </a:lnTo>
                  <a:lnTo>
                    <a:pt x="1200151" y="92491"/>
                  </a:lnTo>
                  <a:lnTo>
                    <a:pt x="1200151" y="420151"/>
                  </a:lnTo>
                  <a:lnTo>
                    <a:pt x="314355" y="795091"/>
                  </a:lnTo>
                  <a:lnTo>
                    <a:pt x="317348" y="796944"/>
                  </a:lnTo>
                  <a:lnTo>
                    <a:pt x="317347" y="796944"/>
                  </a:lnTo>
                  <a:lnTo>
                    <a:pt x="0" y="600491"/>
                  </a:lnTo>
                  <a:lnTo>
                    <a:pt x="1200150" y="92491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B39121B7-DC2E-DD67-1862-5385043070EB}"/>
              </a:ext>
            </a:extLst>
          </p:cNvPr>
          <p:cNvGrpSpPr/>
          <p:nvPr/>
        </p:nvGrpSpPr>
        <p:grpSpPr>
          <a:xfrm flipV="1">
            <a:off x="4519295" y="5729838"/>
            <a:ext cx="1294077" cy="488677"/>
            <a:chOff x="4274344" y="1029814"/>
            <a:chExt cx="1357312" cy="1003094"/>
          </a:xfrm>
        </p:grpSpPr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46EE6070-478E-3079-7DD5-7BBF0B4801F4}"/>
                </a:ext>
              </a:extLst>
            </p:cNvPr>
            <p:cNvSpPr/>
            <p:nvPr/>
          </p:nvSpPr>
          <p:spPr>
            <a:xfrm>
              <a:off x="4274344" y="1035864"/>
              <a:ext cx="1357312" cy="997044"/>
            </a:xfrm>
            <a:custGeom>
              <a:avLst/>
              <a:gdLst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23667 w 1357312"/>
                <a:gd name="connsiteY7" fmla="*/ 669384 h 997044"/>
                <a:gd name="connsiteX8" fmla="*/ 942975 w 1357312"/>
                <a:gd name="connsiteY8" fmla="*/ 997044 h 997044"/>
                <a:gd name="connsiteX9" fmla="*/ 414335 w 1357312"/>
                <a:gd name="connsiteY9" fmla="*/ 997044 h 997044"/>
                <a:gd name="connsiteX10" fmla="*/ 433645 w 1357312"/>
                <a:gd name="connsiteY10" fmla="*/ 669384 h 997044"/>
                <a:gd name="connsiteX11" fmla="*/ 414335 w 1357312"/>
                <a:gd name="connsiteY11" fmla="*/ 669384 h 997044"/>
                <a:gd name="connsiteX12" fmla="*/ 417635 w 1357312"/>
                <a:gd name="connsiteY12" fmla="*/ 613390 h 997044"/>
                <a:gd name="connsiteX13" fmla="*/ 0 w 1357312"/>
                <a:gd name="connsiteY13" fmla="*/ 613390 h 997044"/>
                <a:gd name="connsiteX14" fmla="*/ 428261 w 1357312"/>
                <a:gd name="connsiteY14" fmla="*/ 433082 h 997044"/>
                <a:gd name="connsiteX15" fmla="*/ 436944 w 1357312"/>
                <a:gd name="connsiteY15" fmla="*/ 285730 h 997044"/>
                <a:gd name="connsiteX16" fmla="*/ 0 w 1357312"/>
                <a:gd name="connsiteY16" fmla="*/ 28573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23667 w 1357312"/>
                <a:gd name="connsiteY7" fmla="*/ 669384 h 997044"/>
                <a:gd name="connsiteX8" fmla="*/ 942975 w 1357312"/>
                <a:gd name="connsiteY8" fmla="*/ 997044 h 997044"/>
                <a:gd name="connsiteX9" fmla="*/ 414335 w 1357312"/>
                <a:gd name="connsiteY9" fmla="*/ 997044 h 997044"/>
                <a:gd name="connsiteX10" fmla="*/ 414335 w 1357312"/>
                <a:gd name="connsiteY10" fmla="*/ 669384 h 997044"/>
                <a:gd name="connsiteX11" fmla="*/ 417635 w 1357312"/>
                <a:gd name="connsiteY11" fmla="*/ 613390 h 997044"/>
                <a:gd name="connsiteX12" fmla="*/ 0 w 1357312"/>
                <a:gd name="connsiteY12" fmla="*/ 613390 h 997044"/>
                <a:gd name="connsiteX13" fmla="*/ 428261 w 1357312"/>
                <a:gd name="connsiteY13" fmla="*/ 433082 h 997044"/>
                <a:gd name="connsiteX14" fmla="*/ 436944 w 1357312"/>
                <a:gd name="connsiteY14" fmla="*/ 285730 h 997044"/>
                <a:gd name="connsiteX15" fmla="*/ 0 w 1357312"/>
                <a:gd name="connsiteY15" fmla="*/ 285730 h 997044"/>
                <a:gd name="connsiteX16" fmla="*/ 678656 w 1357312"/>
                <a:gd name="connsiteY16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428261 w 1357312"/>
                <a:gd name="connsiteY12" fmla="*/ 433082 h 997044"/>
                <a:gd name="connsiteX13" fmla="*/ 436944 w 1357312"/>
                <a:gd name="connsiteY13" fmla="*/ 285730 h 997044"/>
                <a:gd name="connsiteX14" fmla="*/ 0 w 1357312"/>
                <a:gd name="connsiteY14" fmla="*/ 285730 h 997044"/>
                <a:gd name="connsiteX15" fmla="*/ 678656 w 1357312"/>
                <a:gd name="connsiteY15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436944 w 1357312"/>
                <a:gd name="connsiteY12" fmla="*/ 285730 h 997044"/>
                <a:gd name="connsiteX13" fmla="*/ 0 w 1357312"/>
                <a:gd name="connsiteY13" fmla="*/ 285730 h 997044"/>
                <a:gd name="connsiteX14" fmla="*/ 678656 w 1357312"/>
                <a:gd name="connsiteY14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0 w 1357312"/>
                <a:gd name="connsiteY12" fmla="*/ 285730 h 997044"/>
                <a:gd name="connsiteX13" fmla="*/ 678656 w 1357312"/>
                <a:gd name="connsiteY13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9050 w 1357312"/>
                <a:gd name="connsiteY2" fmla="*/ 433082 h 997044"/>
                <a:gd name="connsiteX3" fmla="*/ 1357312 w 1357312"/>
                <a:gd name="connsiteY3" fmla="*/ 613390 h 997044"/>
                <a:gd name="connsiteX4" fmla="*/ 939676 w 1357312"/>
                <a:gd name="connsiteY4" fmla="*/ 613390 h 997044"/>
                <a:gd name="connsiteX5" fmla="*/ 942975 w 1357312"/>
                <a:gd name="connsiteY5" fmla="*/ 669384 h 997044"/>
                <a:gd name="connsiteX6" fmla="*/ 942975 w 1357312"/>
                <a:gd name="connsiteY6" fmla="*/ 997044 h 997044"/>
                <a:gd name="connsiteX7" fmla="*/ 414335 w 1357312"/>
                <a:gd name="connsiteY7" fmla="*/ 997044 h 997044"/>
                <a:gd name="connsiteX8" fmla="*/ 414335 w 1357312"/>
                <a:gd name="connsiteY8" fmla="*/ 669384 h 997044"/>
                <a:gd name="connsiteX9" fmla="*/ 417635 w 1357312"/>
                <a:gd name="connsiteY9" fmla="*/ 613390 h 997044"/>
                <a:gd name="connsiteX10" fmla="*/ 0 w 1357312"/>
                <a:gd name="connsiteY10" fmla="*/ 613390 h 997044"/>
                <a:gd name="connsiteX11" fmla="*/ 0 w 1357312"/>
                <a:gd name="connsiteY11" fmla="*/ 285730 h 997044"/>
                <a:gd name="connsiteX12" fmla="*/ 678656 w 1357312"/>
                <a:gd name="connsiteY12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1357312 w 1357312"/>
                <a:gd name="connsiteY2" fmla="*/ 613390 h 997044"/>
                <a:gd name="connsiteX3" fmla="*/ 939676 w 1357312"/>
                <a:gd name="connsiteY3" fmla="*/ 613390 h 997044"/>
                <a:gd name="connsiteX4" fmla="*/ 942975 w 1357312"/>
                <a:gd name="connsiteY4" fmla="*/ 669384 h 997044"/>
                <a:gd name="connsiteX5" fmla="*/ 942975 w 1357312"/>
                <a:gd name="connsiteY5" fmla="*/ 997044 h 997044"/>
                <a:gd name="connsiteX6" fmla="*/ 414335 w 1357312"/>
                <a:gd name="connsiteY6" fmla="*/ 997044 h 997044"/>
                <a:gd name="connsiteX7" fmla="*/ 414335 w 1357312"/>
                <a:gd name="connsiteY7" fmla="*/ 669384 h 997044"/>
                <a:gd name="connsiteX8" fmla="*/ 417635 w 1357312"/>
                <a:gd name="connsiteY8" fmla="*/ 613390 h 997044"/>
                <a:gd name="connsiteX9" fmla="*/ 0 w 1357312"/>
                <a:gd name="connsiteY9" fmla="*/ 613390 h 997044"/>
                <a:gd name="connsiteX10" fmla="*/ 0 w 1357312"/>
                <a:gd name="connsiteY10" fmla="*/ 285730 h 997044"/>
                <a:gd name="connsiteX11" fmla="*/ 678656 w 1357312"/>
                <a:gd name="connsiteY11" fmla="*/ 0 h 99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57312" h="997044">
                  <a:moveTo>
                    <a:pt x="678656" y="0"/>
                  </a:moveTo>
                  <a:lnTo>
                    <a:pt x="1357312" y="285730"/>
                  </a:lnTo>
                  <a:lnTo>
                    <a:pt x="1357312" y="613390"/>
                  </a:lnTo>
                  <a:lnTo>
                    <a:pt x="939676" y="613390"/>
                  </a:lnTo>
                  <a:lnTo>
                    <a:pt x="942975" y="669384"/>
                  </a:lnTo>
                  <a:lnTo>
                    <a:pt x="942975" y="997044"/>
                  </a:lnTo>
                  <a:lnTo>
                    <a:pt x="414335" y="997044"/>
                  </a:lnTo>
                  <a:lnTo>
                    <a:pt x="414335" y="669384"/>
                  </a:lnTo>
                  <a:lnTo>
                    <a:pt x="417635" y="613390"/>
                  </a:lnTo>
                  <a:lnTo>
                    <a:pt x="0" y="613390"/>
                  </a:lnTo>
                  <a:lnTo>
                    <a:pt x="0" y="285730"/>
                  </a:lnTo>
                  <a:lnTo>
                    <a:pt x="678656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036F1FCE-93B0-72D1-0D82-F9A077FD3374}"/>
                </a:ext>
              </a:extLst>
            </p:cNvPr>
            <p:cNvSpPr/>
            <p:nvPr/>
          </p:nvSpPr>
          <p:spPr>
            <a:xfrm>
              <a:off x="4274344" y="1029814"/>
              <a:ext cx="1357312" cy="997044"/>
            </a:xfrm>
            <a:custGeom>
              <a:avLst/>
              <a:gdLst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23667 w 1357312"/>
                <a:gd name="connsiteY7" fmla="*/ 669384 h 997044"/>
                <a:gd name="connsiteX8" fmla="*/ 942975 w 1357312"/>
                <a:gd name="connsiteY8" fmla="*/ 997044 h 997044"/>
                <a:gd name="connsiteX9" fmla="*/ 414335 w 1357312"/>
                <a:gd name="connsiteY9" fmla="*/ 997044 h 997044"/>
                <a:gd name="connsiteX10" fmla="*/ 433645 w 1357312"/>
                <a:gd name="connsiteY10" fmla="*/ 669384 h 997044"/>
                <a:gd name="connsiteX11" fmla="*/ 414335 w 1357312"/>
                <a:gd name="connsiteY11" fmla="*/ 669384 h 997044"/>
                <a:gd name="connsiteX12" fmla="*/ 417635 w 1357312"/>
                <a:gd name="connsiteY12" fmla="*/ 613390 h 997044"/>
                <a:gd name="connsiteX13" fmla="*/ 0 w 1357312"/>
                <a:gd name="connsiteY13" fmla="*/ 613390 h 997044"/>
                <a:gd name="connsiteX14" fmla="*/ 428261 w 1357312"/>
                <a:gd name="connsiteY14" fmla="*/ 433082 h 997044"/>
                <a:gd name="connsiteX15" fmla="*/ 436944 w 1357312"/>
                <a:gd name="connsiteY15" fmla="*/ 285730 h 997044"/>
                <a:gd name="connsiteX16" fmla="*/ 0 w 1357312"/>
                <a:gd name="connsiteY16" fmla="*/ 28573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23667 w 1357312"/>
                <a:gd name="connsiteY7" fmla="*/ 669384 h 997044"/>
                <a:gd name="connsiteX8" fmla="*/ 942975 w 1357312"/>
                <a:gd name="connsiteY8" fmla="*/ 997044 h 997044"/>
                <a:gd name="connsiteX9" fmla="*/ 414335 w 1357312"/>
                <a:gd name="connsiteY9" fmla="*/ 997044 h 997044"/>
                <a:gd name="connsiteX10" fmla="*/ 414335 w 1357312"/>
                <a:gd name="connsiteY10" fmla="*/ 669384 h 997044"/>
                <a:gd name="connsiteX11" fmla="*/ 417635 w 1357312"/>
                <a:gd name="connsiteY11" fmla="*/ 613390 h 997044"/>
                <a:gd name="connsiteX12" fmla="*/ 0 w 1357312"/>
                <a:gd name="connsiteY12" fmla="*/ 613390 h 997044"/>
                <a:gd name="connsiteX13" fmla="*/ 428261 w 1357312"/>
                <a:gd name="connsiteY13" fmla="*/ 433082 h 997044"/>
                <a:gd name="connsiteX14" fmla="*/ 436944 w 1357312"/>
                <a:gd name="connsiteY14" fmla="*/ 285730 h 997044"/>
                <a:gd name="connsiteX15" fmla="*/ 0 w 1357312"/>
                <a:gd name="connsiteY15" fmla="*/ 285730 h 997044"/>
                <a:gd name="connsiteX16" fmla="*/ 678656 w 1357312"/>
                <a:gd name="connsiteY16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428261 w 1357312"/>
                <a:gd name="connsiteY12" fmla="*/ 433082 h 997044"/>
                <a:gd name="connsiteX13" fmla="*/ 436944 w 1357312"/>
                <a:gd name="connsiteY13" fmla="*/ 285730 h 997044"/>
                <a:gd name="connsiteX14" fmla="*/ 0 w 1357312"/>
                <a:gd name="connsiteY14" fmla="*/ 285730 h 997044"/>
                <a:gd name="connsiteX15" fmla="*/ 678656 w 1357312"/>
                <a:gd name="connsiteY15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436944 w 1357312"/>
                <a:gd name="connsiteY12" fmla="*/ 285730 h 997044"/>
                <a:gd name="connsiteX13" fmla="*/ 0 w 1357312"/>
                <a:gd name="connsiteY13" fmla="*/ 285730 h 997044"/>
                <a:gd name="connsiteX14" fmla="*/ 678656 w 1357312"/>
                <a:gd name="connsiteY14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0 w 1357312"/>
                <a:gd name="connsiteY12" fmla="*/ 285730 h 997044"/>
                <a:gd name="connsiteX13" fmla="*/ 678656 w 1357312"/>
                <a:gd name="connsiteY13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9050 w 1357312"/>
                <a:gd name="connsiteY2" fmla="*/ 433082 h 997044"/>
                <a:gd name="connsiteX3" fmla="*/ 1357312 w 1357312"/>
                <a:gd name="connsiteY3" fmla="*/ 613390 h 997044"/>
                <a:gd name="connsiteX4" fmla="*/ 939676 w 1357312"/>
                <a:gd name="connsiteY4" fmla="*/ 613390 h 997044"/>
                <a:gd name="connsiteX5" fmla="*/ 942975 w 1357312"/>
                <a:gd name="connsiteY5" fmla="*/ 669384 h 997044"/>
                <a:gd name="connsiteX6" fmla="*/ 942975 w 1357312"/>
                <a:gd name="connsiteY6" fmla="*/ 997044 h 997044"/>
                <a:gd name="connsiteX7" fmla="*/ 414335 w 1357312"/>
                <a:gd name="connsiteY7" fmla="*/ 997044 h 997044"/>
                <a:gd name="connsiteX8" fmla="*/ 414335 w 1357312"/>
                <a:gd name="connsiteY8" fmla="*/ 669384 h 997044"/>
                <a:gd name="connsiteX9" fmla="*/ 417635 w 1357312"/>
                <a:gd name="connsiteY9" fmla="*/ 613390 h 997044"/>
                <a:gd name="connsiteX10" fmla="*/ 0 w 1357312"/>
                <a:gd name="connsiteY10" fmla="*/ 613390 h 997044"/>
                <a:gd name="connsiteX11" fmla="*/ 0 w 1357312"/>
                <a:gd name="connsiteY11" fmla="*/ 285730 h 997044"/>
                <a:gd name="connsiteX12" fmla="*/ 678656 w 1357312"/>
                <a:gd name="connsiteY12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1357312 w 1357312"/>
                <a:gd name="connsiteY2" fmla="*/ 613390 h 997044"/>
                <a:gd name="connsiteX3" fmla="*/ 939676 w 1357312"/>
                <a:gd name="connsiteY3" fmla="*/ 613390 h 997044"/>
                <a:gd name="connsiteX4" fmla="*/ 942975 w 1357312"/>
                <a:gd name="connsiteY4" fmla="*/ 669384 h 997044"/>
                <a:gd name="connsiteX5" fmla="*/ 942975 w 1357312"/>
                <a:gd name="connsiteY5" fmla="*/ 997044 h 997044"/>
                <a:gd name="connsiteX6" fmla="*/ 414335 w 1357312"/>
                <a:gd name="connsiteY6" fmla="*/ 997044 h 997044"/>
                <a:gd name="connsiteX7" fmla="*/ 414335 w 1357312"/>
                <a:gd name="connsiteY7" fmla="*/ 669384 h 997044"/>
                <a:gd name="connsiteX8" fmla="*/ 417635 w 1357312"/>
                <a:gd name="connsiteY8" fmla="*/ 613390 h 997044"/>
                <a:gd name="connsiteX9" fmla="*/ 0 w 1357312"/>
                <a:gd name="connsiteY9" fmla="*/ 613390 h 997044"/>
                <a:gd name="connsiteX10" fmla="*/ 0 w 1357312"/>
                <a:gd name="connsiteY10" fmla="*/ 285730 h 997044"/>
                <a:gd name="connsiteX11" fmla="*/ 678656 w 1357312"/>
                <a:gd name="connsiteY11" fmla="*/ 0 h 99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57312" h="997044">
                  <a:moveTo>
                    <a:pt x="678656" y="0"/>
                  </a:moveTo>
                  <a:lnTo>
                    <a:pt x="1357312" y="285730"/>
                  </a:lnTo>
                  <a:lnTo>
                    <a:pt x="1357312" y="613390"/>
                  </a:lnTo>
                  <a:lnTo>
                    <a:pt x="939676" y="613390"/>
                  </a:lnTo>
                  <a:lnTo>
                    <a:pt x="942975" y="669384"/>
                  </a:lnTo>
                  <a:lnTo>
                    <a:pt x="942975" y="997044"/>
                  </a:lnTo>
                  <a:lnTo>
                    <a:pt x="414335" y="997044"/>
                  </a:lnTo>
                  <a:lnTo>
                    <a:pt x="414335" y="669384"/>
                  </a:lnTo>
                  <a:lnTo>
                    <a:pt x="417635" y="613390"/>
                  </a:lnTo>
                  <a:lnTo>
                    <a:pt x="0" y="613390"/>
                  </a:lnTo>
                  <a:lnTo>
                    <a:pt x="0" y="285730"/>
                  </a:lnTo>
                  <a:lnTo>
                    <a:pt x="678656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F04FD6D2-4488-D05E-37C7-3F08FA2D0488}"/>
                </a:ext>
              </a:extLst>
            </p:cNvPr>
            <p:cNvSpPr/>
            <p:nvPr/>
          </p:nvSpPr>
          <p:spPr>
            <a:xfrm>
              <a:off x="4274344" y="1321594"/>
              <a:ext cx="1357312" cy="711314"/>
            </a:xfrm>
            <a:custGeom>
              <a:avLst/>
              <a:gdLst>
                <a:gd name="connsiteX0" fmla="*/ 414335 w 1357312"/>
                <a:gd name="connsiteY0" fmla="*/ 383654 h 711314"/>
                <a:gd name="connsiteX1" fmla="*/ 942975 w 1357312"/>
                <a:gd name="connsiteY1" fmla="*/ 383654 h 711314"/>
                <a:gd name="connsiteX2" fmla="*/ 942975 w 1357312"/>
                <a:gd name="connsiteY2" fmla="*/ 711314 h 711314"/>
                <a:gd name="connsiteX3" fmla="*/ 414335 w 1357312"/>
                <a:gd name="connsiteY3" fmla="*/ 711314 h 711314"/>
                <a:gd name="connsiteX4" fmla="*/ 920367 w 1357312"/>
                <a:gd name="connsiteY4" fmla="*/ 0 h 711314"/>
                <a:gd name="connsiteX5" fmla="*/ 1357312 w 1357312"/>
                <a:gd name="connsiteY5" fmla="*/ 0 h 711314"/>
                <a:gd name="connsiteX6" fmla="*/ 1357312 w 1357312"/>
                <a:gd name="connsiteY6" fmla="*/ 327660 h 711314"/>
                <a:gd name="connsiteX7" fmla="*/ 939676 w 1357312"/>
                <a:gd name="connsiteY7" fmla="*/ 327660 h 711314"/>
                <a:gd name="connsiteX8" fmla="*/ 942975 w 1357312"/>
                <a:gd name="connsiteY8" fmla="*/ 383654 h 711314"/>
                <a:gd name="connsiteX9" fmla="*/ 0 w 1357312"/>
                <a:gd name="connsiteY9" fmla="*/ 0 h 711314"/>
                <a:gd name="connsiteX10" fmla="*/ 436944 w 1357312"/>
                <a:gd name="connsiteY10" fmla="*/ 0 h 711314"/>
                <a:gd name="connsiteX11" fmla="*/ 417635 w 1357312"/>
                <a:gd name="connsiteY11" fmla="*/ 327660 h 711314"/>
                <a:gd name="connsiteX12" fmla="*/ 0 w 1357312"/>
                <a:gd name="connsiteY12" fmla="*/ 327660 h 711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57312" h="711314">
                  <a:moveTo>
                    <a:pt x="414335" y="383654"/>
                  </a:moveTo>
                  <a:lnTo>
                    <a:pt x="942975" y="383654"/>
                  </a:lnTo>
                  <a:lnTo>
                    <a:pt x="942975" y="711314"/>
                  </a:lnTo>
                  <a:lnTo>
                    <a:pt x="414335" y="711314"/>
                  </a:lnTo>
                  <a:close/>
                  <a:moveTo>
                    <a:pt x="920367" y="0"/>
                  </a:moveTo>
                  <a:lnTo>
                    <a:pt x="1357312" y="0"/>
                  </a:lnTo>
                  <a:lnTo>
                    <a:pt x="1357312" y="327660"/>
                  </a:lnTo>
                  <a:lnTo>
                    <a:pt x="939676" y="327660"/>
                  </a:lnTo>
                  <a:lnTo>
                    <a:pt x="942975" y="383654"/>
                  </a:lnTo>
                  <a:close/>
                  <a:moveTo>
                    <a:pt x="0" y="0"/>
                  </a:moveTo>
                  <a:lnTo>
                    <a:pt x="436944" y="0"/>
                  </a:lnTo>
                  <a:lnTo>
                    <a:pt x="417635" y="327660"/>
                  </a:lnTo>
                  <a:lnTo>
                    <a:pt x="0" y="32766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A2F6E20C-46F3-7A1A-F979-753AA01A21EF}"/>
              </a:ext>
            </a:extLst>
          </p:cNvPr>
          <p:cNvGrpSpPr/>
          <p:nvPr/>
        </p:nvGrpSpPr>
        <p:grpSpPr>
          <a:xfrm flipV="1">
            <a:off x="2494174" y="5583802"/>
            <a:ext cx="1425758" cy="457232"/>
            <a:chOff x="2150267" y="1394125"/>
            <a:chExt cx="1495427" cy="938549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E836E417-8666-2B76-DF0B-BA3E9CAF471C}"/>
                </a:ext>
              </a:extLst>
            </p:cNvPr>
            <p:cNvSpPr/>
            <p:nvPr/>
          </p:nvSpPr>
          <p:spPr>
            <a:xfrm>
              <a:off x="2150269" y="1400175"/>
              <a:ext cx="1495425" cy="932498"/>
            </a:xfrm>
            <a:custGeom>
              <a:avLst/>
              <a:gdLst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973152 w 1495425"/>
                <a:gd name="connsiteY2" fmla="*/ 120328 h 932498"/>
                <a:gd name="connsiteX3" fmla="*/ 1154931 w 1495425"/>
                <a:gd name="connsiteY3" fmla="*/ 120328 h 932498"/>
                <a:gd name="connsiteX4" fmla="*/ 1154931 w 1495425"/>
                <a:gd name="connsiteY4" fmla="*/ 316028 h 932498"/>
                <a:gd name="connsiteX5" fmla="*/ 1495425 w 1495425"/>
                <a:gd name="connsiteY5" fmla="*/ 459581 h 932498"/>
                <a:gd name="connsiteX6" fmla="*/ 1495425 w 1495425"/>
                <a:gd name="connsiteY6" fmla="*/ 787241 h 932498"/>
                <a:gd name="connsiteX7" fmla="*/ 1066800 w 1495425"/>
                <a:gd name="connsiteY7" fmla="*/ 932498 h 932498"/>
                <a:gd name="connsiteX8" fmla="*/ 373856 w 1495425"/>
                <a:gd name="connsiteY8" fmla="*/ 637223 h 932498"/>
                <a:gd name="connsiteX9" fmla="*/ 0 w 1495425"/>
                <a:gd name="connsiteY9" fmla="*/ 758666 h 932498"/>
                <a:gd name="connsiteX10" fmla="*/ 0 w 1495425"/>
                <a:gd name="connsiteY10" fmla="*/ 431006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120328 h 932498"/>
                <a:gd name="connsiteX3" fmla="*/ 1154931 w 1495425"/>
                <a:gd name="connsiteY3" fmla="*/ 316028 h 932498"/>
                <a:gd name="connsiteX4" fmla="*/ 1495425 w 1495425"/>
                <a:gd name="connsiteY4" fmla="*/ 459581 h 932498"/>
                <a:gd name="connsiteX5" fmla="*/ 1495425 w 1495425"/>
                <a:gd name="connsiteY5" fmla="*/ 787241 h 932498"/>
                <a:gd name="connsiteX6" fmla="*/ 1066800 w 1495425"/>
                <a:gd name="connsiteY6" fmla="*/ 932498 h 932498"/>
                <a:gd name="connsiteX7" fmla="*/ 373856 w 1495425"/>
                <a:gd name="connsiteY7" fmla="*/ 637223 h 932498"/>
                <a:gd name="connsiteX8" fmla="*/ 0 w 1495425"/>
                <a:gd name="connsiteY8" fmla="*/ 758666 h 932498"/>
                <a:gd name="connsiteX9" fmla="*/ 0 w 1495425"/>
                <a:gd name="connsiteY9" fmla="*/ 431006 h 932498"/>
                <a:gd name="connsiteX10" fmla="*/ 21431 w 1495425"/>
                <a:gd name="connsiteY10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5425" h="932498">
                  <a:moveTo>
                    <a:pt x="21431" y="0"/>
                  </a:moveTo>
                  <a:lnTo>
                    <a:pt x="1157287" y="61913"/>
                  </a:lnTo>
                  <a:cubicBezTo>
                    <a:pt x="1156502" y="146618"/>
                    <a:pt x="1155716" y="231323"/>
                    <a:pt x="1154931" y="316028"/>
                  </a:cubicBezTo>
                  <a:lnTo>
                    <a:pt x="1495425" y="459581"/>
                  </a:lnTo>
                  <a:lnTo>
                    <a:pt x="1495425" y="787241"/>
                  </a:lnTo>
                  <a:lnTo>
                    <a:pt x="1066800" y="932498"/>
                  </a:lnTo>
                  <a:lnTo>
                    <a:pt x="373856" y="637223"/>
                  </a:lnTo>
                  <a:lnTo>
                    <a:pt x="0" y="758666"/>
                  </a:lnTo>
                  <a:lnTo>
                    <a:pt x="0" y="431006"/>
                  </a:lnTo>
                  <a:lnTo>
                    <a:pt x="21431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5F215D90-C8BC-38A1-8D37-B241FCB3332F}"/>
                </a:ext>
              </a:extLst>
            </p:cNvPr>
            <p:cNvSpPr/>
            <p:nvPr/>
          </p:nvSpPr>
          <p:spPr>
            <a:xfrm>
              <a:off x="2150269" y="1394125"/>
              <a:ext cx="1495425" cy="932498"/>
            </a:xfrm>
            <a:custGeom>
              <a:avLst/>
              <a:gdLst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973152 w 1495425"/>
                <a:gd name="connsiteY2" fmla="*/ 120328 h 932498"/>
                <a:gd name="connsiteX3" fmla="*/ 1154931 w 1495425"/>
                <a:gd name="connsiteY3" fmla="*/ 120328 h 932498"/>
                <a:gd name="connsiteX4" fmla="*/ 1154931 w 1495425"/>
                <a:gd name="connsiteY4" fmla="*/ 316028 h 932498"/>
                <a:gd name="connsiteX5" fmla="*/ 1495425 w 1495425"/>
                <a:gd name="connsiteY5" fmla="*/ 459581 h 932498"/>
                <a:gd name="connsiteX6" fmla="*/ 1495425 w 1495425"/>
                <a:gd name="connsiteY6" fmla="*/ 787241 h 932498"/>
                <a:gd name="connsiteX7" fmla="*/ 1066800 w 1495425"/>
                <a:gd name="connsiteY7" fmla="*/ 932498 h 932498"/>
                <a:gd name="connsiteX8" fmla="*/ 373856 w 1495425"/>
                <a:gd name="connsiteY8" fmla="*/ 637223 h 932498"/>
                <a:gd name="connsiteX9" fmla="*/ 0 w 1495425"/>
                <a:gd name="connsiteY9" fmla="*/ 758666 h 932498"/>
                <a:gd name="connsiteX10" fmla="*/ 0 w 1495425"/>
                <a:gd name="connsiteY10" fmla="*/ 431006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120328 h 932498"/>
                <a:gd name="connsiteX3" fmla="*/ 1154931 w 1495425"/>
                <a:gd name="connsiteY3" fmla="*/ 316028 h 932498"/>
                <a:gd name="connsiteX4" fmla="*/ 1495425 w 1495425"/>
                <a:gd name="connsiteY4" fmla="*/ 459581 h 932498"/>
                <a:gd name="connsiteX5" fmla="*/ 1495425 w 1495425"/>
                <a:gd name="connsiteY5" fmla="*/ 787241 h 932498"/>
                <a:gd name="connsiteX6" fmla="*/ 1066800 w 1495425"/>
                <a:gd name="connsiteY6" fmla="*/ 932498 h 932498"/>
                <a:gd name="connsiteX7" fmla="*/ 373856 w 1495425"/>
                <a:gd name="connsiteY7" fmla="*/ 637223 h 932498"/>
                <a:gd name="connsiteX8" fmla="*/ 0 w 1495425"/>
                <a:gd name="connsiteY8" fmla="*/ 758666 h 932498"/>
                <a:gd name="connsiteX9" fmla="*/ 0 w 1495425"/>
                <a:gd name="connsiteY9" fmla="*/ 431006 h 932498"/>
                <a:gd name="connsiteX10" fmla="*/ 21431 w 1495425"/>
                <a:gd name="connsiteY10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5425" h="932498">
                  <a:moveTo>
                    <a:pt x="21431" y="0"/>
                  </a:moveTo>
                  <a:lnTo>
                    <a:pt x="1157287" y="61913"/>
                  </a:lnTo>
                  <a:cubicBezTo>
                    <a:pt x="1156502" y="146618"/>
                    <a:pt x="1155716" y="231323"/>
                    <a:pt x="1154931" y="316028"/>
                  </a:cubicBezTo>
                  <a:lnTo>
                    <a:pt x="1495425" y="459581"/>
                  </a:lnTo>
                  <a:lnTo>
                    <a:pt x="1495425" y="787241"/>
                  </a:lnTo>
                  <a:lnTo>
                    <a:pt x="1066800" y="932498"/>
                  </a:lnTo>
                  <a:lnTo>
                    <a:pt x="373856" y="637223"/>
                  </a:lnTo>
                  <a:lnTo>
                    <a:pt x="0" y="758666"/>
                  </a:lnTo>
                  <a:lnTo>
                    <a:pt x="0" y="431006"/>
                  </a:lnTo>
                  <a:lnTo>
                    <a:pt x="21431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E313FE20-3BA8-F705-3117-C8F8171EA398}"/>
                </a:ext>
              </a:extLst>
            </p:cNvPr>
            <p:cNvSpPr/>
            <p:nvPr/>
          </p:nvSpPr>
          <p:spPr>
            <a:xfrm>
              <a:off x="2517774" y="1709738"/>
              <a:ext cx="696913" cy="621920"/>
            </a:xfrm>
            <a:custGeom>
              <a:avLst/>
              <a:gdLst>
                <a:gd name="connsiteX0" fmla="*/ 6351 w 696913"/>
                <a:gd name="connsiteY0" fmla="*/ 0 h 621920"/>
                <a:gd name="connsiteX1" fmla="*/ 696913 w 696913"/>
                <a:gd name="connsiteY1" fmla="*/ 294260 h 621920"/>
                <a:gd name="connsiteX2" fmla="*/ 696913 w 696913"/>
                <a:gd name="connsiteY2" fmla="*/ 621920 h 621920"/>
                <a:gd name="connsiteX3" fmla="*/ 6351 w 696913"/>
                <a:gd name="connsiteY3" fmla="*/ 327660 h 621920"/>
                <a:gd name="connsiteX4" fmla="*/ 0 w 696913"/>
                <a:gd name="connsiteY4" fmla="*/ 329723 h 621920"/>
                <a:gd name="connsiteX5" fmla="*/ 0 w 696913"/>
                <a:gd name="connsiteY5" fmla="*/ 2063 h 6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6913" h="621920">
                  <a:moveTo>
                    <a:pt x="6351" y="0"/>
                  </a:moveTo>
                  <a:lnTo>
                    <a:pt x="696913" y="294260"/>
                  </a:lnTo>
                  <a:lnTo>
                    <a:pt x="696913" y="621920"/>
                  </a:lnTo>
                  <a:lnTo>
                    <a:pt x="6351" y="327660"/>
                  </a:lnTo>
                  <a:lnTo>
                    <a:pt x="0" y="329723"/>
                  </a:lnTo>
                  <a:lnTo>
                    <a:pt x="0" y="2063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181B3246-D0A5-A031-B41F-08DA1FE437F5}"/>
                </a:ext>
              </a:extLst>
            </p:cNvPr>
            <p:cNvSpPr/>
            <p:nvPr/>
          </p:nvSpPr>
          <p:spPr>
            <a:xfrm>
              <a:off x="2150267" y="1463353"/>
              <a:ext cx="1495426" cy="869321"/>
            </a:xfrm>
            <a:custGeom>
              <a:avLst/>
              <a:gdLst>
                <a:gd name="connsiteX0" fmla="*/ 1495426 w 1495426"/>
                <a:gd name="connsiteY0" fmla="*/ 396404 h 869321"/>
                <a:gd name="connsiteX1" fmla="*/ 1495426 w 1495426"/>
                <a:gd name="connsiteY1" fmla="*/ 724064 h 869321"/>
                <a:gd name="connsiteX2" fmla="*/ 1066801 w 1495426"/>
                <a:gd name="connsiteY2" fmla="*/ 869321 h 869321"/>
                <a:gd name="connsiteX3" fmla="*/ 1064419 w 1495426"/>
                <a:gd name="connsiteY3" fmla="*/ 868306 h 869321"/>
                <a:gd name="connsiteX4" fmla="*/ 1064419 w 1495426"/>
                <a:gd name="connsiteY4" fmla="*/ 540646 h 869321"/>
                <a:gd name="connsiteX5" fmla="*/ 1066801 w 1495426"/>
                <a:gd name="connsiteY5" fmla="*/ 541661 h 869321"/>
                <a:gd name="connsiteX6" fmla="*/ 367505 w 1495426"/>
                <a:gd name="connsiteY6" fmla="*/ 248448 h 869321"/>
                <a:gd name="connsiteX7" fmla="*/ 367505 w 1495426"/>
                <a:gd name="connsiteY7" fmla="*/ 576108 h 869321"/>
                <a:gd name="connsiteX8" fmla="*/ 0 w 1495426"/>
                <a:gd name="connsiteY8" fmla="*/ 695488 h 869321"/>
                <a:gd name="connsiteX9" fmla="*/ 0 w 1495426"/>
                <a:gd name="connsiteY9" fmla="*/ 367828 h 869321"/>
                <a:gd name="connsiteX10" fmla="*/ 1153304 w 1495426"/>
                <a:gd name="connsiteY10" fmla="*/ 0 h 869321"/>
                <a:gd name="connsiteX11" fmla="*/ 1155502 w 1495426"/>
                <a:gd name="connsiteY11" fmla="*/ 0 h 869321"/>
                <a:gd name="connsiteX12" fmla="*/ 1155502 w 1495426"/>
                <a:gd name="connsiteY12" fmla="*/ 253091 h 869321"/>
                <a:gd name="connsiteX13" fmla="*/ 812007 w 1495426"/>
                <a:gd name="connsiteY13" fmla="*/ 108273 h 869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95426" h="869321">
                  <a:moveTo>
                    <a:pt x="1495426" y="396404"/>
                  </a:moveTo>
                  <a:lnTo>
                    <a:pt x="1495426" y="724064"/>
                  </a:lnTo>
                  <a:lnTo>
                    <a:pt x="1066801" y="869321"/>
                  </a:lnTo>
                  <a:lnTo>
                    <a:pt x="1064419" y="868306"/>
                  </a:lnTo>
                  <a:lnTo>
                    <a:pt x="1064419" y="540646"/>
                  </a:lnTo>
                  <a:lnTo>
                    <a:pt x="1066801" y="541661"/>
                  </a:lnTo>
                  <a:close/>
                  <a:moveTo>
                    <a:pt x="367505" y="248448"/>
                  </a:moveTo>
                  <a:lnTo>
                    <a:pt x="367505" y="576108"/>
                  </a:lnTo>
                  <a:lnTo>
                    <a:pt x="0" y="695488"/>
                  </a:lnTo>
                  <a:lnTo>
                    <a:pt x="0" y="367828"/>
                  </a:lnTo>
                  <a:close/>
                  <a:moveTo>
                    <a:pt x="1153304" y="0"/>
                  </a:moveTo>
                  <a:lnTo>
                    <a:pt x="1155502" y="0"/>
                  </a:lnTo>
                  <a:lnTo>
                    <a:pt x="1155502" y="253091"/>
                  </a:lnTo>
                  <a:lnTo>
                    <a:pt x="812007" y="108273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7050C955-A2D1-92EE-C853-46B3FB4EDACF}"/>
              </a:ext>
            </a:extLst>
          </p:cNvPr>
          <p:cNvGrpSpPr/>
          <p:nvPr/>
        </p:nvGrpSpPr>
        <p:grpSpPr>
          <a:xfrm flipV="1">
            <a:off x="7220963" y="5126733"/>
            <a:ext cx="2311178" cy="501315"/>
            <a:chOff x="7108028" y="2241850"/>
            <a:chExt cx="2424113" cy="1029036"/>
          </a:xfrm>
        </p:grpSpPr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4DAB0A19-1F2C-0417-8736-CF57B589BAAD}"/>
                </a:ext>
              </a:extLst>
            </p:cNvPr>
            <p:cNvSpPr/>
            <p:nvPr/>
          </p:nvSpPr>
          <p:spPr>
            <a:xfrm flipH="1">
              <a:off x="7108029" y="224790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3A9F4679-E5CA-1400-3A61-101A22B2E15B}"/>
                </a:ext>
              </a:extLst>
            </p:cNvPr>
            <p:cNvSpPr/>
            <p:nvPr/>
          </p:nvSpPr>
          <p:spPr>
            <a:xfrm flipH="1">
              <a:off x="7108029" y="224185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4954DBCB-EC31-E448-91DE-2EDA552D38DE}"/>
                </a:ext>
              </a:extLst>
            </p:cNvPr>
            <p:cNvSpPr/>
            <p:nvPr/>
          </p:nvSpPr>
          <p:spPr>
            <a:xfrm flipH="1">
              <a:off x="8607619" y="2586039"/>
              <a:ext cx="924521" cy="684158"/>
            </a:xfrm>
            <a:custGeom>
              <a:avLst/>
              <a:gdLst>
                <a:gd name="connsiteX0" fmla="*/ 0 w 924521"/>
                <a:gd name="connsiteY0" fmla="*/ 0 h 684158"/>
                <a:gd name="connsiteX1" fmla="*/ 924521 w 924521"/>
                <a:gd name="connsiteY1" fmla="*/ 356498 h 684158"/>
                <a:gd name="connsiteX2" fmla="*/ 924521 w 924521"/>
                <a:gd name="connsiteY2" fmla="*/ 684158 h 684158"/>
                <a:gd name="connsiteX3" fmla="*/ 0 w 924521"/>
                <a:gd name="connsiteY3" fmla="*/ 327659 h 68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4521" h="684158">
                  <a:moveTo>
                    <a:pt x="0" y="0"/>
                  </a:moveTo>
                  <a:lnTo>
                    <a:pt x="924521" y="356498"/>
                  </a:lnTo>
                  <a:lnTo>
                    <a:pt x="924521" y="684158"/>
                  </a:lnTo>
                  <a:lnTo>
                    <a:pt x="0" y="327659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8BB91CB3-0D77-5625-2339-3ED80CCE340B}"/>
                </a:ext>
              </a:extLst>
            </p:cNvPr>
            <p:cNvSpPr/>
            <p:nvPr/>
          </p:nvSpPr>
          <p:spPr>
            <a:xfrm flipH="1">
              <a:off x="7208041" y="2708910"/>
              <a:ext cx="1267445" cy="329720"/>
            </a:xfrm>
            <a:custGeom>
              <a:avLst/>
              <a:gdLst>
                <a:gd name="connsiteX0" fmla="*/ 0 w 1267445"/>
                <a:gd name="connsiteY0" fmla="*/ 0 h 329720"/>
                <a:gd name="connsiteX1" fmla="*/ 1267445 w 1267445"/>
                <a:gd name="connsiteY1" fmla="*/ 0 h 329720"/>
                <a:gd name="connsiteX2" fmla="*/ 1267445 w 1267445"/>
                <a:gd name="connsiteY2" fmla="*/ 328613 h 329720"/>
                <a:gd name="connsiteX3" fmla="*/ 621 w 1267445"/>
                <a:gd name="connsiteY3" fmla="*/ 328613 h 329720"/>
                <a:gd name="connsiteX4" fmla="*/ 0 w 1267445"/>
                <a:gd name="connsiteY4" fmla="*/ 329720 h 32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7445" h="329720">
                  <a:moveTo>
                    <a:pt x="0" y="0"/>
                  </a:moveTo>
                  <a:lnTo>
                    <a:pt x="1267445" y="0"/>
                  </a:lnTo>
                  <a:lnTo>
                    <a:pt x="1267445" y="328613"/>
                  </a:lnTo>
                  <a:lnTo>
                    <a:pt x="621" y="328613"/>
                  </a:lnTo>
                  <a:lnTo>
                    <a:pt x="0" y="32972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08A6B0CF-4460-8E2D-E9E4-F0596913B4AA}"/>
                </a:ext>
              </a:extLst>
            </p:cNvPr>
            <p:cNvSpPr/>
            <p:nvPr/>
          </p:nvSpPr>
          <p:spPr>
            <a:xfrm flipH="1">
              <a:off x="7108028" y="2247900"/>
              <a:ext cx="1499591" cy="1022986"/>
            </a:xfrm>
            <a:custGeom>
              <a:avLst/>
              <a:gdLst>
                <a:gd name="connsiteX0" fmla="*/ 132133 w 1499591"/>
                <a:gd name="connsiteY0" fmla="*/ 463069 h 1022986"/>
                <a:gd name="connsiteX1" fmla="*/ 132133 w 1499591"/>
                <a:gd name="connsiteY1" fmla="*/ 790731 h 1022986"/>
                <a:gd name="connsiteX2" fmla="*/ 1785 w 1499591"/>
                <a:gd name="connsiteY2" fmla="*/ 1022986 h 1022986"/>
                <a:gd name="connsiteX3" fmla="*/ 0 w 1499591"/>
                <a:gd name="connsiteY3" fmla="*/ 1022298 h 1022986"/>
                <a:gd name="connsiteX4" fmla="*/ 0 w 1499591"/>
                <a:gd name="connsiteY4" fmla="*/ 694638 h 1022986"/>
                <a:gd name="connsiteX5" fmla="*/ 1784 w 1499591"/>
                <a:gd name="connsiteY5" fmla="*/ 695326 h 1022986"/>
                <a:gd name="connsiteX6" fmla="*/ 1499590 w 1499591"/>
                <a:gd name="connsiteY6" fmla="*/ 204788 h 1022986"/>
                <a:gd name="connsiteX7" fmla="*/ 1499591 w 1499591"/>
                <a:gd name="connsiteY7" fmla="*/ 204788 h 1022986"/>
                <a:gd name="connsiteX8" fmla="*/ 1499591 w 1499591"/>
                <a:gd name="connsiteY8" fmla="*/ 532448 h 1022986"/>
                <a:gd name="connsiteX9" fmla="*/ 1399579 w 1499591"/>
                <a:gd name="connsiteY9" fmla="*/ 789623 h 1022986"/>
                <a:gd name="connsiteX10" fmla="*/ 1399578 w 1499591"/>
                <a:gd name="connsiteY10" fmla="*/ 789623 h 1022986"/>
                <a:gd name="connsiteX11" fmla="*/ 1399578 w 1499591"/>
                <a:gd name="connsiteY11" fmla="*/ 461963 h 1022986"/>
                <a:gd name="connsiteX12" fmla="*/ 398163 w 1499591"/>
                <a:gd name="connsiteY12" fmla="*/ 0 h 1022986"/>
                <a:gd name="connsiteX13" fmla="*/ 398163 w 1499591"/>
                <a:gd name="connsiteY13" fmla="*/ 204788 h 1022986"/>
                <a:gd name="connsiteX14" fmla="*/ 273248 w 1499591"/>
                <a:gd name="connsiteY14" fmla="*/ 204788 h 1022986"/>
                <a:gd name="connsiteX15" fmla="*/ 393492 w 1499591"/>
                <a:gd name="connsiteY15" fmla="*/ 2021 h 1022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99591" h="1022986">
                  <a:moveTo>
                    <a:pt x="132133" y="463069"/>
                  </a:moveTo>
                  <a:lnTo>
                    <a:pt x="132133" y="790731"/>
                  </a:lnTo>
                  <a:lnTo>
                    <a:pt x="1785" y="1022986"/>
                  </a:lnTo>
                  <a:lnTo>
                    <a:pt x="0" y="1022298"/>
                  </a:lnTo>
                  <a:lnTo>
                    <a:pt x="0" y="694638"/>
                  </a:lnTo>
                  <a:lnTo>
                    <a:pt x="1784" y="695326"/>
                  </a:lnTo>
                  <a:close/>
                  <a:moveTo>
                    <a:pt x="1499590" y="204788"/>
                  </a:moveTo>
                  <a:lnTo>
                    <a:pt x="1499591" y="204788"/>
                  </a:lnTo>
                  <a:lnTo>
                    <a:pt x="1499591" y="532448"/>
                  </a:lnTo>
                  <a:lnTo>
                    <a:pt x="1399579" y="789623"/>
                  </a:lnTo>
                  <a:lnTo>
                    <a:pt x="1399578" y="789623"/>
                  </a:lnTo>
                  <a:lnTo>
                    <a:pt x="1399578" y="461963"/>
                  </a:lnTo>
                  <a:close/>
                  <a:moveTo>
                    <a:pt x="398163" y="0"/>
                  </a:moveTo>
                  <a:lnTo>
                    <a:pt x="398163" y="204788"/>
                  </a:lnTo>
                  <a:lnTo>
                    <a:pt x="273248" y="204788"/>
                  </a:lnTo>
                  <a:lnTo>
                    <a:pt x="393492" y="2021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6EB84FC2-3245-6FC7-46C9-5E4A5F9E6F1F}"/>
              </a:ext>
            </a:extLst>
          </p:cNvPr>
          <p:cNvGrpSpPr/>
          <p:nvPr/>
        </p:nvGrpSpPr>
        <p:grpSpPr>
          <a:xfrm flipV="1">
            <a:off x="6587545" y="4418317"/>
            <a:ext cx="2506426" cy="711674"/>
            <a:chOff x="6443659" y="3264200"/>
            <a:chExt cx="2628901" cy="1460835"/>
          </a:xfrm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63211135-7E7E-FE47-B471-E546CCAE1F08}"/>
                </a:ext>
              </a:extLst>
            </p:cNvPr>
            <p:cNvSpPr/>
            <p:nvPr/>
          </p:nvSpPr>
          <p:spPr>
            <a:xfrm flipH="1">
              <a:off x="6443660" y="3270250"/>
              <a:ext cx="2628900" cy="1454785"/>
            </a:xfrm>
            <a:custGeom>
              <a:avLst/>
              <a:gdLst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280991 w 2628900"/>
                <a:gd name="connsiteY10" fmla="*/ 1106149 h 1454785"/>
                <a:gd name="connsiteX11" fmla="*/ 0 w 2628900"/>
                <a:gd name="connsiteY11" fmla="*/ 1127125 h 1454785"/>
                <a:gd name="connsiteX12" fmla="*/ 685800 w 2628900"/>
                <a:gd name="connsiteY12" fmla="*/ 276225 h 1454785"/>
                <a:gd name="connsiteX13" fmla="*/ 1025525 w 2628900"/>
                <a:gd name="connsiteY13" fmla="*/ 492125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0 w 2628900"/>
                <a:gd name="connsiteY10" fmla="*/ 1127125 h 1454785"/>
                <a:gd name="connsiteX11" fmla="*/ 685800 w 2628900"/>
                <a:gd name="connsiteY11" fmla="*/ 276225 h 1454785"/>
                <a:gd name="connsiteX12" fmla="*/ 1025525 w 2628900"/>
                <a:gd name="connsiteY12" fmla="*/ 492125 h 1454785"/>
                <a:gd name="connsiteX13" fmla="*/ 2203450 w 2628900"/>
                <a:gd name="connsiteY13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428750 w 2628900"/>
                <a:gd name="connsiteY6" fmla="*/ 1070610 h 1454785"/>
                <a:gd name="connsiteX7" fmla="*/ 1828800 w 2628900"/>
                <a:gd name="connsiteY7" fmla="*/ 1318260 h 1454785"/>
                <a:gd name="connsiteX8" fmla="*/ 0 w 2628900"/>
                <a:gd name="connsiteY8" fmla="*/ 1454785 h 1454785"/>
                <a:gd name="connsiteX9" fmla="*/ 0 w 2628900"/>
                <a:gd name="connsiteY9" fmla="*/ 1127125 h 1454785"/>
                <a:gd name="connsiteX10" fmla="*/ 685800 w 2628900"/>
                <a:gd name="connsiteY10" fmla="*/ 276225 h 1454785"/>
                <a:gd name="connsiteX11" fmla="*/ 1025525 w 2628900"/>
                <a:gd name="connsiteY11" fmla="*/ 492125 h 1454785"/>
                <a:gd name="connsiteX12" fmla="*/ 2203450 w 2628900"/>
                <a:gd name="connsiteY12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828800 w 2628900"/>
                <a:gd name="connsiteY6" fmla="*/ 1318260 h 1454785"/>
                <a:gd name="connsiteX7" fmla="*/ 0 w 2628900"/>
                <a:gd name="connsiteY7" fmla="*/ 1454785 h 1454785"/>
                <a:gd name="connsiteX8" fmla="*/ 0 w 2628900"/>
                <a:gd name="connsiteY8" fmla="*/ 1127125 h 1454785"/>
                <a:gd name="connsiteX9" fmla="*/ 685800 w 2628900"/>
                <a:gd name="connsiteY9" fmla="*/ 276225 h 1454785"/>
                <a:gd name="connsiteX10" fmla="*/ 1025525 w 2628900"/>
                <a:gd name="connsiteY10" fmla="*/ 492125 h 1454785"/>
                <a:gd name="connsiteX11" fmla="*/ 2203450 w 2628900"/>
                <a:gd name="connsiteY11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628900 w 2628900"/>
                <a:gd name="connsiteY2" fmla="*/ 562610 h 1454785"/>
                <a:gd name="connsiteX3" fmla="*/ 1743104 w 2628900"/>
                <a:gd name="connsiteY3" fmla="*/ 937550 h 1454785"/>
                <a:gd name="connsiteX4" fmla="*/ 1828800 w 2628900"/>
                <a:gd name="connsiteY4" fmla="*/ 990600 h 1454785"/>
                <a:gd name="connsiteX5" fmla="*/ 1828800 w 2628900"/>
                <a:gd name="connsiteY5" fmla="*/ 1318260 h 1454785"/>
                <a:gd name="connsiteX6" fmla="*/ 0 w 2628900"/>
                <a:gd name="connsiteY6" fmla="*/ 1454785 h 1454785"/>
                <a:gd name="connsiteX7" fmla="*/ 0 w 2628900"/>
                <a:gd name="connsiteY7" fmla="*/ 1127125 h 1454785"/>
                <a:gd name="connsiteX8" fmla="*/ 685800 w 2628900"/>
                <a:gd name="connsiteY8" fmla="*/ 276225 h 1454785"/>
                <a:gd name="connsiteX9" fmla="*/ 1025525 w 2628900"/>
                <a:gd name="connsiteY9" fmla="*/ 492125 h 1454785"/>
                <a:gd name="connsiteX10" fmla="*/ 2203450 w 2628900"/>
                <a:gd name="connsiteY10" fmla="*/ 0 h 145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28900" h="1454785">
                  <a:moveTo>
                    <a:pt x="2203450" y="0"/>
                  </a:moveTo>
                  <a:lnTo>
                    <a:pt x="2628900" y="234950"/>
                  </a:lnTo>
                  <a:lnTo>
                    <a:pt x="2628900" y="562610"/>
                  </a:lnTo>
                  <a:lnTo>
                    <a:pt x="1743104" y="937550"/>
                  </a:lnTo>
                  <a:lnTo>
                    <a:pt x="1828800" y="990600"/>
                  </a:lnTo>
                  <a:lnTo>
                    <a:pt x="1828800" y="1318260"/>
                  </a:lnTo>
                  <a:lnTo>
                    <a:pt x="0" y="1454785"/>
                  </a:lnTo>
                  <a:lnTo>
                    <a:pt x="0" y="1127125"/>
                  </a:lnTo>
                  <a:lnTo>
                    <a:pt x="685800" y="276225"/>
                  </a:lnTo>
                  <a:lnTo>
                    <a:pt x="1025525" y="492125"/>
                  </a:lnTo>
                  <a:lnTo>
                    <a:pt x="2203450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F1FDD2E0-8D6A-14CC-8293-34C2D955F9CE}"/>
                </a:ext>
              </a:extLst>
            </p:cNvPr>
            <p:cNvSpPr/>
            <p:nvPr/>
          </p:nvSpPr>
          <p:spPr>
            <a:xfrm flipH="1">
              <a:off x="6443660" y="3264200"/>
              <a:ext cx="2628900" cy="1454785"/>
            </a:xfrm>
            <a:custGeom>
              <a:avLst/>
              <a:gdLst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280991 w 2628900"/>
                <a:gd name="connsiteY10" fmla="*/ 1106149 h 1454785"/>
                <a:gd name="connsiteX11" fmla="*/ 0 w 2628900"/>
                <a:gd name="connsiteY11" fmla="*/ 1127125 h 1454785"/>
                <a:gd name="connsiteX12" fmla="*/ 685800 w 2628900"/>
                <a:gd name="connsiteY12" fmla="*/ 276225 h 1454785"/>
                <a:gd name="connsiteX13" fmla="*/ 1025525 w 2628900"/>
                <a:gd name="connsiteY13" fmla="*/ 492125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0 w 2628900"/>
                <a:gd name="connsiteY10" fmla="*/ 1127125 h 1454785"/>
                <a:gd name="connsiteX11" fmla="*/ 685800 w 2628900"/>
                <a:gd name="connsiteY11" fmla="*/ 276225 h 1454785"/>
                <a:gd name="connsiteX12" fmla="*/ 1025525 w 2628900"/>
                <a:gd name="connsiteY12" fmla="*/ 492125 h 1454785"/>
                <a:gd name="connsiteX13" fmla="*/ 2203450 w 2628900"/>
                <a:gd name="connsiteY13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428750 w 2628900"/>
                <a:gd name="connsiteY6" fmla="*/ 1070610 h 1454785"/>
                <a:gd name="connsiteX7" fmla="*/ 1828800 w 2628900"/>
                <a:gd name="connsiteY7" fmla="*/ 1318260 h 1454785"/>
                <a:gd name="connsiteX8" fmla="*/ 0 w 2628900"/>
                <a:gd name="connsiteY8" fmla="*/ 1454785 h 1454785"/>
                <a:gd name="connsiteX9" fmla="*/ 0 w 2628900"/>
                <a:gd name="connsiteY9" fmla="*/ 1127125 h 1454785"/>
                <a:gd name="connsiteX10" fmla="*/ 685800 w 2628900"/>
                <a:gd name="connsiteY10" fmla="*/ 276225 h 1454785"/>
                <a:gd name="connsiteX11" fmla="*/ 1025525 w 2628900"/>
                <a:gd name="connsiteY11" fmla="*/ 492125 h 1454785"/>
                <a:gd name="connsiteX12" fmla="*/ 2203450 w 2628900"/>
                <a:gd name="connsiteY12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828800 w 2628900"/>
                <a:gd name="connsiteY6" fmla="*/ 1318260 h 1454785"/>
                <a:gd name="connsiteX7" fmla="*/ 0 w 2628900"/>
                <a:gd name="connsiteY7" fmla="*/ 1454785 h 1454785"/>
                <a:gd name="connsiteX8" fmla="*/ 0 w 2628900"/>
                <a:gd name="connsiteY8" fmla="*/ 1127125 h 1454785"/>
                <a:gd name="connsiteX9" fmla="*/ 685800 w 2628900"/>
                <a:gd name="connsiteY9" fmla="*/ 276225 h 1454785"/>
                <a:gd name="connsiteX10" fmla="*/ 1025525 w 2628900"/>
                <a:gd name="connsiteY10" fmla="*/ 492125 h 1454785"/>
                <a:gd name="connsiteX11" fmla="*/ 2203450 w 2628900"/>
                <a:gd name="connsiteY11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628900 w 2628900"/>
                <a:gd name="connsiteY2" fmla="*/ 562610 h 1454785"/>
                <a:gd name="connsiteX3" fmla="*/ 1743104 w 2628900"/>
                <a:gd name="connsiteY3" fmla="*/ 937550 h 1454785"/>
                <a:gd name="connsiteX4" fmla="*/ 1828800 w 2628900"/>
                <a:gd name="connsiteY4" fmla="*/ 990600 h 1454785"/>
                <a:gd name="connsiteX5" fmla="*/ 1828800 w 2628900"/>
                <a:gd name="connsiteY5" fmla="*/ 1318260 h 1454785"/>
                <a:gd name="connsiteX6" fmla="*/ 0 w 2628900"/>
                <a:gd name="connsiteY6" fmla="*/ 1454785 h 1454785"/>
                <a:gd name="connsiteX7" fmla="*/ 0 w 2628900"/>
                <a:gd name="connsiteY7" fmla="*/ 1127125 h 1454785"/>
                <a:gd name="connsiteX8" fmla="*/ 685800 w 2628900"/>
                <a:gd name="connsiteY8" fmla="*/ 276225 h 1454785"/>
                <a:gd name="connsiteX9" fmla="*/ 1025525 w 2628900"/>
                <a:gd name="connsiteY9" fmla="*/ 492125 h 1454785"/>
                <a:gd name="connsiteX10" fmla="*/ 2203450 w 2628900"/>
                <a:gd name="connsiteY10" fmla="*/ 0 h 145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28900" h="1454785">
                  <a:moveTo>
                    <a:pt x="2203450" y="0"/>
                  </a:moveTo>
                  <a:lnTo>
                    <a:pt x="2628900" y="234950"/>
                  </a:lnTo>
                  <a:lnTo>
                    <a:pt x="2628900" y="562610"/>
                  </a:lnTo>
                  <a:lnTo>
                    <a:pt x="1743104" y="937550"/>
                  </a:lnTo>
                  <a:lnTo>
                    <a:pt x="1828800" y="990600"/>
                  </a:lnTo>
                  <a:lnTo>
                    <a:pt x="1828800" y="1318260"/>
                  </a:lnTo>
                  <a:lnTo>
                    <a:pt x="0" y="1454785"/>
                  </a:lnTo>
                  <a:lnTo>
                    <a:pt x="0" y="1127125"/>
                  </a:lnTo>
                  <a:lnTo>
                    <a:pt x="685800" y="276225"/>
                  </a:lnTo>
                  <a:lnTo>
                    <a:pt x="1025525" y="492125"/>
                  </a:lnTo>
                  <a:lnTo>
                    <a:pt x="2203450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9B80F881-5052-E7A6-0AAF-8EAD108E943E}"/>
                </a:ext>
              </a:extLst>
            </p:cNvPr>
            <p:cNvSpPr/>
            <p:nvPr/>
          </p:nvSpPr>
          <p:spPr>
            <a:xfrm flipH="1">
              <a:off x="7243760" y="3623053"/>
              <a:ext cx="1828800" cy="1101982"/>
            </a:xfrm>
            <a:custGeom>
              <a:avLst/>
              <a:gdLst>
                <a:gd name="connsiteX0" fmla="*/ 1828800 w 1828800"/>
                <a:gd name="connsiteY0" fmla="*/ 637797 h 1101982"/>
                <a:gd name="connsiteX1" fmla="*/ 1828800 w 1828800"/>
                <a:gd name="connsiteY1" fmla="*/ 965457 h 1101982"/>
                <a:gd name="connsiteX2" fmla="*/ 0 w 1828800"/>
                <a:gd name="connsiteY2" fmla="*/ 1101982 h 1101982"/>
                <a:gd name="connsiteX3" fmla="*/ 0 w 1828800"/>
                <a:gd name="connsiteY3" fmla="*/ 774322 h 1101982"/>
                <a:gd name="connsiteX4" fmla="*/ 1358999 w 1828800"/>
                <a:gd name="connsiteY4" fmla="*/ 0 h 1101982"/>
                <a:gd name="connsiteX5" fmla="*/ 1358999 w 1828800"/>
                <a:gd name="connsiteY5" fmla="*/ 0 h 1101982"/>
                <a:gd name="connsiteX6" fmla="*/ 1025525 w 1828800"/>
                <a:gd name="connsiteY6" fmla="*/ 139322 h 1101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8800" h="1101982">
                  <a:moveTo>
                    <a:pt x="1828800" y="637797"/>
                  </a:moveTo>
                  <a:lnTo>
                    <a:pt x="1828800" y="965457"/>
                  </a:lnTo>
                  <a:lnTo>
                    <a:pt x="0" y="1101982"/>
                  </a:lnTo>
                  <a:lnTo>
                    <a:pt x="0" y="774322"/>
                  </a:lnTo>
                  <a:close/>
                  <a:moveTo>
                    <a:pt x="1358999" y="0"/>
                  </a:moveTo>
                  <a:lnTo>
                    <a:pt x="1358999" y="0"/>
                  </a:lnTo>
                  <a:lnTo>
                    <a:pt x="1025525" y="139322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78794963-7B34-3594-E895-1EFD7A10A3D9}"/>
                </a:ext>
              </a:extLst>
            </p:cNvPr>
            <p:cNvSpPr/>
            <p:nvPr/>
          </p:nvSpPr>
          <p:spPr>
            <a:xfrm flipH="1">
              <a:off x="6443659" y="3412709"/>
              <a:ext cx="1200151" cy="796944"/>
            </a:xfrm>
            <a:custGeom>
              <a:avLst/>
              <a:gdLst>
                <a:gd name="connsiteX0" fmla="*/ 1032666 w 1200151"/>
                <a:gd name="connsiteY0" fmla="*/ 0 h 796944"/>
                <a:gd name="connsiteX1" fmla="*/ 1032667 w 1200151"/>
                <a:gd name="connsiteY1" fmla="*/ 0 h 796944"/>
                <a:gd name="connsiteX2" fmla="*/ 1200151 w 1200151"/>
                <a:gd name="connsiteY2" fmla="*/ 92491 h 796944"/>
                <a:gd name="connsiteX3" fmla="*/ 1200151 w 1200151"/>
                <a:gd name="connsiteY3" fmla="*/ 420151 h 796944"/>
                <a:gd name="connsiteX4" fmla="*/ 314355 w 1200151"/>
                <a:gd name="connsiteY4" fmla="*/ 795091 h 796944"/>
                <a:gd name="connsiteX5" fmla="*/ 317348 w 1200151"/>
                <a:gd name="connsiteY5" fmla="*/ 796944 h 796944"/>
                <a:gd name="connsiteX6" fmla="*/ 317347 w 1200151"/>
                <a:gd name="connsiteY6" fmla="*/ 796944 h 796944"/>
                <a:gd name="connsiteX7" fmla="*/ 0 w 1200151"/>
                <a:gd name="connsiteY7" fmla="*/ 600491 h 796944"/>
                <a:gd name="connsiteX8" fmla="*/ 1200150 w 1200151"/>
                <a:gd name="connsiteY8" fmla="*/ 92491 h 796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0151" h="796944">
                  <a:moveTo>
                    <a:pt x="1032666" y="0"/>
                  </a:moveTo>
                  <a:lnTo>
                    <a:pt x="1032667" y="0"/>
                  </a:lnTo>
                  <a:lnTo>
                    <a:pt x="1200151" y="92491"/>
                  </a:lnTo>
                  <a:lnTo>
                    <a:pt x="1200151" y="420151"/>
                  </a:lnTo>
                  <a:lnTo>
                    <a:pt x="314355" y="795091"/>
                  </a:lnTo>
                  <a:lnTo>
                    <a:pt x="317348" y="796944"/>
                  </a:lnTo>
                  <a:lnTo>
                    <a:pt x="317347" y="796944"/>
                  </a:lnTo>
                  <a:lnTo>
                    <a:pt x="0" y="600491"/>
                  </a:lnTo>
                  <a:lnTo>
                    <a:pt x="1200150" y="92491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976FE64D-41E1-612A-0B81-4314929C3CD6}"/>
              </a:ext>
            </a:extLst>
          </p:cNvPr>
          <p:cNvGrpSpPr/>
          <p:nvPr/>
        </p:nvGrpSpPr>
        <p:grpSpPr>
          <a:xfrm flipV="1">
            <a:off x="6244729" y="5583802"/>
            <a:ext cx="1425758" cy="457232"/>
            <a:chOff x="6084091" y="1394125"/>
            <a:chExt cx="1495427" cy="938549"/>
          </a:xfrm>
        </p:grpSpPr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86CEF7C1-079A-E218-A2BC-27ACEF71D30F}"/>
                </a:ext>
              </a:extLst>
            </p:cNvPr>
            <p:cNvSpPr/>
            <p:nvPr/>
          </p:nvSpPr>
          <p:spPr>
            <a:xfrm flipH="1">
              <a:off x="6084091" y="1400175"/>
              <a:ext cx="1495425" cy="932498"/>
            </a:xfrm>
            <a:custGeom>
              <a:avLst/>
              <a:gdLst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973152 w 1495425"/>
                <a:gd name="connsiteY2" fmla="*/ 120328 h 932498"/>
                <a:gd name="connsiteX3" fmla="*/ 1154931 w 1495425"/>
                <a:gd name="connsiteY3" fmla="*/ 120328 h 932498"/>
                <a:gd name="connsiteX4" fmla="*/ 1154931 w 1495425"/>
                <a:gd name="connsiteY4" fmla="*/ 316028 h 932498"/>
                <a:gd name="connsiteX5" fmla="*/ 1495425 w 1495425"/>
                <a:gd name="connsiteY5" fmla="*/ 459581 h 932498"/>
                <a:gd name="connsiteX6" fmla="*/ 1495425 w 1495425"/>
                <a:gd name="connsiteY6" fmla="*/ 787241 h 932498"/>
                <a:gd name="connsiteX7" fmla="*/ 1066800 w 1495425"/>
                <a:gd name="connsiteY7" fmla="*/ 932498 h 932498"/>
                <a:gd name="connsiteX8" fmla="*/ 373856 w 1495425"/>
                <a:gd name="connsiteY8" fmla="*/ 637223 h 932498"/>
                <a:gd name="connsiteX9" fmla="*/ 0 w 1495425"/>
                <a:gd name="connsiteY9" fmla="*/ 758666 h 932498"/>
                <a:gd name="connsiteX10" fmla="*/ 0 w 1495425"/>
                <a:gd name="connsiteY10" fmla="*/ 431006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120328 h 932498"/>
                <a:gd name="connsiteX3" fmla="*/ 1154931 w 1495425"/>
                <a:gd name="connsiteY3" fmla="*/ 316028 h 932498"/>
                <a:gd name="connsiteX4" fmla="*/ 1495425 w 1495425"/>
                <a:gd name="connsiteY4" fmla="*/ 459581 h 932498"/>
                <a:gd name="connsiteX5" fmla="*/ 1495425 w 1495425"/>
                <a:gd name="connsiteY5" fmla="*/ 787241 h 932498"/>
                <a:gd name="connsiteX6" fmla="*/ 1066800 w 1495425"/>
                <a:gd name="connsiteY6" fmla="*/ 932498 h 932498"/>
                <a:gd name="connsiteX7" fmla="*/ 373856 w 1495425"/>
                <a:gd name="connsiteY7" fmla="*/ 637223 h 932498"/>
                <a:gd name="connsiteX8" fmla="*/ 0 w 1495425"/>
                <a:gd name="connsiteY8" fmla="*/ 758666 h 932498"/>
                <a:gd name="connsiteX9" fmla="*/ 0 w 1495425"/>
                <a:gd name="connsiteY9" fmla="*/ 431006 h 932498"/>
                <a:gd name="connsiteX10" fmla="*/ 21431 w 1495425"/>
                <a:gd name="connsiteY10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5425" h="932498">
                  <a:moveTo>
                    <a:pt x="21431" y="0"/>
                  </a:moveTo>
                  <a:lnTo>
                    <a:pt x="1157287" y="61913"/>
                  </a:lnTo>
                  <a:cubicBezTo>
                    <a:pt x="1156502" y="146618"/>
                    <a:pt x="1155716" y="231323"/>
                    <a:pt x="1154931" y="316028"/>
                  </a:cubicBezTo>
                  <a:lnTo>
                    <a:pt x="1495425" y="459581"/>
                  </a:lnTo>
                  <a:lnTo>
                    <a:pt x="1495425" y="787241"/>
                  </a:lnTo>
                  <a:lnTo>
                    <a:pt x="1066800" y="932498"/>
                  </a:lnTo>
                  <a:lnTo>
                    <a:pt x="373856" y="637223"/>
                  </a:lnTo>
                  <a:lnTo>
                    <a:pt x="0" y="758666"/>
                  </a:lnTo>
                  <a:lnTo>
                    <a:pt x="0" y="431006"/>
                  </a:lnTo>
                  <a:lnTo>
                    <a:pt x="21431" y="0"/>
                  </a:lnTo>
                  <a:close/>
                </a:path>
              </a:pathLst>
            </a:cu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342D3603-AA0A-89FF-1781-CCFF9FA1E824}"/>
                </a:ext>
              </a:extLst>
            </p:cNvPr>
            <p:cNvSpPr/>
            <p:nvPr/>
          </p:nvSpPr>
          <p:spPr>
            <a:xfrm flipH="1">
              <a:off x="6084091" y="1394125"/>
              <a:ext cx="1495425" cy="932498"/>
            </a:xfrm>
            <a:custGeom>
              <a:avLst/>
              <a:gdLst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973152 w 1495425"/>
                <a:gd name="connsiteY2" fmla="*/ 120328 h 932498"/>
                <a:gd name="connsiteX3" fmla="*/ 1154931 w 1495425"/>
                <a:gd name="connsiteY3" fmla="*/ 120328 h 932498"/>
                <a:gd name="connsiteX4" fmla="*/ 1154931 w 1495425"/>
                <a:gd name="connsiteY4" fmla="*/ 316028 h 932498"/>
                <a:gd name="connsiteX5" fmla="*/ 1495425 w 1495425"/>
                <a:gd name="connsiteY5" fmla="*/ 459581 h 932498"/>
                <a:gd name="connsiteX6" fmla="*/ 1495425 w 1495425"/>
                <a:gd name="connsiteY6" fmla="*/ 787241 h 932498"/>
                <a:gd name="connsiteX7" fmla="*/ 1066800 w 1495425"/>
                <a:gd name="connsiteY7" fmla="*/ 932498 h 932498"/>
                <a:gd name="connsiteX8" fmla="*/ 373856 w 1495425"/>
                <a:gd name="connsiteY8" fmla="*/ 637223 h 932498"/>
                <a:gd name="connsiteX9" fmla="*/ 0 w 1495425"/>
                <a:gd name="connsiteY9" fmla="*/ 758666 h 932498"/>
                <a:gd name="connsiteX10" fmla="*/ 0 w 1495425"/>
                <a:gd name="connsiteY10" fmla="*/ 431006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120328 h 932498"/>
                <a:gd name="connsiteX3" fmla="*/ 1154931 w 1495425"/>
                <a:gd name="connsiteY3" fmla="*/ 316028 h 932498"/>
                <a:gd name="connsiteX4" fmla="*/ 1495425 w 1495425"/>
                <a:gd name="connsiteY4" fmla="*/ 459581 h 932498"/>
                <a:gd name="connsiteX5" fmla="*/ 1495425 w 1495425"/>
                <a:gd name="connsiteY5" fmla="*/ 787241 h 932498"/>
                <a:gd name="connsiteX6" fmla="*/ 1066800 w 1495425"/>
                <a:gd name="connsiteY6" fmla="*/ 932498 h 932498"/>
                <a:gd name="connsiteX7" fmla="*/ 373856 w 1495425"/>
                <a:gd name="connsiteY7" fmla="*/ 637223 h 932498"/>
                <a:gd name="connsiteX8" fmla="*/ 0 w 1495425"/>
                <a:gd name="connsiteY8" fmla="*/ 758666 h 932498"/>
                <a:gd name="connsiteX9" fmla="*/ 0 w 1495425"/>
                <a:gd name="connsiteY9" fmla="*/ 431006 h 932498"/>
                <a:gd name="connsiteX10" fmla="*/ 21431 w 1495425"/>
                <a:gd name="connsiteY10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5425" h="932498">
                  <a:moveTo>
                    <a:pt x="21431" y="0"/>
                  </a:moveTo>
                  <a:lnTo>
                    <a:pt x="1157287" y="61913"/>
                  </a:lnTo>
                  <a:cubicBezTo>
                    <a:pt x="1156502" y="146618"/>
                    <a:pt x="1155716" y="231323"/>
                    <a:pt x="1154931" y="316028"/>
                  </a:cubicBezTo>
                  <a:lnTo>
                    <a:pt x="1495425" y="459581"/>
                  </a:lnTo>
                  <a:lnTo>
                    <a:pt x="1495425" y="787241"/>
                  </a:lnTo>
                  <a:lnTo>
                    <a:pt x="1066800" y="932498"/>
                  </a:lnTo>
                  <a:lnTo>
                    <a:pt x="373856" y="637223"/>
                  </a:lnTo>
                  <a:lnTo>
                    <a:pt x="0" y="758666"/>
                  </a:lnTo>
                  <a:lnTo>
                    <a:pt x="0" y="431006"/>
                  </a:lnTo>
                  <a:lnTo>
                    <a:pt x="21431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4DD97596-6FCE-12B5-2289-CD0C6356DCA4}"/>
                </a:ext>
              </a:extLst>
            </p:cNvPr>
            <p:cNvSpPr/>
            <p:nvPr/>
          </p:nvSpPr>
          <p:spPr>
            <a:xfrm flipH="1">
              <a:off x="6515098" y="1709738"/>
              <a:ext cx="696913" cy="621920"/>
            </a:xfrm>
            <a:custGeom>
              <a:avLst/>
              <a:gdLst>
                <a:gd name="connsiteX0" fmla="*/ 6351 w 696913"/>
                <a:gd name="connsiteY0" fmla="*/ 0 h 621920"/>
                <a:gd name="connsiteX1" fmla="*/ 696913 w 696913"/>
                <a:gd name="connsiteY1" fmla="*/ 294260 h 621920"/>
                <a:gd name="connsiteX2" fmla="*/ 696913 w 696913"/>
                <a:gd name="connsiteY2" fmla="*/ 621920 h 621920"/>
                <a:gd name="connsiteX3" fmla="*/ 6351 w 696913"/>
                <a:gd name="connsiteY3" fmla="*/ 327660 h 621920"/>
                <a:gd name="connsiteX4" fmla="*/ 0 w 696913"/>
                <a:gd name="connsiteY4" fmla="*/ 329723 h 621920"/>
                <a:gd name="connsiteX5" fmla="*/ 0 w 696913"/>
                <a:gd name="connsiteY5" fmla="*/ 2063 h 6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6913" h="621920">
                  <a:moveTo>
                    <a:pt x="6351" y="0"/>
                  </a:moveTo>
                  <a:lnTo>
                    <a:pt x="696913" y="294260"/>
                  </a:lnTo>
                  <a:lnTo>
                    <a:pt x="696913" y="621920"/>
                  </a:lnTo>
                  <a:lnTo>
                    <a:pt x="6351" y="327660"/>
                  </a:lnTo>
                  <a:lnTo>
                    <a:pt x="0" y="329723"/>
                  </a:lnTo>
                  <a:lnTo>
                    <a:pt x="0" y="2063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7C7B723D-3E95-6EDF-7FEC-838EF115A864}"/>
                </a:ext>
              </a:extLst>
            </p:cNvPr>
            <p:cNvSpPr/>
            <p:nvPr/>
          </p:nvSpPr>
          <p:spPr>
            <a:xfrm flipH="1">
              <a:off x="6084092" y="1463353"/>
              <a:ext cx="1495426" cy="869321"/>
            </a:xfrm>
            <a:custGeom>
              <a:avLst/>
              <a:gdLst>
                <a:gd name="connsiteX0" fmla="*/ 1495426 w 1495426"/>
                <a:gd name="connsiteY0" fmla="*/ 396404 h 869321"/>
                <a:gd name="connsiteX1" fmla="*/ 1495426 w 1495426"/>
                <a:gd name="connsiteY1" fmla="*/ 724064 h 869321"/>
                <a:gd name="connsiteX2" fmla="*/ 1066801 w 1495426"/>
                <a:gd name="connsiteY2" fmla="*/ 869321 h 869321"/>
                <a:gd name="connsiteX3" fmla="*/ 1064419 w 1495426"/>
                <a:gd name="connsiteY3" fmla="*/ 868306 h 869321"/>
                <a:gd name="connsiteX4" fmla="*/ 1064419 w 1495426"/>
                <a:gd name="connsiteY4" fmla="*/ 540646 h 869321"/>
                <a:gd name="connsiteX5" fmla="*/ 1066801 w 1495426"/>
                <a:gd name="connsiteY5" fmla="*/ 541661 h 869321"/>
                <a:gd name="connsiteX6" fmla="*/ 367505 w 1495426"/>
                <a:gd name="connsiteY6" fmla="*/ 248448 h 869321"/>
                <a:gd name="connsiteX7" fmla="*/ 367505 w 1495426"/>
                <a:gd name="connsiteY7" fmla="*/ 576108 h 869321"/>
                <a:gd name="connsiteX8" fmla="*/ 0 w 1495426"/>
                <a:gd name="connsiteY8" fmla="*/ 695488 h 869321"/>
                <a:gd name="connsiteX9" fmla="*/ 0 w 1495426"/>
                <a:gd name="connsiteY9" fmla="*/ 367828 h 869321"/>
                <a:gd name="connsiteX10" fmla="*/ 1153304 w 1495426"/>
                <a:gd name="connsiteY10" fmla="*/ 0 h 869321"/>
                <a:gd name="connsiteX11" fmla="*/ 1155502 w 1495426"/>
                <a:gd name="connsiteY11" fmla="*/ 0 h 869321"/>
                <a:gd name="connsiteX12" fmla="*/ 1155502 w 1495426"/>
                <a:gd name="connsiteY12" fmla="*/ 253091 h 869321"/>
                <a:gd name="connsiteX13" fmla="*/ 812007 w 1495426"/>
                <a:gd name="connsiteY13" fmla="*/ 108273 h 869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95426" h="869321">
                  <a:moveTo>
                    <a:pt x="1495426" y="396404"/>
                  </a:moveTo>
                  <a:lnTo>
                    <a:pt x="1495426" y="724064"/>
                  </a:lnTo>
                  <a:lnTo>
                    <a:pt x="1066801" y="869321"/>
                  </a:lnTo>
                  <a:lnTo>
                    <a:pt x="1064419" y="868306"/>
                  </a:lnTo>
                  <a:lnTo>
                    <a:pt x="1064419" y="540646"/>
                  </a:lnTo>
                  <a:lnTo>
                    <a:pt x="1066801" y="541661"/>
                  </a:lnTo>
                  <a:close/>
                  <a:moveTo>
                    <a:pt x="367505" y="248448"/>
                  </a:moveTo>
                  <a:lnTo>
                    <a:pt x="367505" y="576108"/>
                  </a:lnTo>
                  <a:lnTo>
                    <a:pt x="0" y="695488"/>
                  </a:lnTo>
                  <a:lnTo>
                    <a:pt x="0" y="367828"/>
                  </a:lnTo>
                  <a:close/>
                  <a:moveTo>
                    <a:pt x="1153304" y="0"/>
                  </a:moveTo>
                  <a:lnTo>
                    <a:pt x="1155502" y="0"/>
                  </a:lnTo>
                  <a:lnTo>
                    <a:pt x="1155502" y="253091"/>
                  </a:lnTo>
                  <a:lnTo>
                    <a:pt x="812007" y="108273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201809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立体八方向矢印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5B5CDD9-1658-11D3-EDD9-DD0D5AA82BA7}"/>
              </a:ext>
            </a:extLst>
          </p:cNvPr>
          <p:cNvGrpSpPr/>
          <p:nvPr/>
        </p:nvGrpSpPr>
        <p:grpSpPr>
          <a:xfrm rot="16200000" flipH="1">
            <a:off x="3281110" y="2598973"/>
            <a:ext cx="1206666" cy="1733793"/>
            <a:chOff x="3872880" y="3784600"/>
            <a:chExt cx="2160240" cy="2018893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38E55F63-D4EC-C635-46AF-EE3A03A8741D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solidFill>
              <a:srgbClr val="FFFF00"/>
            </a:solidFill>
            <a:ln w="635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3A604BE4-282C-D6C2-8D77-84BEC2230AE0}"/>
                </a:ext>
              </a:extLst>
            </p:cNvPr>
            <p:cNvSpPr/>
            <p:nvPr/>
          </p:nvSpPr>
          <p:spPr>
            <a:xfrm rot="10800000">
              <a:off x="4952230" y="4573004"/>
              <a:ext cx="1080890" cy="1222365"/>
            </a:xfrm>
            <a:custGeom>
              <a:avLst/>
              <a:gdLst>
                <a:gd name="connsiteX0" fmla="*/ 0 w 1080890"/>
                <a:gd name="connsiteY0" fmla="*/ 1222365 h 1222365"/>
                <a:gd name="connsiteX1" fmla="*/ 0 w 1080890"/>
                <a:gd name="connsiteY1" fmla="*/ 894705 h 1222365"/>
                <a:gd name="connsiteX2" fmla="*/ 1080120 w 1080890"/>
                <a:gd name="connsiteY2" fmla="*/ 0 h 1222365"/>
                <a:gd name="connsiteX3" fmla="*/ 1080890 w 1080890"/>
                <a:gd name="connsiteY3" fmla="*/ 638 h 1222365"/>
                <a:gd name="connsiteX4" fmla="*/ 1080890 w 1080890"/>
                <a:gd name="connsiteY4" fmla="*/ 328298 h 1222365"/>
                <a:gd name="connsiteX5" fmla="*/ 1080120 w 1080890"/>
                <a:gd name="connsiteY5" fmla="*/ 327660 h 1222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0890" h="1222365">
                  <a:moveTo>
                    <a:pt x="0" y="1222365"/>
                  </a:moveTo>
                  <a:lnTo>
                    <a:pt x="0" y="894705"/>
                  </a:lnTo>
                  <a:lnTo>
                    <a:pt x="1080120" y="0"/>
                  </a:lnTo>
                  <a:lnTo>
                    <a:pt x="1080890" y="638"/>
                  </a:lnTo>
                  <a:lnTo>
                    <a:pt x="1080890" y="328298"/>
                  </a:lnTo>
                  <a:lnTo>
                    <a:pt x="1080120" y="32766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089C5664-01D2-E58A-BC54-F652ED1763F6}"/>
                </a:ext>
              </a:extLst>
            </p:cNvPr>
            <p:cNvSpPr/>
            <p:nvPr/>
          </p:nvSpPr>
          <p:spPr>
            <a:xfrm rot="10800000">
              <a:off x="3872880" y="4573004"/>
              <a:ext cx="1079350" cy="1221727"/>
            </a:xfrm>
            <a:custGeom>
              <a:avLst/>
              <a:gdLst>
                <a:gd name="connsiteX0" fmla="*/ 1079350 w 1079350"/>
                <a:gd name="connsiteY0" fmla="*/ 1221727 h 1221727"/>
                <a:gd name="connsiteX1" fmla="*/ 0 w 1079350"/>
                <a:gd name="connsiteY1" fmla="*/ 327660 h 1221727"/>
                <a:gd name="connsiteX2" fmla="*/ 0 w 1079350"/>
                <a:gd name="connsiteY2" fmla="*/ 0 h 1221727"/>
                <a:gd name="connsiteX3" fmla="*/ 1079350 w 1079350"/>
                <a:gd name="connsiteY3" fmla="*/ 894067 h 122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350" h="1221727">
                  <a:moveTo>
                    <a:pt x="1079350" y="1221727"/>
                  </a:moveTo>
                  <a:lnTo>
                    <a:pt x="0" y="327660"/>
                  </a:lnTo>
                  <a:lnTo>
                    <a:pt x="0" y="0"/>
                  </a:lnTo>
                  <a:lnTo>
                    <a:pt x="1079350" y="894067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D12F9476-CB40-1415-FBD9-E2BD7E7F9650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6F001D6-1D95-E08D-8C0F-09E2559F04A2}"/>
              </a:ext>
            </a:extLst>
          </p:cNvPr>
          <p:cNvGrpSpPr/>
          <p:nvPr/>
        </p:nvGrpSpPr>
        <p:grpSpPr>
          <a:xfrm rot="16200000" flipH="1">
            <a:off x="1457488" y="1044795"/>
            <a:ext cx="1354060" cy="883719"/>
            <a:chOff x="197644" y="2241850"/>
            <a:chExt cx="2424113" cy="1029036"/>
          </a:xfrm>
        </p:grpSpPr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B4F5FA96-3FB6-0971-15D0-6D78A0E44296}"/>
                </a:ext>
              </a:extLst>
            </p:cNvPr>
            <p:cNvSpPr/>
            <p:nvPr/>
          </p:nvSpPr>
          <p:spPr>
            <a:xfrm>
              <a:off x="197644" y="224790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solidFill>
              <a:srgbClr val="FFFF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29E015E5-C256-3EFB-ACBD-80CE066D41E2}"/>
                </a:ext>
              </a:extLst>
            </p:cNvPr>
            <p:cNvSpPr/>
            <p:nvPr/>
          </p:nvSpPr>
          <p:spPr>
            <a:xfrm>
              <a:off x="197644" y="224185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D9BD1EB3-A6C6-2368-3937-3EF8EE8D6F65}"/>
                </a:ext>
              </a:extLst>
            </p:cNvPr>
            <p:cNvSpPr/>
            <p:nvPr/>
          </p:nvSpPr>
          <p:spPr>
            <a:xfrm>
              <a:off x="197645" y="2586039"/>
              <a:ext cx="924521" cy="684158"/>
            </a:xfrm>
            <a:custGeom>
              <a:avLst/>
              <a:gdLst>
                <a:gd name="connsiteX0" fmla="*/ 0 w 924521"/>
                <a:gd name="connsiteY0" fmla="*/ 0 h 684158"/>
                <a:gd name="connsiteX1" fmla="*/ 924521 w 924521"/>
                <a:gd name="connsiteY1" fmla="*/ 356498 h 684158"/>
                <a:gd name="connsiteX2" fmla="*/ 924521 w 924521"/>
                <a:gd name="connsiteY2" fmla="*/ 684158 h 684158"/>
                <a:gd name="connsiteX3" fmla="*/ 0 w 924521"/>
                <a:gd name="connsiteY3" fmla="*/ 327659 h 68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4521" h="684158">
                  <a:moveTo>
                    <a:pt x="0" y="0"/>
                  </a:moveTo>
                  <a:lnTo>
                    <a:pt x="924521" y="356498"/>
                  </a:lnTo>
                  <a:lnTo>
                    <a:pt x="924521" y="684158"/>
                  </a:lnTo>
                  <a:lnTo>
                    <a:pt x="0" y="327659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EE1B4265-7066-24CE-EBFF-F2AE4045C5C4}"/>
                </a:ext>
              </a:extLst>
            </p:cNvPr>
            <p:cNvSpPr/>
            <p:nvPr/>
          </p:nvSpPr>
          <p:spPr>
            <a:xfrm>
              <a:off x="1254299" y="2708910"/>
              <a:ext cx="1267445" cy="329720"/>
            </a:xfrm>
            <a:custGeom>
              <a:avLst/>
              <a:gdLst>
                <a:gd name="connsiteX0" fmla="*/ 0 w 1267445"/>
                <a:gd name="connsiteY0" fmla="*/ 0 h 329720"/>
                <a:gd name="connsiteX1" fmla="*/ 1267445 w 1267445"/>
                <a:gd name="connsiteY1" fmla="*/ 0 h 329720"/>
                <a:gd name="connsiteX2" fmla="*/ 1267445 w 1267445"/>
                <a:gd name="connsiteY2" fmla="*/ 328613 h 329720"/>
                <a:gd name="connsiteX3" fmla="*/ 621 w 1267445"/>
                <a:gd name="connsiteY3" fmla="*/ 328613 h 329720"/>
                <a:gd name="connsiteX4" fmla="*/ 0 w 1267445"/>
                <a:gd name="connsiteY4" fmla="*/ 329720 h 32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7445" h="329720">
                  <a:moveTo>
                    <a:pt x="0" y="0"/>
                  </a:moveTo>
                  <a:lnTo>
                    <a:pt x="1267445" y="0"/>
                  </a:lnTo>
                  <a:lnTo>
                    <a:pt x="1267445" y="328613"/>
                  </a:lnTo>
                  <a:lnTo>
                    <a:pt x="621" y="328613"/>
                  </a:lnTo>
                  <a:lnTo>
                    <a:pt x="0" y="32972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84B4CD56-8823-9B04-744B-EF312EAC6975}"/>
                </a:ext>
              </a:extLst>
            </p:cNvPr>
            <p:cNvSpPr/>
            <p:nvPr/>
          </p:nvSpPr>
          <p:spPr>
            <a:xfrm>
              <a:off x="1122166" y="2247900"/>
              <a:ext cx="1499591" cy="1022986"/>
            </a:xfrm>
            <a:custGeom>
              <a:avLst/>
              <a:gdLst>
                <a:gd name="connsiteX0" fmla="*/ 132133 w 1499591"/>
                <a:gd name="connsiteY0" fmla="*/ 463069 h 1022986"/>
                <a:gd name="connsiteX1" fmla="*/ 132133 w 1499591"/>
                <a:gd name="connsiteY1" fmla="*/ 790731 h 1022986"/>
                <a:gd name="connsiteX2" fmla="*/ 1785 w 1499591"/>
                <a:gd name="connsiteY2" fmla="*/ 1022986 h 1022986"/>
                <a:gd name="connsiteX3" fmla="*/ 0 w 1499591"/>
                <a:gd name="connsiteY3" fmla="*/ 1022298 h 1022986"/>
                <a:gd name="connsiteX4" fmla="*/ 0 w 1499591"/>
                <a:gd name="connsiteY4" fmla="*/ 694638 h 1022986"/>
                <a:gd name="connsiteX5" fmla="*/ 1784 w 1499591"/>
                <a:gd name="connsiteY5" fmla="*/ 695326 h 1022986"/>
                <a:gd name="connsiteX6" fmla="*/ 1499590 w 1499591"/>
                <a:gd name="connsiteY6" fmla="*/ 204788 h 1022986"/>
                <a:gd name="connsiteX7" fmla="*/ 1499591 w 1499591"/>
                <a:gd name="connsiteY7" fmla="*/ 204788 h 1022986"/>
                <a:gd name="connsiteX8" fmla="*/ 1499591 w 1499591"/>
                <a:gd name="connsiteY8" fmla="*/ 532448 h 1022986"/>
                <a:gd name="connsiteX9" fmla="*/ 1399579 w 1499591"/>
                <a:gd name="connsiteY9" fmla="*/ 789623 h 1022986"/>
                <a:gd name="connsiteX10" fmla="*/ 1399578 w 1499591"/>
                <a:gd name="connsiteY10" fmla="*/ 789623 h 1022986"/>
                <a:gd name="connsiteX11" fmla="*/ 1399578 w 1499591"/>
                <a:gd name="connsiteY11" fmla="*/ 461963 h 1022986"/>
                <a:gd name="connsiteX12" fmla="*/ 398163 w 1499591"/>
                <a:gd name="connsiteY12" fmla="*/ 0 h 1022986"/>
                <a:gd name="connsiteX13" fmla="*/ 398163 w 1499591"/>
                <a:gd name="connsiteY13" fmla="*/ 204788 h 1022986"/>
                <a:gd name="connsiteX14" fmla="*/ 273248 w 1499591"/>
                <a:gd name="connsiteY14" fmla="*/ 204788 h 1022986"/>
                <a:gd name="connsiteX15" fmla="*/ 393492 w 1499591"/>
                <a:gd name="connsiteY15" fmla="*/ 2021 h 1022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99591" h="1022986">
                  <a:moveTo>
                    <a:pt x="132133" y="463069"/>
                  </a:moveTo>
                  <a:lnTo>
                    <a:pt x="132133" y="790731"/>
                  </a:lnTo>
                  <a:lnTo>
                    <a:pt x="1785" y="1022986"/>
                  </a:lnTo>
                  <a:lnTo>
                    <a:pt x="0" y="1022298"/>
                  </a:lnTo>
                  <a:lnTo>
                    <a:pt x="0" y="694638"/>
                  </a:lnTo>
                  <a:lnTo>
                    <a:pt x="1784" y="695326"/>
                  </a:lnTo>
                  <a:close/>
                  <a:moveTo>
                    <a:pt x="1499590" y="204788"/>
                  </a:moveTo>
                  <a:lnTo>
                    <a:pt x="1499591" y="204788"/>
                  </a:lnTo>
                  <a:lnTo>
                    <a:pt x="1499591" y="532448"/>
                  </a:lnTo>
                  <a:lnTo>
                    <a:pt x="1399579" y="789623"/>
                  </a:lnTo>
                  <a:lnTo>
                    <a:pt x="1399578" y="789623"/>
                  </a:lnTo>
                  <a:lnTo>
                    <a:pt x="1399578" y="461963"/>
                  </a:lnTo>
                  <a:close/>
                  <a:moveTo>
                    <a:pt x="398163" y="0"/>
                  </a:moveTo>
                  <a:lnTo>
                    <a:pt x="398163" y="204788"/>
                  </a:lnTo>
                  <a:lnTo>
                    <a:pt x="273248" y="204788"/>
                  </a:lnTo>
                  <a:lnTo>
                    <a:pt x="393492" y="2021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2F93BB2E-532F-46D0-E100-CCF7EFC95B62}"/>
              </a:ext>
            </a:extLst>
          </p:cNvPr>
          <p:cNvGrpSpPr/>
          <p:nvPr/>
        </p:nvGrpSpPr>
        <p:grpSpPr>
          <a:xfrm rot="16200000" flipH="1">
            <a:off x="2463681" y="1173292"/>
            <a:ext cx="1468450" cy="1254541"/>
            <a:chOff x="657225" y="3264200"/>
            <a:chExt cx="2628901" cy="1460835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3AF6478F-E069-6F5B-4910-CD076460E3E6}"/>
                </a:ext>
              </a:extLst>
            </p:cNvPr>
            <p:cNvSpPr/>
            <p:nvPr/>
          </p:nvSpPr>
          <p:spPr>
            <a:xfrm>
              <a:off x="657225" y="3270250"/>
              <a:ext cx="2628900" cy="1454785"/>
            </a:xfrm>
            <a:custGeom>
              <a:avLst/>
              <a:gdLst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280991 w 2628900"/>
                <a:gd name="connsiteY10" fmla="*/ 1106149 h 1454785"/>
                <a:gd name="connsiteX11" fmla="*/ 0 w 2628900"/>
                <a:gd name="connsiteY11" fmla="*/ 1127125 h 1454785"/>
                <a:gd name="connsiteX12" fmla="*/ 685800 w 2628900"/>
                <a:gd name="connsiteY12" fmla="*/ 276225 h 1454785"/>
                <a:gd name="connsiteX13" fmla="*/ 1025525 w 2628900"/>
                <a:gd name="connsiteY13" fmla="*/ 492125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0 w 2628900"/>
                <a:gd name="connsiteY10" fmla="*/ 1127125 h 1454785"/>
                <a:gd name="connsiteX11" fmla="*/ 685800 w 2628900"/>
                <a:gd name="connsiteY11" fmla="*/ 276225 h 1454785"/>
                <a:gd name="connsiteX12" fmla="*/ 1025525 w 2628900"/>
                <a:gd name="connsiteY12" fmla="*/ 492125 h 1454785"/>
                <a:gd name="connsiteX13" fmla="*/ 2203450 w 2628900"/>
                <a:gd name="connsiteY13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428750 w 2628900"/>
                <a:gd name="connsiteY6" fmla="*/ 1070610 h 1454785"/>
                <a:gd name="connsiteX7" fmla="*/ 1828800 w 2628900"/>
                <a:gd name="connsiteY7" fmla="*/ 1318260 h 1454785"/>
                <a:gd name="connsiteX8" fmla="*/ 0 w 2628900"/>
                <a:gd name="connsiteY8" fmla="*/ 1454785 h 1454785"/>
                <a:gd name="connsiteX9" fmla="*/ 0 w 2628900"/>
                <a:gd name="connsiteY9" fmla="*/ 1127125 h 1454785"/>
                <a:gd name="connsiteX10" fmla="*/ 685800 w 2628900"/>
                <a:gd name="connsiteY10" fmla="*/ 276225 h 1454785"/>
                <a:gd name="connsiteX11" fmla="*/ 1025525 w 2628900"/>
                <a:gd name="connsiteY11" fmla="*/ 492125 h 1454785"/>
                <a:gd name="connsiteX12" fmla="*/ 2203450 w 2628900"/>
                <a:gd name="connsiteY12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828800 w 2628900"/>
                <a:gd name="connsiteY6" fmla="*/ 1318260 h 1454785"/>
                <a:gd name="connsiteX7" fmla="*/ 0 w 2628900"/>
                <a:gd name="connsiteY7" fmla="*/ 1454785 h 1454785"/>
                <a:gd name="connsiteX8" fmla="*/ 0 w 2628900"/>
                <a:gd name="connsiteY8" fmla="*/ 1127125 h 1454785"/>
                <a:gd name="connsiteX9" fmla="*/ 685800 w 2628900"/>
                <a:gd name="connsiteY9" fmla="*/ 276225 h 1454785"/>
                <a:gd name="connsiteX10" fmla="*/ 1025525 w 2628900"/>
                <a:gd name="connsiteY10" fmla="*/ 492125 h 1454785"/>
                <a:gd name="connsiteX11" fmla="*/ 2203450 w 2628900"/>
                <a:gd name="connsiteY11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628900 w 2628900"/>
                <a:gd name="connsiteY2" fmla="*/ 562610 h 1454785"/>
                <a:gd name="connsiteX3" fmla="*/ 1743104 w 2628900"/>
                <a:gd name="connsiteY3" fmla="*/ 937550 h 1454785"/>
                <a:gd name="connsiteX4" fmla="*/ 1828800 w 2628900"/>
                <a:gd name="connsiteY4" fmla="*/ 990600 h 1454785"/>
                <a:gd name="connsiteX5" fmla="*/ 1828800 w 2628900"/>
                <a:gd name="connsiteY5" fmla="*/ 1318260 h 1454785"/>
                <a:gd name="connsiteX6" fmla="*/ 0 w 2628900"/>
                <a:gd name="connsiteY6" fmla="*/ 1454785 h 1454785"/>
                <a:gd name="connsiteX7" fmla="*/ 0 w 2628900"/>
                <a:gd name="connsiteY7" fmla="*/ 1127125 h 1454785"/>
                <a:gd name="connsiteX8" fmla="*/ 685800 w 2628900"/>
                <a:gd name="connsiteY8" fmla="*/ 276225 h 1454785"/>
                <a:gd name="connsiteX9" fmla="*/ 1025525 w 2628900"/>
                <a:gd name="connsiteY9" fmla="*/ 492125 h 1454785"/>
                <a:gd name="connsiteX10" fmla="*/ 2203450 w 2628900"/>
                <a:gd name="connsiteY10" fmla="*/ 0 h 145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28900" h="1454785">
                  <a:moveTo>
                    <a:pt x="2203450" y="0"/>
                  </a:moveTo>
                  <a:lnTo>
                    <a:pt x="2628900" y="234950"/>
                  </a:lnTo>
                  <a:lnTo>
                    <a:pt x="2628900" y="562610"/>
                  </a:lnTo>
                  <a:lnTo>
                    <a:pt x="1743104" y="937550"/>
                  </a:lnTo>
                  <a:lnTo>
                    <a:pt x="1828800" y="990600"/>
                  </a:lnTo>
                  <a:lnTo>
                    <a:pt x="1828800" y="1318260"/>
                  </a:lnTo>
                  <a:lnTo>
                    <a:pt x="0" y="1454785"/>
                  </a:lnTo>
                  <a:lnTo>
                    <a:pt x="0" y="1127125"/>
                  </a:lnTo>
                  <a:lnTo>
                    <a:pt x="685800" y="276225"/>
                  </a:lnTo>
                  <a:lnTo>
                    <a:pt x="1025525" y="492125"/>
                  </a:lnTo>
                  <a:lnTo>
                    <a:pt x="2203450" y="0"/>
                  </a:lnTo>
                  <a:close/>
                </a:path>
              </a:pathLst>
            </a:custGeom>
            <a:solidFill>
              <a:srgbClr val="FFFF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80AC8203-0CC0-7A93-C342-FFE7539D3CB6}"/>
                </a:ext>
              </a:extLst>
            </p:cNvPr>
            <p:cNvSpPr/>
            <p:nvPr/>
          </p:nvSpPr>
          <p:spPr>
            <a:xfrm>
              <a:off x="657225" y="3264200"/>
              <a:ext cx="2628900" cy="1454785"/>
            </a:xfrm>
            <a:custGeom>
              <a:avLst/>
              <a:gdLst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280991 w 2628900"/>
                <a:gd name="connsiteY10" fmla="*/ 1106149 h 1454785"/>
                <a:gd name="connsiteX11" fmla="*/ 0 w 2628900"/>
                <a:gd name="connsiteY11" fmla="*/ 1127125 h 1454785"/>
                <a:gd name="connsiteX12" fmla="*/ 685800 w 2628900"/>
                <a:gd name="connsiteY12" fmla="*/ 276225 h 1454785"/>
                <a:gd name="connsiteX13" fmla="*/ 1025525 w 2628900"/>
                <a:gd name="connsiteY13" fmla="*/ 492125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0 w 2628900"/>
                <a:gd name="connsiteY10" fmla="*/ 1127125 h 1454785"/>
                <a:gd name="connsiteX11" fmla="*/ 685800 w 2628900"/>
                <a:gd name="connsiteY11" fmla="*/ 276225 h 1454785"/>
                <a:gd name="connsiteX12" fmla="*/ 1025525 w 2628900"/>
                <a:gd name="connsiteY12" fmla="*/ 492125 h 1454785"/>
                <a:gd name="connsiteX13" fmla="*/ 2203450 w 2628900"/>
                <a:gd name="connsiteY13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428750 w 2628900"/>
                <a:gd name="connsiteY6" fmla="*/ 1070610 h 1454785"/>
                <a:gd name="connsiteX7" fmla="*/ 1828800 w 2628900"/>
                <a:gd name="connsiteY7" fmla="*/ 1318260 h 1454785"/>
                <a:gd name="connsiteX8" fmla="*/ 0 w 2628900"/>
                <a:gd name="connsiteY8" fmla="*/ 1454785 h 1454785"/>
                <a:gd name="connsiteX9" fmla="*/ 0 w 2628900"/>
                <a:gd name="connsiteY9" fmla="*/ 1127125 h 1454785"/>
                <a:gd name="connsiteX10" fmla="*/ 685800 w 2628900"/>
                <a:gd name="connsiteY10" fmla="*/ 276225 h 1454785"/>
                <a:gd name="connsiteX11" fmla="*/ 1025525 w 2628900"/>
                <a:gd name="connsiteY11" fmla="*/ 492125 h 1454785"/>
                <a:gd name="connsiteX12" fmla="*/ 2203450 w 2628900"/>
                <a:gd name="connsiteY12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828800 w 2628900"/>
                <a:gd name="connsiteY6" fmla="*/ 1318260 h 1454785"/>
                <a:gd name="connsiteX7" fmla="*/ 0 w 2628900"/>
                <a:gd name="connsiteY7" fmla="*/ 1454785 h 1454785"/>
                <a:gd name="connsiteX8" fmla="*/ 0 w 2628900"/>
                <a:gd name="connsiteY8" fmla="*/ 1127125 h 1454785"/>
                <a:gd name="connsiteX9" fmla="*/ 685800 w 2628900"/>
                <a:gd name="connsiteY9" fmla="*/ 276225 h 1454785"/>
                <a:gd name="connsiteX10" fmla="*/ 1025525 w 2628900"/>
                <a:gd name="connsiteY10" fmla="*/ 492125 h 1454785"/>
                <a:gd name="connsiteX11" fmla="*/ 2203450 w 2628900"/>
                <a:gd name="connsiteY11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628900 w 2628900"/>
                <a:gd name="connsiteY2" fmla="*/ 562610 h 1454785"/>
                <a:gd name="connsiteX3" fmla="*/ 1743104 w 2628900"/>
                <a:gd name="connsiteY3" fmla="*/ 937550 h 1454785"/>
                <a:gd name="connsiteX4" fmla="*/ 1828800 w 2628900"/>
                <a:gd name="connsiteY4" fmla="*/ 990600 h 1454785"/>
                <a:gd name="connsiteX5" fmla="*/ 1828800 w 2628900"/>
                <a:gd name="connsiteY5" fmla="*/ 1318260 h 1454785"/>
                <a:gd name="connsiteX6" fmla="*/ 0 w 2628900"/>
                <a:gd name="connsiteY6" fmla="*/ 1454785 h 1454785"/>
                <a:gd name="connsiteX7" fmla="*/ 0 w 2628900"/>
                <a:gd name="connsiteY7" fmla="*/ 1127125 h 1454785"/>
                <a:gd name="connsiteX8" fmla="*/ 685800 w 2628900"/>
                <a:gd name="connsiteY8" fmla="*/ 276225 h 1454785"/>
                <a:gd name="connsiteX9" fmla="*/ 1025525 w 2628900"/>
                <a:gd name="connsiteY9" fmla="*/ 492125 h 1454785"/>
                <a:gd name="connsiteX10" fmla="*/ 2203450 w 2628900"/>
                <a:gd name="connsiteY10" fmla="*/ 0 h 145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28900" h="1454785">
                  <a:moveTo>
                    <a:pt x="2203450" y="0"/>
                  </a:moveTo>
                  <a:lnTo>
                    <a:pt x="2628900" y="234950"/>
                  </a:lnTo>
                  <a:lnTo>
                    <a:pt x="2628900" y="562610"/>
                  </a:lnTo>
                  <a:lnTo>
                    <a:pt x="1743104" y="937550"/>
                  </a:lnTo>
                  <a:lnTo>
                    <a:pt x="1828800" y="990600"/>
                  </a:lnTo>
                  <a:lnTo>
                    <a:pt x="1828800" y="1318260"/>
                  </a:lnTo>
                  <a:lnTo>
                    <a:pt x="0" y="1454785"/>
                  </a:lnTo>
                  <a:lnTo>
                    <a:pt x="0" y="1127125"/>
                  </a:lnTo>
                  <a:lnTo>
                    <a:pt x="685800" y="276225"/>
                  </a:lnTo>
                  <a:lnTo>
                    <a:pt x="1025525" y="492125"/>
                  </a:lnTo>
                  <a:lnTo>
                    <a:pt x="2203450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336F85B8-8E9D-548C-D409-11E19638D1AE}"/>
                </a:ext>
              </a:extLst>
            </p:cNvPr>
            <p:cNvSpPr/>
            <p:nvPr/>
          </p:nvSpPr>
          <p:spPr>
            <a:xfrm>
              <a:off x="657225" y="3623053"/>
              <a:ext cx="1828800" cy="1101982"/>
            </a:xfrm>
            <a:custGeom>
              <a:avLst/>
              <a:gdLst>
                <a:gd name="connsiteX0" fmla="*/ 1828800 w 1828800"/>
                <a:gd name="connsiteY0" fmla="*/ 637797 h 1101982"/>
                <a:gd name="connsiteX1" fmla="*/ 1828800 w 1828800"/>
                <a:gd name="connsiteY1" fmla="*/ 965457 h 1101982"/>
                <a:gd name="connsiteX2" fmla="*/ 0 w 1828800"/>
                <a:gd name="connsiteY2" fmla="*/ 1101982 h 1101982"/>
                <a:gd name="connsiteX3" fmla="*/ 0 w 1828800"/>
                <a:gd name="connsiteY3" fmla="*/ 774322 h 1101982"/>
                <a:gd name="connsiteX4" fmla="*/ 1358999 w 1828800"/>
                <a:gd name="connsiteY4" fmla="*/ 0 h 1101982"/>
                <a:gd name="connsiteX5" fmla="*/ 1358999 w 1828800"/>
                <a:gd name="connsiteY5" fmla="*/ 0 h 1101982"/>
                <a:gd name="connsiteX6" fmla="*/ 1025525 w 1828800"/>
                <a:gd name="connsiteY6" fmla="*/ 139322 h 1101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8800" h="1101982">
                  <a:moveTo>
                    <a:pt x="1828800" y="637797"/>
                  </a:moveTo>
                  <a:lnTo>
                    <a:pt x="1828800" y="965457"/>
                  </a:lnTo>
                  <a:lnTo>
                    <a:pt x="0" y="1101982"/>
                  </a:lnTo>
                  <a:lnTo>
                    <a:pt x="0" y="774322"/>
                  </a:lnTo>
                  <a:close/>
                  <a:moveTo>
                    <a:pt x="1358999" y="0"/>
                  </a:moveTo>
                  <a:lnTo>
                    <a:pt x="1358999" y="0"/>
                  </a:lnTo>
                  <a:lnTo>
                    <a:pt x="1025525" y="139322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7860B32E-1ACD-69C8-BFAC-6B92275A2FD1}"/>
                </a:ext>
              </a:extLst>
            </p:cNvPr>
            <p:cNvSpPr/>
            <p:nvPr/>
          </p:nvSpPr>
          <p:spPr>
            <a:xfrm>
              <a:off x="2085975" y="3412709"/>
              <a:ext cx="1200151" cy="796944"/>
            </a:xfrm>
            <a:custGeom>
              <a:avLst/>
              <a:gdLst>
                <a:gd name="connsiteX0" fmla="*/ 1032666 w 1200151"/>
                <a:gd name="connsiteY0" fmla="*/ 0 h 796944"/>
                <a:gd name="connsiteX1" fmla="*/ 1032667 w 1200151"/>
                <a:gd name="connsiteY1" fmla="*/ 0 h 796944"/>
                <a:gd name="connsiteX2" fmla="*/ 1200151 w 1200151"/>
                <a:gd name="connsiteY2" fmla="*/ 92491 h 796944"/>
                <a:gd name="connsiteX3" fmla="*/ 1200151 w 1200151"/>
                <a:gd name="connsiteY3" fmla="*/ 420151 h 796944"/>
                <a:gd name="connsiteX4" fmla="*/ 314355 w 1200151"/>
                <a:gd name="connsiteY4" fmla="*/ 795091 h 796944"/>
                <a:gd name="connsiteX5" fmla="*/ 317348 w 1200151"/>
                <a:gd name="connsiteY5" fmla="*/ 796944 h 796944"/>
                <a:gd name="connsiteX6" fmla="*/ 317347 w 1200151"/>
                <a:gd name="connsiteY6" fmla="*/ 796944 h 796944"/>
                <a:gd name="connsiteX7" fmla="*/ 0 w 1200151"/>
                <a:gd name="connsiteY7" fmla="*/ 600491 h 796944"/>
                <a:gd name="connsiteX8" fmla="*/ 1200150 w 1200151"/>
                <a:gd name="connsiteY8" fmla="*/ 92491 h 796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0151" h="796944">
                  <a:moveTo>
                    <a:pt x="1032666" y="0"/>
                  </a:moveTo>
                  <a:lnTo>
                    <a:pt x="1032667" y="0"/>
                  </a:lnTo>
                  <a:lnTo>
                    <a:pt x="1200151" y="92491"/>
                  </a:lnTo>
                  <a:lnTo>
                    <a:pt x="1200151" y="420151"/>
                  </a:lnTo>
                  <a:lnTo>
                    <a:pt x="314355" y="795091"/>
                  </a:lnTo>
                  <a:lnTo>
                    <a:pt x="317348" y="796944"/>
                  </a:lnTo>
                  <a:lnTo>
                    <a:pt x="317347" y="796944"/>
                  </a:lnTo>
                  <a:lnTo>
                    <a:pt x="0" y="600491"/>
                  </a:lnTo>
                  <a:lnTo>
                    <a:pt x="1200150" y="92491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D8E9ECF7-E0A2-A535-BF56-98C48AD700FD}"/>
              </a:ext>
            </a:extLst>
          </p:cNvPr>
          <p:cNvGrpSpPr/>
          <p:nvPr/>
        </p:nvGrpSpPr>
        <p:grpSpPr>
          <a:xfrm rot="16200000" flipH="1">
            <a:off x="703418" y="3035149"/>
            <a:ext cx="758167" cy="861441"/>
            <a:chOff x="4274344" y="1029814"/>
            <a:chExt cx="1357312" cy="1003094"/>
          </a:xfrm>
        </p:grpSpPr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43AEC8A9-FE9A-0CAA-6521-2991DB104A36}"/>
                </a:ext>
              </a:extLst>
            </p:cNvPr>
            <p:cNvSpPr/>
            <p:nvPr/>
          </p:nvSpPr>
          <p:spPr>
            <a:xfrm>
              <a:off x="4274344" y="1035864"/>
              <a:ext cx="1357312" cy="997044"/>
            </a:xfrm>
            <a:custGeom>
              <a:avLst/>
              <a:gdLst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23667 w 1357312"/>
                <a:gd name="connsiteY7" fmla="*/ 669384 h 997044"/>
                <a:gd name="connsiteX8" fmla="*/ 942975 w 1357312"/>
                <a:gd name="connsiteY8" fmla="*/ 997044 h 997044"/>
                <a:gd name="connsiteX9" fmla="*/ 414335 w 1357312"/>
                <a:gd name="connsiteY9" fmla="*/ 997044 h 997044"/>
                <a:gd name="connsiteX10" fmla="*/ 433645 w 1357312"/>
                <a:gd name="connsiteY10" fmla="*/ 669384 h 997044"/>
                <a:gd name="connsiteX11" fmla="*/ 414335 w 1357312"/>
                <a:gd name="connsiteY11" fmla="*/ 669384 h 997044"/>
                <a:gd name="connsiteX12" fmla="*/ 417635 w 1357312"/>
                <a:gd name="connsiteY12" fmla="*/ 613390 h 997044"/>
                <a:gd name="connsiteX13" fmla="*/ 0 w 1357312"/>
                <a:gd name="connsiteY13" fmla="*/ 613390 h 997044"/>
                <a:gd name="connsiteX14" fmla="*/ 428261 w 1357312"/>
                <a:gd name="connsiteY14" fmla="*/ 433082 h 997044"/>
                <a:gd name="connsiteX15" fmla="*/ 436944 w 1357312"/>
                <a:gd name="connsiteY15" fmla="*/ 285730 h 997044"/>
                <a:gd name="connsiteX16" fmla="*/ 0 w 1357312"/>
                <a:gd name="connsiteY16" fmla="*/ 28573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23667 w 1357312"/>
                <a:gd name="connsiteY7" fmla="*/ 669384 h 997044"/>
                <a:gd name="connsiteX8" fmla="*/ 942975 w 1357312"/>
                <a:gd name="connsiteY8" fmla="*/ 997044 h 997044"/>
                <a:gd name="connsiteX9" fmla="*/ 414335 w 1357312"/>
                <a:gd name="connsiteY9" fmla="*/ 997044 h 997044"/>
                <a:gd name="connsiteX10" fmla="*/ 414335 w 1357312"/>
                <a:gd name="connsiteY10" fmla="*/ 669384 h 997044"/>
                <a:gd name="connsiteX11" fmla="*/ 417635 w 1357312"/>
                <a:gd name="connsiteY11" fmla="*/ 613390 h 997044"/>
                <a:gd name="connsiteX12" fmla="*/ 0 w 1357312"/>
                <a:gd name="connsiteY12" fmla="*/ 613390 h 997044"/>
                <a:gd name="connsiteX13" fmla="*/ 428261 w 1357312"/>
                <a:gd name="connsiteY13" fmla="*/ 433082 h 997044"/>
                <a:gd name="connsiteX14" fmla="*/ 436944 w 1357312"/>
                <a:gd name="connsiteY14" fmla="*/ 285730 h 997044"/>
                <a:gd name="connsiteX15" fmla="*/ 0 w 1357312"/>
                <a:gd name="connsiteY15" fmla="*/ 285730 h 997044"/>
                <a:gd name="connsiteX16" fmla="*/ 678656 w 1357312"/>
                <a:gd name="connsiteY16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428261 w 1357312"/>
                <a:gd name="connsiteY12" fmla="*/ 433082 h 997044"/>
                <a:gd name="connsiteX13" fmla="*/ 436944 w 1357312"/>
                <a:gd name="connsiteY13" fmla="*/ 285730 h 997044"/>
                <a:gd name="connsiteX14" fmla="*/ 0 w 1357312"/>
                <a:gd name="connsiteY14" fmla="*/ 285730 h 997044"/>
                <a:gd name="connsiteX15" fmla="*/ 678656 w 1357312"/>
                <a:gd name="connsiteY15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436944 w 1357312"/>
                <a:gd name="connsiteY12" fmla="*/ 285730 h 997044"/>
                <a:gd name="connsiteX13" fmla="*/ 0 w 1357312"/>
                <a:gd name="connsiteY13" fmla="*/ 285730 h 997044"/>
                <a:gd name="connsiteX14" fmla="*/ 678656 w 1357312"/>
                <a:gd name="connsiteY14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0 w 1357312"/>
                <a:gd name="connsiteY12" fmla="*/ 285730 h 997044"/>
                <a:gd name="connsiteX13" fmla="*/ 678656 w 1357312"/>
                <a:gd name="connsiteY13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9050 w 1357312"/>
                <a:gd name="connsiteY2" fmla="*/ 433082 h 997044"/>
                <a:gd name="connsiteX3" fmla="*/ 1357312 w 1357312"/>
                <a:gd name="connsiteY3" fmla="*/ 613390 h 997044"/>
                <a:gd name="connsiteX4" fmla="*/ 939676 w 1357312"/>
                <a:gd name="connsiteY4" fmla="*/ 613390 h 997044"/>
                <a:gd name="connsiteX5" fmla="*/ 942975 w 1357312"/>
                <a:gd name="connsiteY5" fmla="*/ 669384 h 997044"/>
                <a:gd name="connsiteX6" fmla="*/ 942975 w 1357312"/>
                <a:gd name="connsiteY6" fmla="*/ 997044 h 997044"/>
                <a:gd name="connsiteX7" fmla="*/ 414335 w 1357312"/>
                <a:gd name="connsiteY7" fmla="*/ 997044 h 997044"/>
                <a:gd name="connsiteX8" fmla="*/ 414335 w 1357312"/>
                <a:gd name="connsiteY8" fmla="*/ 669384 h 997044"/>
                <a:gd name="connsiteX9" fmla="*/ 417635 w 1357312"/>
                <a:gd name="connsiteY9" fmla="*/ 613390 h 997044"/>
                <a:gd name="connsiteX10" fmla="*/ 0 w 1357312"/>
                <a:gd name="connsiteY10" fmla="*/ 613390 h 997044"/>
                <a:gd name="connsiteX11" fmla="*/ 0 w 1357312"/>
                <a:gd name="connsiteY11" fmla="*/ 285730 h 997044"/>
                <a:gd name="connsiteX12" fmla="*/ 678656 w 1357312"/>
                <a:gd name="connsiteY12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1357312 w 1357312"/>
                <a:gd name="connsiteY2" fmla="*/ 613390 h 997044"/>
                <a:gd name="connsiteX3" fmla="*/ 939676 w 1357312"/>
                <a:gd name="connsiteY3" fmla="*/ 613390 h 997044"/>
                <a:gd name="connsiteX4" fmla="*/ 942975 w 1357312"/>
                <a:gd name="connsiteY4" fmla="*/ 669384 h 997044"/>
                <a:gd name="connsiteX5" fmla="*/ 942975 w 1357312"/>
                <a:gd name="connsiteY5" fmla="*/ 997044 h 997044"/>
                <a:gd name="connsiteX6" fmla="*/ 414335 w 1357312"/>
                <a:gd name="connsiteY6" fmla="*/ 997044 h 997044"/>
                <a:gd name="connsiteX7" fmla="*/ 414335 w 1357312"/>
                <a:gd name="connsiteY7" fmla="*/ 669384 h 997044"/>
                <a:gd name="connsiteX8" fmla="*/ 417635 w 1357312"/>
                <a:gd name="connsiteY8" fmla="*/ 613390 h 997044"/>
                <a:gd name="connsiteX9" fmla="*/ 0 w 1357312"/>
                <a:gd name="connsiteY9" fmla="*/ 613390 h 997044"/>
                <a:gd name="connsiteX10" fmla="*/ 0 w 1357312"/>
                <a:gd name="connsiteY10" fmla="*/ 285730 h 997044"/>
                <a:gd name="connsiteX11" fmla="*/ 678656 w 1357312"/>
                <a:gd name="connsiteY11" fmla="*/ 0 h 99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57312" h="997044">
                  <a:moveTo>
                    <a:pt x="678656" y="0"/>
                  </a:moveTo>
                  <a:lnTo>
                    <a:pt x="1357312" y="285730"/>
                  </a:lnTo>
                  <a:lnTo>
                    <a:pt x="1357312" y="613390"/>
                  </a:lnTo>
                  <a:lnTo>
                    <a:pt x="939676" y="613390"/>
                  </a:lnTo>
                  <a:lnTo>
                    <a:pt x="942975" y="669384"/>
                  </a:lnTo>
                  <a:lnTo>
                    <a:pt x="942975" y="997044"/>
                  </a:lnTo>
                  <a:lnTo>
                    <a:pt x="414335" y="997044"/>
                  </a:lnTo>
                  <a:lnTo>
                    <a:pt x="414335" y="669384"/>
                  </a:lnTo>
                  <a:lnTo>
                    <a:pt x="417635" y="613390"/>
                  </a:lnTo>
                  <a:lnTo>
                    <a:pt x="0" y="613390"/>
                  </a:lnTo>
                  <a:lnTo>
                    <a:pt x="0" y="285730"/>
                  </a:lnTo>
                  <a:lnTo>
                    <a:pt x="678656" y="0"/>
                  </a:lnTo>
                  <a:close/>
                </a:path>
              </a:pathLst>
            </a:custGeom>
            <a:solidFill>
              <a:srgbClr val="FFFF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68B21CCE-534B-F3E4-DEAD-A7375DE93D8A}"/>
                </a:ext>
              </a:extLst>
            </p:cNvPr>
            <p:cNvSpPr/>
            <p:nvPr/>
          </p:nvSpPr>
          <p:spPr>
            <a:xfrm>
              <a:off x="4274344" y="1029814"/>
              <a:ext cx="1357312" cy="997044"/>
            </a:xfrm>
            <a:custGeom>
              <a:avLst/>
              <a:gdLst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23667 w 1357312"/>
                <a:gd name="connsiteY7" fmla="*/ 669384 h 997044"/>
                <a:gd name="connsiteX8" fmla="*/ 942975 w 1357312"/>
                <a:gd name="connsiteY8" fmla="*/ 997044 h 997044"/>
                <a:gd name="connsiteX9" fmla="*/ 414335 w 1357312"/>
                <a:gd name="connsiteY9" fmla="*/ 997044 h 997044"/>
                <a:gd name="connsiteX10" fmla="*/ 433645 w 1357312"/>
                <a:gd name="connsiteY10" fmla="*/ 669384 h 997044"/>
                <a:gd name="connsiteX11" fmla="*/ 414335 w 1357312"/>
                <a:gd name="connsiteY11" fmla="*/ 669384 h 997044"/>
                <a:gd name="connsiteX12" fmla="*/ 417635 w 1357312"/>
                <a:gd name="connsiteY12" fmla="*/ 613390 h 997044"/>
                <a:gd name="connsiteX13" fmla="*/ 0 w 1357312"/>
                <a:gd name="connsiteY13" fmla="*/ 613390 h 997044"/>
                <a:gd name="connsiteX14" fmla="*/ 428261 w 1357312"/>
                <a:gd name="connsiteY14" fmla="*/ 433082 h 997044"/>
                <a:gd name="connsiteX15" fmla="*/ 436944 w 1357312"/>
                <a:gd name="connsiteY15" fmla="*/ 285730 h 997044"/>
                <a:gd name="connsiteX16" fmla="*/ 0 w 1357312"/>
                <a:gd name="connsiteY16" fmla="*/ 28573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23667 w 1357312"/>
                <a:gd name="connsiteY7" fmla="*/ 669384 h 997044"/>
                <a:gd name="connsiteX8" fmla="*/ 942975 w 1357312"/>
                <a:gd name="connsiteY8" fmla="*/ 997044 h 997044"/>
                <a:gd name="connsiteX9" fmla="*/ 414335 w 1357312"/>
                <a:gd name="connsiteY9" fmla="*/ 997044 h 997044"/>
                <a:gd name="connsiteX10" fmla="*/ 414335 w 1357312"/>
                <a:gd name="connsiteY10" fmla="*/ 669384 h 997044"/>
                <a:gd name="connsiteX11" fmla="*/ 417635 w 1357312"/>
                <a:gd name="connsiteY11" fmla="*/ 613390 h 997044"/>
                <a:gd name="connsiteX12" fmla="*/ 0 w 1357312"/>
                <a:gd name="connsiteY12" fmla="*/ 613390 h 997044"/>
                <a:gd name="connsiteX13" fmla="*/ 428261 w 1357312"/>
                <a:gd name="connsiteY13" fmla="*/ 433082 h 997044"/>
                <a:gd name="connsiteX14" fmla="*/ 436944 w 1357312"/>
                <a:gd name="connsiteY14" fmla="*/ 285730 h 997044"/>
                <a:gd name="connsiteX15" fmla="*/ 0 w 1357312"/>
                <a:gd name="connsiteY15" fmla="*/ 285730 h 997044"/>
                <a:gd name="connsiteX16" fmla="*/ 678656 w 1357312"/>
                <a:gd name="connsiteY16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428261 w 1357312"/>
                <a:gd name="connsiteY12" fmla="*/ 433082 h 997044"/>
                <a:gd name="connsiteX13" fmla="*/ 436944 w 1357312"/>
                <a:gd name="connsiteY13" fmla="*/ 285730 h 997044"/>
                <a:gd name="connsiteX14" fmla="*/ 0 w 1357312"/>
                <a:gd name="connsiteY14" fmla="*/ 285730 h 997044"/>
                <a:gd name="connsiteX15" fmla="*/ 678656 w 1357312"/>
                <a:gd name="connsiteY15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436944 w 1357312"/>
                <a:gd name="connsiteY12" fmla="*/ 285730 h 997044"/>
                <a:gd name="connsiteX13" fmla="*/ 0 w 1357312"/>
                <a:gd name="connsiteY13" fmla="*/ 285730 h 997044"/>
                <a:gd name="connsiteX14" fmla="*/ 678656 w 1357312"/>
                <a:gd name="connsiteY14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0 w 1357312"/>
                <a:gd name="connsiteY12" fmla="*/ 285730 h 997044"/>
                <a:gd name="connsiteX13" fmla="*/ 678656 w 1357312"/>
                <a:gd name="connsiteY13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9050 w 1357312"/>
                <a:gd name="connsiteY2" fmla="*/ 433082 h 997044"/>
                <a:gd name="connsiteX3" fmla="*/ 1357312 w 1357312"/>
                <a:gd name="connsiteY3" fmla="*/ 613390 h 997044"/>
                <a:gd name="connsiteX4" fmla="*/ 939676 w 1357312"/>
                <a:gd name="connsiteY4" fmla="*/ 613390 h 997044"/>
                <a:gd name="connsiteX5" fmla="*/ 942975 w 1357312"/>
                <a:gd name="connsiteY5" fmla="*/ 669384 h 997044"/>
                <a:gd name="connsiteX6" fmla="*/ 942975 w 1357312"/>
                <a:gd name="connsiteY6" fmla="*/ 997044 h 997044"/>
                <a:gd name="connsiteX7" fmla="*/ 414335 w 1357312"/>
                <a:gd name="connsiteY7" fmla="*/ 997044 h 997044"/>
                <a:gd name="connsiteX8" fmla="*/ 414335 w 1357312"/>
                <a:gd name="connsiteY8" fmla="*/ 669384 h 997044"/>
                <a:gd name="connsiteX9" fmla="*/ 417635 w 1357312"/>
                <a:gd name="connsiteY9" fmla="*/ 613390 h 997044"/>
                <a:gd name="connsiteX10" fmla="*/ 0 w 1357312"/>
                <a:gd name="connsiteY10" fmla="*/ 613390 h 997044"/>
                <a:gd name="connsiteX11" fmla="*/ 0 w 1357312"/>
                <a:gd name="connsiteY11" fmla="*/ 285730 h 997044"/>
                <a:gd name="connsiteX12" fmla="*/ 678656 w 1357312"/>
                <a:gd name="connsiteY12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1357312 w 1357312"/>
                <a:gd name="connsiteY2" fmla="*/ 613390 h 997044"/>
                <a:gd name="connsiteX3" fmla="*/ 939676 w 1357312"/>
                <a:gd name="connsiteY3" fmla="*/ 613390 h 997044"/>
                <a:gd name="connsiteX4" fmla="*/ 942975 w 1357312"/>
                <a:gd name="connsiteY4" fmla="*/ 669384 h 997044"/>
                <a:gd name="connsiteX5" fmla="*/ 942975 w 1357312"/>
                <a:gd name="connsiteY5" fmla="*/ 997044 h 997044"/>
                <a:gd name="connsiteX6" fmla="*/ 414335 w 1357312"/>
                <a:gd name="connsiteY6" fmla="*/ 997044 h 997044"/>
                <a:gd name="connsiteX7" fmla="*/ 414335 w 1357312"/>
                <a:gd name="connsiteY7" fmla="*/ 669384 h 997044"/>
                <a:gd name="connsiteX8" fmla="*/ 417635 w 1357312"/>
                <a:gd name="connsiteY8" fmla="*/ 613390 h 997044"/>
                <a:gd name="connsiteX9" fmla="*/ 0 w 1357312"/>
                <a:gd name="connsiteY9" fmla="*/ 613390 h 997044"/>
                <a:gd name="connsiteX10" fmla="*/ 0 w 1357312"/>
                <a:gd name="connsiteY10" fmla="*/ 285730 h 997044"/>
                <a:gd name="connsiteX11" fmla="*/ 678656 w 1357312"/>
                <a:gd name="connsiteY11" fmla="*/ 0 h 99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57312" h="997044">
                  <a:moveTo>
                    <a:pt x="678656" y="0"/>
                  </a:moveTo>
                  <a:lnTo>
                    <a:pt x="1357312" y="285730"/>
                  </a:lnTo>
                  <a:lnTo>
                    <a:pt x="1357312" y="613390"/>
                  </a:lnTo>
                  <a:lnTo>
                    <a:pt x="939676" y="613390"/>
                  </a:lnTo>
                  <a:lnTo>
                    <a:pt x="942975" y="669384"/>
                  </a:lnTo>
                  <a:lnTo>
                    <a:pt x="942975" y="997044"/>
                  </a:lnTo>
                  <a:lnTo>
                    <a:pt x="414335" y="997044"/>
                  </a:lnTo>
                  <a:lnTo>
                    <a:pt x="414335" y="669384"/>
                  </a:lnTo>
                  <a:lnTo>
                    <a:pt x="417635" y="613390"/>
                  </a:lnTo>
                  <a:lnTo>
                    <a:pt x="0" y="613390"/>
                  </a:lnTo>
                  <a:lnTo>
                    <a:pt x="0" y="285730"/>
                  </a:lnTo>
                  <a:lnTo>
                    <a:pt x="678656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DF436EBF-2791-7181-B390-756092453268}"/>
                </a:ext>
              </a:extLst>
            </p:cNvPr>
            <p:cNvSpPr/>
            <p:nvPr/>
          </p:nvSpPr>
          <p:spPr>
            <a:xfrm>
              <a:off x="4274344" y="1321594"/>
              <a:ext cx="1357312" cy="711314"/>
            </a:xfrm>
            <a:custGeom>
              <a:avLst/>
              <a:gdLst>
                <a:gd name="connsiteX0" fmla="*/ 414335 w 1357312"/>
                <a:gd name="connsiteY0" fmla="*/ 383654 h 711314"/>
                <a:gd name="connsiteX1" fmla="*/ 942975 w 1357312"/>
                <a:gd name="connsiteY1" fmla="*/ 383654 h 711314"/>
                <a:gd name="connsiteX2" fmla="*/ 942975 w 1357312"/>
                <a:gd name="connsiteY2" fmla="*/ 711314 h 711314"/>
                <a:gd name="connsiteX3" fmla="*/ 414335 w 1357312"/>
                <a:gd name="connsiteY3" fmla="*/ 711314 h 711314"/>
                <a:gd name="connsiteX4" fmla="*/ 920367 w 1357312"/>
                <a:gd name="connsiteY4" fmla="*/ 0 h 711314"/>
                <a:gd name="connsiteX5" fmla="*/ 1357312 w 1357312"/>
                <a:gd name="connsiteY5" fmla="*/ 0 h 711314"/>
                <a:gd name="connsiteX6" fmla="*/ 1357312 w 1357312"/>
                <a:gd name="connsiteY6" fmla="*/ 327660 h 711314"/>
                <a:gd name="connsiteX7" fmla="*/ 939676 w 1357312"/>
                <a:gd name="connsiteY7" fmla="*/ 327660 h 711314"/>
                <a:gd name="connsiteX8" fmla="*/ 942975 w 1357312"/>
                <a:gd name="connsiteY8" fmla="*/ 383654 h 711314"/>
                <a:gd name="connsiteX9" fmla="*/ 0 w 1357312"/>
                <a:gd name="connsiteY9" fmla="*/ 0 h 711314"/>
                <a:gd name="connsiteX10" fmla="*/ 436944 w 1357312"/>
                <a:gd name="connsiteY10" fmla="*/ 0 h 711314"/>
                <a:gd name="connsiteX11" fmla="*/ 417635 w 1357312"/>
                <a:gd name="connsiteY11" fmla="*/ 327660 h 711314"/>
                <a:gd name="connsiteX12" fmla="*/ 0 w 1357312"/>
                <a:gd name="connsiteY12" fmla="*/ 327660 h 711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57312" h="711314">
                  <a:moveTo>
                    <a:pt x="414335" y="383654"/>
                  </a:moveTo>
                  <a:lnTo>
                    <a:pt x="942975" y="383654"/>
                  </a:lnTo>
                  <a:lnTo>
                    <a:pt x="942975" y="711314"/>
                  </a:lnTo>
                  <a:lnTo>
                    <a:pt x="414335" y="711314"/>
                  </a:lnTo>
                  <a:close/>
                  <a:moveTo>
                    <a:pt x="920367" y="0"/>
                  </a:moveTo>
                  <a:lnTo>
                    <a:pt x="1357312" y="0"/>
                  </a:lnTo>
                  <a:lnTo>
                    <a:pt x="1357312" y="327660"/>
                  </a:lnTo>
                  <a:lnTo>
                    <a:pt x="939676" y="327660"/>
                  </a:lnTo>
                  <a:lnTo>
                    <a:pt x="942975" y="383654"/>
                  </a:lnTo>
                  <a:close/>
                  <a:moveTo>
                    <a:pt x="0" y="0"/>
                  </a:moveTo>
                  <a:lnTo>
                    <a:pt x="436944" y="0"/>
                  </a:lnTo>
                  <a:lnTo>
                    <a:pt x="417635" y="327660"/>
                  </a:lnTo>
                  <a:lnTo>
                    <a:pt x="0" y="32766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3A7CC084-26AA-79CC-F067-0E8269FAF3B6}"/>
              </a:ext>
            </a:extLst>
          </p:cNvPr>
          <p:cNvGrpSpPr/>
          <p:nvPr/>
        </p:nvGrpSpPr>
        <p:grpSpPr>
          <a:xfrm rot="16200000" flipH="1">
            <a:off x="949993" y="1914972"/>
            <a:ext cx="835315" cy="806011"/>
            <a:chOff x="2150267" y="1394125"/>
            <a:chExt cx="1495427" cy="938549"/>
          </a:xfrm>
        </p:grpSpPr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58FD1B8D-3A9C-EE8C-C6EE-FFB768D5A0DB}"/>
                </a:ext>
              </a:extLst>
            </p:cNvPr>
            <p:cNvSpPr/>
            <p:nvPr/>
          </p:nvSpPr>
          <p:spPr>
            <a:xfrm>
              <a:off x="2150269" y="1400175"/>
              <a:ext cx="1495425" cy="932498"/>
            </a:xfrm>
            <a:custGeom>
              <a:avLst/>
              <a:gdLst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973152 w 1495425"/>
                <a:gd name="connsiteY2" fmla="*/ 120328 h 932498"/>
                <a:gd name="connsiteX3" fmla="*/ 1154931 w 1495425"/>
                <a:gd name="connsiteY3" fmla="*/ 120328 h 932498"/>
                <a:gd name="connsiteX4" fmla="*/ 1154931 w 1495425"/>
                <a:gd name="connsiteY4" fmla="*/ 316028 h 932498"/>
                <a:gd name="connsiteX5" fmla="*/ 1495425 w 1495425"/>
                <a:gd name="connsiteY5" fmla="*/ 459581 h 932498"/>
                <a:gd name="connsiteX6" fmla="*/ 1495425 w 1495425"/>
                <a:gd name="connsiteY6" fmla="*/ 787241 h 932498"/>
                <a:gd name="connsiteX7" fmla="*/ 1066800 w 1495425"/>
                <a:gd name="connsiteY7" fmla="*/ 932498 h 932498"/>
                <a:gd name="connsiteX8" fmla="*/ 373856 w 1495425"/>
                <a:gd name="connsiteY8" fmla="*/ 637223 h 932498"/>
                <a:gd name="connsiteX9" fmla="*/ 0 w 1495425"/>
                <a:gd name="connsiteY9" fmla="*/ 758666 h 932498"/>
                <a:gd name="connsiteX10" fmla="*/ 0 w 1495425"/>
                <a:gd name="connsiteY10" fmla="*/ 431006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120328 h 932498"/>
                <a:gd name="connsiteX3" fmla="*/ 1154931 w 1495425"/>
                <a:gd name="connsiteY3" fmla="*/ 316028 h 932498"/>
                <a:gd name="connsiteX4" fmla="*/ 1495425 w 1495425"/>
                <a:gd name="connsiteY4" fmla="*/ 459581 h 932498"/>
                <a:gd name="connsiteX5" fmla="*/ 1495425 w 1495425"/>
                <a:gd name="connsiteY5" fmla="*/ 787241 h 932498"/>
                <a:gd name="connsiteX6" fmla="*/ 1066800 w 1495425"/>
                <a:gd name="connsiteY6" fmla="*/ 932498 h 932498"/>
                <a:gd name="connsiteX7" fmla="*/ 373856 w 1495425"/>
                <a:gd name="connsiteY7" fmla="*/ 637223 h 932498"/>
                <a:gd name="connsiteX8" fmla="*/ 0 w 1495425"/>
                <a:gd name="connsiteY8" fmla="*/ 758666 h 932498"/>
                <a:gd name="connsiteX9" fmla="*/ 0 w 1495425"/>
                <a:gd name="connsiteY9" fmla="*/ 431006 h 932498"/>
                <a:gd name="connsiteX10" fmla="*/ 21431 w 1495425"/>
                <a:gd name="connsiteY10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5425" h="932498">
                  <a:moveTo>
                    <a:pt x="21431" y="0"/>
                  </a:moveTo>
                  <a:lnTo>
                    <a:pt x="1157287" y="61913"/>
                  </a:lnTo>
                  <a:cubicBezTo>
                    <a:pt x="1156502" y="146618"/>
                    <a:pt x="1155716" y="231323"/>
                    <a:pt x="1154931" y="316028"/>
                  </a:cubicBezTo>
                  <a:lnTo>
                    <a:pt x="1495425" y="459581"/>
                  </a:lnTo>
                  <a:lnTo>
                    <a:pt x="1495425" y="787241"/>
                  </a:lnTo>
                  <a:lnTo>
                    <a:pt x="1066800" y="932498"/>
                  </a:lnTo>
                  <a:lnTo>
                    <a:pt x="373856" y="637223"/>
                  </a:lnTo>
                  <a:lnTo>
                    <a:pt x="0" y="758666"/>
                  </a:lnTo>
                  <a:lnTo>
                    <a:pt x="0" y="431006"/>
                  </a:lnTo>
                  <a:lnTo>
                    <a:pt x="21431" y="0"/>
                  </a:lnTo>
                  <a:close/>
                </a:path>
              </a:pathLst>
            </a:custGeom>
            <a:solidFill>
              <a:srgbClr val="FFFF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299FBBF3-02FB-092A-CB44-561263731353}"/>
                </a:ext>
              </a:extLst>
            </p:cNvPr>
            <p:cNvSpPr/>
            <p:nvPr/>
          </p:nvSpPr>
          <p:spPr>
            <a:xfrm>
              <a:off x="2150269" y="1394125"/>
              <a:ext cx="1495425" cy="932498"/>
            </a:xfrm>
            <a:custGeom>
              <a:avLst/>
              <a:gdLst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973152 w 1495425"/>
                <a:gd name="connsiteY2" fmla="*/ 120328 h 932498"/>
                <a:gd name="connsiteX3" fmla="*/ 1154931 w 1495425"/>
                <a:gd name="connsiteY3" fmla="*/ 120328 h 932498"/>
                <a:gd name="connsiteX4" fmla="*/ 1154931 w 1495425"/>
                <a:gd name="connsiteY4" fmla="*/ 316028 h 932498"/>
                <a:gd name="connsiteX5" fmla="*/ 1495425 w 1495425"/>
                <a:gd name="connsiteY5" fmla="*/ 459581 h 932498"/>
                <a:gd name="connsiteX6" fmla="*/ 1495425 w 1495425"/>
                <a:gd name="connsiteY6" fmla="*/ 787241 h 932498"/>
                <a:gd name="connsiteX7" fmla="*/ 1066800 w 1495425"/>
                <a:gd name="connsiteY7" fmla="*/ 932498 h 932498"/>
                <a:gd name="connsiteX8" fmla="*/ 373856 w 1495425"/>
                <a:gd name="connsiteY8" fmla="*/ 637223 h 932498"/>
                <a:gd name="connsiteX9" fmla="*/ 0 w 1495425"/>
                <a:gd name="connsiteY9" fmla="*/ 758666 h 932498"/>
                <a:gd name="connsiteX10" fmla="*/ 0 w 1495425"/>
                <a:gd name="connsiteY10" fmla="*/ 431006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120328 h 932498"/>
                <a:gd name="connsiteX3" fmla="*/ 1154931 w 1495425"/>
                <a:gd name="connsiteY3" fmla="*/ 316028 h 932498"/>
                <a:gd name="connsiteX4" fmla="*/ 1495425 w 1495425"/>
                <a:gd name="connsiteY4" fmla="*/ 459581 h 932498"/>
                <a:gd name="connsiteX5" fmla="*/ 1495425 w 1495425"/>
                <a:gd name="connsiteY5" fmla="*/ 787241 h 932498"/>
                <a:gd name="connsiteX6" fmla="*/ 1066800 w 1495425"/>
                <a:gd name="connsiteY6" fmla="*/ 932498 h 932498"/>
                <a:gd name="connsiteX7" fmla="*/ 373856 w 1495425"/>
                <a:gd name="connsiteY7" fmla="*/ 637223 h 932498"/>
                <a:gd name="connsiteX8" fmla="*/ 0 w 1495425"/>
                <a:gd name="connsiteY8" fmla="*/ 758666 h 932498"/>
                <a:gd name="connsiteX9" fmla="*/ 0 w 1495425"/>
                <a:gd name="connsiteY9" fmla="*/ 431006 h 932498"/>
                <a:gd name="connsiteX10" fmla="*/ 21431 w 1495425"/>
                <a:gd name="connsiteY10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5425" h="932498">
                  <a:moveTo>
                    <a:pt x="21431" y="0"/>
                  </a:moveTo>
                  <a:lnTo>
                    <a:pt x="1157287" y="61913"/>
                  </a:lnTo>
                  <a:cubicBezTo>
                    <a:pt x="1156502" y="146618"/>
                    <a:pt x="1155716" y="231323"/>
                    <a:pt x="1154931" y="316028"/>
                  </a:cubicBezTo>
                  <a:lnTo>
                    <a:pt x="1495425" y="459581"/>
                  </a:lnTo>
                  <a:lnTo>
                    <a:pt x="1495425" y="787241"/>
                  </a:lnTo>
                  <a:lnTo>
                    <a:pt x="1066800" y="932498"/>
                  </a:lnTo>
                  <a:lnTo>
                    <a:pt x="373856" y="637223"/>
                  </a:lnTo>
                  <a:lnTo>
                    <a:pt x="0" y="758666"/>
                  </a:lnTo>
                  <a:lnTo>
                    <a:pt x="0" y="431006"/>
                  </a:lnTo>
                  <a:lnTo>
                    <a:pt x="21431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7EE0A3EE-3287-C53F-C333-C352BEBEBC98}"/>
                </a:ext>
              </a:extLst>
            </p:cNvPr>
            <p:cNvSpPr/>
            <p:nvPr/>
          </p:nvSpPr>
          <p:spPr>
            <a:xfrm>
              <a:off x="2517774" y="1709738"/>
              <a:ext cx="696913" cy="621920"/>
            </a:xfrm>
            <a:custGeom>
              <a:avLst/>
              <a:gdLst>
                <a:gd name="connsiteX0" fmla="*/ 6351 w 696913"/>
                <a:gd name="connsiteY0" fmla="*/ 0 h 621920"/>
                <a:gd name="connsiteX1" fmla="*/ 696913 w 696913"/>
                <a:gd name="connsiteY1" fmla="*/ 294260 h 621920"/>
                <a:gd name="connsiteX2" fmla="*/ 696913 w 696913"/>
                <a:gd name="connsiteY2" fmla="*/ 621920 h 621920"/>
                <a:gd name="connsiteX3" fmla="*/ 6351 w 696913"/>
                <a:gd name="connsiteY3" fmla="*/ 327660 h 621920"/>
                <a:gd name="connsiteX4" fmla="*/ 0 w 696913"/>
                <a:gd name="connsiteY4" fmla="*/ 329723 h 621920"/>
                <a:gd name="connsiteX5" fmla="*/ 0 w 696913"/>
                <a:gd name="connsiteY5" fmla="*/ 2063 h 6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6913" h="621920">
                  <a:moveTo>
                    <a:pt x="6351" y="0"/>
                  </a:moveTo>
                  <a:lnTo>
                    <a:pt x="696913" y="294260"/>
                  </a:lnTo>
                  <a:lnTo>
                    <a:pt x="696913" y="621920"/>
                  </a:lnTo>
                  <a:lnTo>
                    <a:pt x="6351" y="327660"/>
                  </a:lnTo>
                  <a:lnTo>
                    <a:pt x="0" y="329723"/>
                  </a:lnTo>
                  <a:lnTo>
                    <a:pt x="0" y="2063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A5280418-841B-0B56-26CF-5E0B7E73D1DA}"/>
                </a:ext>
              </a:extLst>
            </p:cNvPr>
            <p:cNvSpPr/>
            <p:nvPr/>
          </p:nvSpPr>
          <p:spPr>
            <a:xfrm>
              <a:off x="2150267" y="1463353"/>
              <a:ext cx="1495426" cy="869321"/>
            </a:xfrm>
            <a:custGeom>
              <a:avLst/>
              <a:gdLst>
                <a:gd name="connsiteX0" fmla="*/ 1495426 w 1495426"/>
                <a:gd name="connsiteY0" fmla="*/ 396404 h 869321"/>
                <a:gd name="connsiteX1" fmla="*/ 1495426 w 1495426"/>
                <a:gd name="connsiteY1" fmla="*/ 724064 h 869321"/>
                <a:gd name="connsiteX2" fmla="*/ 1066801 w 1495426"/>
                <a:gd name="connsiteY2" fmla="*/ 869321 h 869321"/>
                <a:gd name="connsiteX3" fmla="*/ 1064419 w 1495426"/>
                <a:gd name="connsiteY3" fmla="*/ 868306 h 869321"/>
                <a:gd name="connsiteX4" fmla="*/ 1064419 w 1495426"/>
                <a:gd name="connsiteY4" fmla="*/ 540646 h 869321"/>
                <a:gd name="connsiteX5" fmla="*/ 1066801 w 1495426"/>
                <a:gd name="connsiteY5" fmla="*/ 541661 h 869321"/>
                <a:gd name="connsiteX6" fmla="*/ 367505 w 1495426"/>
                <a:gd name="connsiteY6" fmla="*/ 248448 h 869321"/>
                <a:gd name="connsiteX7" fmla="*/ 367505 w 1495426"/>
                <a:gd name="connsiteY7" fmla="*/ 576108 h 869321"/>
                <a:gd name="connsiteX8" fmla="*/ 0 w 1495426"/>
                <a:gd name="connsiteY8" fmla="*/ 695488 h 869321"/>
                <a:gd name="connsiteX9" fmla="*/ 0 w 1495426"/>
                <a:gd name="connsiteY9" fmla="*/ 367828 h 869321"/>
                <a:gd name="connsiteX10" fmla="*/ 1153304 w 1495426"/>
                <a:gd name="connsiteY10" fmla="*/ 0 h 869321"/>
                <a:gd name="connsiteX11" fmla="*/ 1155502 w 1495426"/>
                <a:gd name="connsiteY11" fmla="*/ 0 h 869321"/>
                <a:gd name="connsiteX12" fmla="*/ 1155502 w 1495426"/>
                <a:gd name="connsiteY12" fmla="*/ 253091 h 869321"/>
                <a:gd name="connsiteX13" fmla="*/ 812007 w 1495426"/>
                <a:gd name="connsiteY13" fmla="*/ 108273 h 869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95426" h="869321">
                  <a:moveTo>
                    <a:pt x="1495426" y="396404"/>
                  </a:moveTo>
                  <a:lnTo>
                    <a:pt x="1495426" y="724064"/>
                  </a:lnTo>
                  <a:lnTo>
                    <a:pt x="1066801" y="869321"/>
                  </a:lnTo>
                  <a:lnTo>
                    <a:pt x="1064419" y="868306"/>
                  </a:lnTo>
                  <a:lnTo>
                    <a:pt x="1064419" y="540646"/>
                  </a:lnTo>
                  <a:lnTo>
                    <a:pt x="1066801" y="541661"/>
                  </a:lnTo>
                  <a:close/>
                  <a:moveTo>
                    <a:pt x="367505" y="248448"/>
                  </a:moveTo>
                  <a:lnTo>
                    <a:pt x="367505" y="576108"/>
                  </a:lnTo>
                  <a:lnTo>
                    <a:pt x="0" y="695488"/>
                  </a:lnTo>
                  <a:lnTo>
                    <a:pt x="0" y="367828"/>
                  </a:lnTo>
                  <a:close/>
                  <a:moveTo>
                    <a:pt x="1153304" y="0"/>
                  </a:moveTo>
                  <a:lnTo>
                    <a:pt x="1155502" y="0"/>
                  </a:lnTo>
                  <a:lnTo>
                    <a:pt x="1155502" y="253091"/>
                  </a:lnTo>
                  <a:lnTo>
                    <a:pt x="812007" y="108273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A1ACD2EB-5003-6131-D5CD-19C8316F10C1}"/>
              </a:ext>
            </a:extLst>
          </p:cNvPr>
          <p:cNvGrpSpPr/>
          <p:nvPr/>
        </p:nvGrpSpPr>
        <p:grpSpPr>
          <a:xfrm rot="16200000" flipH="1">
            <a:off x="1457488" y="4904793"/>
            <a:ext cx="1354060" cy="883719"/>
            <a:chOff x="7108028" y="2241850"/>
            <a:chExt cx="2424113" cy="1029036"/>
          </a:xfrm>
        </p:grpSpPr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8C19C2B8-DA29-BBFC-9F99-226BC7B2EDC4}"/>
                </a:ext>
              </a:extLst>
            </p:cNvPr>
            <p:cNvSpPr/>
            <p:nvPr/>
          </p:nvSpPr>
          <p:spPr>
            <a:xfrm flipH="1">
              <a:off x="7108029" y="224790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solidFill>
              <a:srgbClr val="FFFF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17A15108-3515-F561-5D0F-91549D265E0E}"/>
                </a:ext>
              </a:extLst>
            </p:cNvPr>
            <p:cNvSpPr/>
            <p:nvPr/>
          </p:nvSpPr>
          <p:spPr>
            <a:xfrm flipH="1">
              <a:off x="7108029" y="224185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79811333-8109-DDF2-940B-606EBF5A86D3}"/>
                </a:ext>
              </a:extLst>
            </p:cNvPr>
            <p:cNvSpPr/>
            <p:nvPr/>
          </p:nvSpPr>
          <p:spPr>
            <a:xfrm flipH="1">
              <a:off x="8607619" y="2586039"/>
              <a:ext cx="924521" cy="684158"/>
            </a:xfrm>
            <a:custGeom>
              <a:avLst/>
              <a:gdLst>
                <a:gd name="connsiteX0" fmla="*/ 0 w 924521"/>
                <a:gd name="connsiteY0" fmla="*/ 0 h 684158"/>
                <a:gd name="connsiteX1" fmla="*/ 924521 w 924521"/>
                <a:gd name="connsiteY1" fmla="*/ 356498 h 684158"/>
                <a:gd name="connsiteX2" fmla="*/ 924521 w 924521"/>
                <a:gd name="connsiteY2" fmla="*/ 684158 h 684158"/>
                <a:gd name="connsiteX3" fmla="*/ 0 w 924521"/>
                <a:gd name="connsiteY3" fmla="*/ 327659 h 68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4521" h="684158">
                  <a:moveTo>
                    <a:pt x="0" y="0"/>
                  </a:moveTo>
                  <a:lnTo>
                    <a:pt x="924521" y="356498"/>
                  </a:lnTo>
                  <a:lnTo>
                    <a:pt x="924521" y="684158"/>
                  </a:lnTo>
                  <a:lnTo>
                    <a:pt x="0" y="327659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C6A3DE1D-E656-7725-D01A-42DF8D24AA21}"/>
                </a:ext>
              </a:extLst>
            </p:cNvPr>
            <p:cNvSpPr/>
            <p:nvPr/>
          </p:nvSpPr>
          <p:spPr>
            <a:xfrm flipH="1">
              <a:off x="7208041" y="2708910"/>
              <a:ext cx="1267445" cy="329720"/>
            </a:xfrm>
            <a:custGeom>
              <a:avLst/>
              <a:gdLst>
                <a:gd name="connsiteX0" fmla="*/ 0 w 1267445"/>
                <a:gd name="connsiteY0" fmla="*/ 0 h 329720"/>
                <a:gd name="connsiteX1" fmla="*/ 1267445 w 1267445"/>
                <a:gd name="connsiteY1" fmla="*/ 0 h 329720"/>
                <a:gd name="connsiteX2" fmla="*/ 1267445 w 1267445"/>
                <a:gd name="connsiteY2" fmla="*/ 328613 h 329720"/>
                <a:gd name="connsiteX3" fmla="*/ 621 w 1267445"/>
                <a:gd name="connsiteY3" fmla="*/ 328613 h 329720"/>
                <a:gd name="connsiteX4" fmla="*/ 0 w 1267445"/>
                <a:gd name="connsiteY4" fmla="*/ 329720 h 32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7445" h="329720">
                  <a:moveTo>
                    <a:pt x="0" y="0"/>
                  </a:moveTo>
                  <a:lnTo>
                    <a:pt x="1267445" y="0"/>
                  </a:lnTo>
                  <a:lnTo>
                    <a:pt x="1267445" y="328613"/>
                  </a:lnTo>
                  <a:lnTo>
                    <a:pt x="621" y="328613"/>
                  </a:lnTo>
                  <a:lnTo>
                    <a:pt x="0" y="32972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5B36BFC-75C4-BB29-A686-2B3FEE9A19AF}"/>
                </a:ext>
              </a:extLst>
            </p:cNvPr>
            <p:cNvSpPr/>
            <p:nvPr/>
          </p:nvSpPr>
          <p:spPr>
            <a:xfrm flipH="1">
              <a:off x="7108028" y="2247900"/>
              <a:ext cx="1499591" cy="1022986"/>
            </a:xfrm>
            <a:custGeom>
              <a:avLst/>
              <a:gdLst>
                <a:gd name="connsiteX0" fmla="*/ 132133 w 1499591"/>
                <a:gd name="connsiteY0" fmla="*/ 463069 h 1022986"/>
                <a:gd name="connsiteX1" fmla="*/ 132133 w 1499591"/>
                <a:gd name="connsiteY1" fmla="*/ 790731 h 1022986"/>
                <a:gd name="connsiteX2" fmla="*/ 1785 w 1499591"/>
                <a:gd name="connsiteY2" fmla="*/ 1022986 h 1022986"/>
                <a:gd name="connsiteX3" fmla="*/ 0 w 1499591"/>
                <a:gd name="connsiteY3" fmla="*/ 1022298 h 1022986"/>
                <a:gd name="connsiteX4" fmla="*/ 0 w 1499591"/>
                <a:gd name="connsiteY4" fmla="*/ 694638 h 1022986"/>
                <a:gd name="connsiteX5" fmla="*/ 1784 w 1499591"/>
                <a:gd name="connsiteY5" fmla="*/ 695326 h 1022986"/>
                <a:gd name="connsiteX6" fmla="*/ 1499590 w 1499591"/>
                <a:gd name="connsiteY6" fmla="*/ 204788 h 1022986"/>
                <a:gd name="connsiteX7" fmla="*/ 1499591 w 1499591"/>
                <a:gd name="connsiteY7" fmla="*/ 204788 h 1022986"/>
                <a:gd name="connsiteX8" fmla="*/ 1499591 w 1499591"/>
                <a:gd name="connsiteY8" fmla="*/ 532448 h 1022986"/>
                <a:gd name="connsiteX9" fmla="*/ 1399579 w 1499591"/>
                <a:gd name="connsiteY9" fmla="*/ 789623 h 1022986"/>
                <a:gd name="connsiteX10" fmla="*/ 1399578 w 1499591"/>
                <a:gd name="connsiteY10" fmla="*/ 789623 h 1022986"/>
                <a:gd name="connsiteX11" fmla="*/ 1399578 w 1499591"/>
                <a:gd name="connsiteY11" fmla="*/ 461963 h 1022986"/>
                <a:gd name="connsiteX12" fmla="*/ 398163 w 1499591"/>
                <a:gd name="connsiteY12" fmla="*/ 0 h 1022986"/>
                <a:gd name="connsiteX13" fmla="*/ 398163 w 1499591"/>
                <a:gd name="connsiteY13" fmla="*/ 204788 h 1022986"/>
                <a:gd name="connsiteX14" fmla="*/ 273248 w 1499591"/>
                <a:gd name="connsiteY14" fmla="*/ 204788 h 1022986"/>
                <a:gd name="connsiteX15" fmla="*/ 393492 w 1499591"/>
                <a:gd name="connsiteY15" fmla="*/ 2021 h 1022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99591" h="1022986">
                  <a:moveTo>
                    <a:pt x="132133" y="463069"/>
                  </a:moveTo>
                  <a:lnTo>
                    <a:pt x="132133" y="790731"/>
                  </a:lnTo>
                  <a:lnTo>
                    <a:pt x="1785" y="1022986"/>
                  </a:lnTo>
                  <a:lnTo>
                    <a:pt x="0" y="1022298"/>
                  </a:lnTo>
                  <a:lnTo>
                    <a:pt x="0" y="694638"/>
                  </a:lnTo>
                  <a:lnTo>
                    <a:pt x="1784" y="695326"/>
                  </a:lnTo>
                  <a:close/>
                  <a:moveTo>
                    <a:pt x="1499590" y="204788"/>
                  </a:moveTo>
                  <a:lnTo>
                    <a:pt x="1499591" y="204788"/>
                  </a:lnTo>
                  <a:lnTo>
                    <a:pt x="1499591" y="532448"/>
                  </a:lnTo>
                  <a:lnTo>
                    <a:pt x="1399579" y="789623"/>
                  </a:lnTo>
                  <a:lnTo>
                    <a:pt x="1399578" y="789623"/>
                  </a:lnTo>
                  <a:lnTo>
                    <a:pt x="1399578" y="461963"/>
                  </a:lnTo>
                  <a:close/>
                  <a:moveTo>
                    <a:pt x="398163" y="0"/>
                  </a:moveTo>
                  <a:lnTo>
                    <a:pt x="398163" y="204788"/>
                  </a:lnTo>
                  <a:lnTo>
                    <a:pt x="273248" y="204788"/>
                  </a:lnTo>
                  <a:lnTo>
                    <a:pt x="393492" y="2021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9EE7B6F9-8228-A20A-5867-01ACBFD53585}"/>
              </a:ext>
            </a:extLst>
          </p:cNvPr>
          <p:cNvGrpSpPr/>
          <p:nvPr/>
        </p:nvGrpSpPr>
        <p:grpSpPr>
          <a:xfrm rot="16200000" flipH="1">
            <a:off x="2463681" y="4405475"/>
            <a:ext cx="1468450" cy="1254541"/>
            <a:chOff x="6443659" y="3264200"/>
            <a:chExt cx="2628901" cy="1460835"/>
          </a:xfrm>
        </p:grpSpPr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CA29C8E6-A097-7F00-406D-7AEE32F8F0E6}"/>
                </a:ext>
              </a:extLst>
            </p:cNvPr>
            <p:cNvSpPr/>
            <p:nvPr/>
          </p:nvSpPr>
          <p:spPr>
            <a:xfrm flipH="1">
              <a:off x="6443660" y="3270250"/>
              <a:ext cx="2628900" cy="1454785"/>
            </a:xfrm>
            <a:custGeom>
              <a:avLst/>
              <a:gdLst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280991 w 2628900"/>
                <a:gd name="connsiteY10" fmla="*/ 1106149 h 1454785"/>
                <a:gd name="connsiteX11" fmla="*/ 0 w 2628900"/>
                <a:gd name="connsiteY11" fmla="*/ 1127125 h 1454785"/>
                <a:gd name="connsiteX12" fmla="*/ 685800 w 2628900"/>
                <a:gd name="connsiteY12" fmla="*/ 276225 h 1454785"/>
                <a:gd name="connsiteX13" fmla="*/ 1025525 w 2628900"/>
                <a:gd name="connsiteY13" fmla="*/ 492125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0 w 2628900"/>
                <a:gd name="connsiteY10" fmla="*/ 1127125 h 1454785"/>
                <a:gd name="connsiteX11" fmla="*/ 685800 w 2628900"/>
                <a:gd name="connsiteY11" fmla="*/ 276225 h 1454785"/>
                <a:gd name="connsiteX12" fmla="*/ 1025525 w 2628900"/>
                <a:gd name="connsiteY12" fmla="*/ 492125 h 1454785"/>
                <a:gd name="connsiteX13" fmla="*/ 2203450 w 2628900"/>
                <a:gd name="connsiteY13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428750 w 2628900"/>
                <a:gd name="connsiteY6" fmla="*/ 1070610 h 1454785"/>
                <a:gd name="connsiteX7" fmla="*/ 1828800 w 2628900"/>
                <a:gd name="connsiteY7" fmla="*/ 1318260 h 1454785"/>
                <a:gd name="connsiteX8" fmla="*/ 0 w 2628900"/>
                <a:gd name="connsiteY8" fmla="*/ 1454785 h 1454785"/>
                <a:gd name="connsiteX9" fmla="*/ 0 w 2628900"/>
                <a:gd name="connsiteY9" fmla="*/ 1127125 h 1454785"/>
                <a:gd name="connsiteX10" fmla="*/ 685800 w 2628900"/>
                <a:gd name="connsiteY10" fmla="*/ 276225 h 1454785"/>
                <a:gd name="connsiteX11" fmla="*/ 1025525 w 2628900"/>
                <a:gd name="connsiteY11" fmla="*/ 492125 h 1454785"/>
                <a:gd name="connsiteX12" fmla="*/ 2203450 w 2628900"/>
                <a:gd name="connsiteY12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828800 w 2628900"/>
                <a:gd name="connsiteY6" fmla="*/ 1318260 h 1454785"/>
                <a:gd name="connsiteX7" fmla="*/ 0 w 2628900"/>
                <a:gd name="connsiteY7" fmla="*/ 1454785 h 1454785"/>
                <a:gd name="connsiteX8" fmla="*/ 0 w 2628900"/>
                <a:gd name="connsiteY8" fmla="*/ 1127125 h 1454785"/>
                <a:gd name="connsiteX9" fmla="*/ 685800 w 2628900"/>
                <a:gd name="connsiteY9" fmla="*/ 276225 h 1454785"/>
                <a:gd name="connsiteX10" fmla="*/ 1025525 w 2628900"/>
                <a:gd name="connsiteY10" fmla="*/ 492125 h 1454785"/>
                <a:gd name="connsiteX11" fmla="*/ 2203450 w 2628900"/>
                <a:gd name="connsiteY11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628900 w 2628900"/>
                <a:gd name="connsiteY2" fmla="*/ 562610 h 1454785"/>
                <a:gd name="connsiteX3" fmla="*/ 1743104 w 2628900"/>
                <a:gd name="connsiteY3" fmla="*/ 937550 h 1454785"/>
                <a:gd name="connsiteX4" fmla="*/ 1828800 w 2628900"/>
                <a:gd name="connsiteY4" fmla="*/ 990600 h 1454785"/>
                <a:gd name="connsiteX5" fmla="*/ 1828800 w 2628900"/>
                <a:gd name="connsiteY5" fmla="*/ 1318260 h 1454785"/>
                <a:gd name="connsiteX6" fmla="*/ 0 w 2628900"/>
                <a:gd name="connsiteY6" fmla="*/ 1454785 h 1454785"/>
                <a:gd name="connsiteX7" fmla="*/ 0 w 2628900"/>
                <a:gd name="connsiteY7" fmla="*/ 1127125 h 1454785"/>
                <a:gd name="connsiteX8" fmla="*/ 685800 w 2628900"/>
                <a:gd name="connsiteY8" fmla="*/ 276225 h 1454785"/>
                <a:gd name="connsiteX9" fmla="*/ 1025525 w 2628900"/>
                <a:gd name="connsiteY9" fmla="*/ 492125 h 1454785"/>
                <a:gd name="connsiteX10" fmla="*/ 2203450 w 2628900"/>
                <a:gd name="connsiteY10" fmla="*/ 0 h 145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28900" h="1454785">
                  <a:moveTo>
                    <a:pt x="2203450" y="0"/>
                  </a:moveTo>
                  <a:lnTo>
                    <a:pt x="2628900" y="234950"/>
                  </a:lnTo>
                  <a:lnTo>
                    <a:pt x="2628900" y="562610"/>
                  </a:lnTo>
                  <a:lnTo>
                    <a:pt x="1743104" y="937550"/>
                  </a:lnTo>
                  <a:lnTo>
                    <a:pt x="1828800" y="990600"/>
                  </a:lnTo>
                  <a:lnTo>
                    <a:pt x="1828800" y="1318260"/>
                  </a:lnTo>
                  <a:lnTo>
                    <a:pt x="0" y="1454785"/>
                  </a:lnTo>
                  <a:lnTo>
                    <a:pt x="0" y="1127125"/>
                  </a:lnTo>
                  <a:lnTo>
                    <a:pt x="685800" y="276225"/>
                  </a:lnTo>
                  <a:lnTo>
                    <a:pt x="1025525" y="492125"/>
                  </a:lnTo>
                  <a:lnTo>
                    <a:pt x="2203450" y="0"/>
                  </a:lnTo>
                  <a:close/>
                </a:path>
              </a:pathLst>
            </a:custGeom>
            <a:solidFill>
              <a:srgbClr val="FFFF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4BE9645E-F869-6AF4-6A21-5B40878E6D7E}"/>
                </a:ext>
              </a:extLst>
            </p:cNvPr>
            <p:cNvSpPr/>
            <p:nvPr/>
          </p:nvSpPr>
          <p:spPr>
            <a:xfrm flipH="1">
              <a:off x="6443660" y="3264200"/>
              <a:ext cx="2628900" cy="1454785"/>
            </a:xfrm>
            <a:custGeom>
              <a:avLst/>
              <a:gdLst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280991 w 2628900"/>
                <a:gd name="connsiteY10" fmla="*/ 1106149 h 1454785"/>
                <a:gd name="connsiteX11" fmla="*/ 0 w 2628900"/>
                <a:gd name="connsiteY11" fmla="*/ 1127125 h 1454785"/>
                <a:gd name="connsiteX12" fmla="*/ 685800 w 2628900"/>
                <a:gd name="connsiteY12" fmla="*/ 276225 h 1454785"/>
                <a:gd name="connsiteX13" fmla="*/ 1025525 w 2628900"/>
                <a:gd name="connsiteY13" fmla="*/ 492125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0 w 2628900"/>
                <a:gd name="connsiteY10" fmla="*/ 1127125 h 1454785"/>
                <a:gd name="connsiteX11" fmla="*/ 685800 w 2628900"/>
                <a:gd name="connsiteY11" fmla="*/ 276225 h 1454785"/>
                <a:gd name="connsiteX12" fmla="*/ 1025525 w 2628900"/>
                <a:gd name="connsiteY12" fmla="*/ 492125 h 1454785"/>
                <a:gd name="connsiteX13" fmla="*/ 2203450 w 2628900"/>
                <a:gd name="connsiteY13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428750 w 2628900"/>
                <a:gd name="connsiteY6" fmla="*/ 1070610 h 1454785"/>
                <a:gd name="connsiteX7" fmla="*/ 1828800 w 2628900"/>
                <a:gd name="connsiteY7" fmla="*/ 1318260 h 1454785"/>
                <a:gd name="connsiteX8" fmla="*/ 0 w 2628900"/>
                <a:gd name="connsiteY8" fmla="*/ 1454785 h 1454785"/>
                <a:gd name="connsiteX9" fmla="*/ 0 w 2628900"/>
                <a:gd name="connsiteY9" fmla="*/ 1127125 h 1454785"/>
                <a:gd name="connsiteX10" fmla="*/ 685800 w 2628900"/>
                <a:gd name="connsiteY10" fmla="*/ 276225 h 1454785"/>
                <a:gd name="connsiteX11" fmla="*/ 1025525 w 2628900"/>
                <a:gd name="connsiteY11" fmla="*/ 492125 h 1454785"/>
                <a:gd name="connsiteX12" fmla="*/ 2203450 w 2628900"/>
                <a:gd name="connsiteY12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828800 w 2628900"/>
                <a:gd name="connsiteY6" fmla="*/ 1318260 h 1454785"/>
                <a:gd name="connsiteX7" fmla="*/ 0 w 2628900"/>
                <a:gd name="connsiteY7" fmla="*/ 1454785 h 1454785"/>
                <a:gd name="connsiteX8" fmla="*/ 0 w 2628900"/>
                <a:gd name="connsiteY8" fmla="*/ 1127125 h 1454785"/>
                <a:gd name="connsiteX9" fmla="*/ 685800 w 2628900"/>
                <a:gd name="connsiteY9" fmla="*/ 276225 h 1454785"/>
                <a:gd name="connsiteX10" fmla="*/ 1025525 w 2628900"/>
                <a:gd name="connsiteY10" fmla="*/ 492125 h 1454785"/>
                <a:gd name="connsiteX11" fmla="*/ 2203450 w 2628900"/>
                <a:gd name="connsiteY11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628900 w 2628900"/>
                <a:gd name="connsiteY2" fmla="*/ 562610 h 1454785"/>
                <a:gd name="connsiteX3" fmla="*/ 1743104 w 2628900"/>
                <a:gd name="connsiteY3" fmla="*/ 937550 h 1454785"/>
                <a:gd name="connsiteX4" fmla="*/ 1828800 w 2628900"/>
                <a:gd name="connsiteY4" fmla="*/ 990600 h 1454785"/>
                <a:gd name="connsiteX5" fmla="*/ 1828800 w 2628900"/>
                <a:gd name="connsiteY5" fmla="*/ 1318260 h 1454785"/>
                <a:gd name="connsiteX6" fmla="*/ 0 w 2628900"/>
                <a:gd name="connsiteY6" fmla="*/ 1454785 h 1454785"/>
                <a:gd name="connsiteX7" fmla="*/ 0 w 2628900"/>
                <a:gd name="connsiteY7" fmla="*/ 1127125 h 1454785"/>
                <a:gd name="connsiteX8" fmla="*/ 685800 w 2628900"/>
                <a:gd name="connsiteY8" fmla="*/ 276225 h 1454785"/>
                <a:gd name="connsiteX9" fmla="*/ 1025525 w 2628900"/>
                <a:gd name="connsiteY9" fmla="*/ 492125 h 1454785"/>
                <a:gd name="connsiteX10" fmla="*/ 2203450 w 2628900"/>
                <a:gd name="connsiteY10" fmla="*/ 0 h 145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28900" h="1454785">
                  <a:moveTo>
                    <a:pt x="2203450" y="0"/>
                  </a:moveTo>
                  <a:lnTo>
                    <a:pt x="2628900" y="234950"/>
                  </a:lnTo>
                  <a:lnTo>
                    <a:pt x="2628900" y="562610"/>
                  </a:lnTo>
                  <a:lnTo>
                    <a:pt x="1743104" y="937550"/>
                  </a:lnTo>
                  <a:lnTo>
                    <a:pt x="1828800" y="990600"/>
                  </a:lnTo>
                  <a:lnTo>
                    <a:pt x="1828800" y="1318260"/>
                  </a:lnTo>
                  <a:lnTo>
                    <a:pt x="0" y="1454785"/>
                  </a:lnTo>
                  <a:lnTo>
                    <a:pt x="0" y="1127125"/>
                  </a:lnTo>
                  <a:lnTo>
                    <a:pt x="685800" y="276225"/>
                  </a:lnTo>
                  <a:lnTo>
                    <a:pt x="1025525" y="492125"/>
                  </a:lnTo>
                  <a:lnTo>
                    <a:pt x="2203450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: 図形 36">
              <a:extLst>
                <a:ext uri="{FF2B5EF4-FFF2-40B4-BE49-F238E27FC236}">
                  <a16:creationId xmlns:a16="http://schemas.microsoft.com/office/drawing/2014/main" id="{CEEFECBF-0E0B-34AB-A37B-BAAF1ABAE61D}"/>
                </a:ext>
              </a:extLst>
            </p:cNvPr>
            <p:cNvSpPr/>
            <p:nvPr/>
          </p:nvSpPr>
          <p:spPr>
            <a:xfrm flipH="1">
              <a:off x="7243760" y="3623053"/>
              <a:ext cx="1828800" cy="1101982"/>
            </a:xfrm>
            <a:custGeom>
              <a:avLst/>
              <a:gdLst>
                <a:gd name="connsiteX0" fmla="*/ 1828800 w 1828800"/>
                <a:gd name="connsiteY0" fmla="*/ 637797 h 1101982"/>
                <a:gd name="connsiteX1" fmla="*/ 1828800 w 1828800"/>
                <a:gd name="connsiteY1" fmla="*/ 965457 h 1101982"/>
                <a:gd name="connsiteX2" fmla="*/ 0 w 1828800"/>
                <a:gd name="connsiteY2" fmla="*/ 1101982 h 1101982"/>
                <a:gd name="connsiteX3" fmla="*/ 0 w 1828800"/>
                <a:gd name="connsiteY3" fmla="*/ 774322 h 1101982"/>
                <a:gd name="connsiteX4" fmla="*/ 1358999 w 1828800"/>
                <a:gd name="connsiteY4" fmla="*/ 0 h 1101982"/>
                <a:gd name="connsiteX5" fmla="*/ 1358999 w 1828800"/>
                <a:gd name="connsiteY5" fmla="*/ 0 h 1101982"/>
                <a:gd name="connsiteX6" fmla="*/ 1025525 w 1828800"/>
                <a:gd name="connsiteY6" fmla="*/ 139322 h 1101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8800" h="1101982">
                  <a:moveTo>
                    <a:pt x="1828800" y="637797"/>
                  </a:moveTo>
                  <a:lnTo>
                    <a:pt x="1828800" y="965457"/>
                  </a:lnTo>
                  <a:lnTo>
                    <a:pt x="0" y="1101982"/>
                  </a:lnTo>
                  <a:lnTo>
                    <a:pt x="0" y="774322"/>
                  </a:lnTo>
                  <a:close/>
                  <a:moveTo>
                    <a:pt x="1358999" y="0"/>
                  </a:moveTo>
                  <a:lnTo>
                    <a:pt x="1358999" y="0"/>
                  </a:lnTo>
                  <a:lnTo>
                    <a:pt x="1025525" y="139322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" name="フリーフォーム: 図形 37">
              <a:extLst>
                <a:ext uri="{FF2B5EF4-FFF2-40B4-BE49-F238E27FC236}">
                  <a16:creationId xmlns:a16="http://schemas.microsoft.com/office/drawing/2014/main" id="{AB13E746-46F8-87BD-16D1-1D8540F85CB7}"/>
                </a:ext>
              </a:extLst>
            </p:cNvPr>
            <p:cNvSpPr/>
            <p:nvPr/>
          </p:nvSpPr>
          <p:spPr>
            <a:xfrm flipH="1">
              <a:off x="6443659" y="3412709"/>
              <a:ext cx="1200151" cy="796944"/>
            </a:xfrm>
            <a:custGeom>
              <a:avLst/>
              <a:gdLst>
                <a:gd name="connsiteX0" fmla="*/ 1032666 w 1200151"/>
                <a:gd name="connsiteY0" fmla="*/ 0 h 796944"/>
                <a:gd name="connsiteX1" fmla="*/ 1032667 w 1200151"/>
                <a:gd name="connsiteY1" fmla="*/ 0 h 796944"/>
                <a:gd name="connsiteX2" fmla="*/ 1200151 w 1200151"/>
                <a:gd name="connsiteY2" fmla="*/ 92491 h 796944"/>
                <a:gd name="connsiteX3" fmla="*/ 1200151 w 1200151"/>
                <a:gd name="connsiteY3" fmla="*/ 420151 h 796944"/>
                <a:gd name="connsiteX4" fmla="*/ 314355 w 1200151"/>
                <a:gd name="connsiteY4" fmla="*/ 795091 h 796944"/>
                <a:gd name="connsiteX5" fmla="*/ 317348 w 1200151"/>
                <a:gd name="connsiteY5" fmla="*/ 796944 h 796944"/>
                <a:gd name="connsiteX6" fmla="*/ 317347 w 1200151"/>
                <a:gd name="connsiteY6" fmla="*/ 796944 h 796944"/>
                <a:gd name="connsiteX7" fmla="*/ 0 w 1200151"/>
                <a:gd name="connsiteY7" fmla="*/ 600491 h 796944"/>
                <a:gd name="connsiteX8" fmla="*/ 1200150 w 1200151"/>
                <a:gd name="connsiteY8" fmla="*/ 92491 h 796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0151" h="796944">
                  <a:moveTo>
                    <a:pt x="1032666" y="0"/>
                  </a:moveTo>
                  <a:lnTo>
                    <a:pt x="1032667" y="0"/>
                  </a:lnTo>
                  <a:lnTo>
                    <a:pt x="1200151" y="92491"/>
                  </a:lnTo>
                  <a:lnTo>
                    <a:pt x="1200151" y="420151"/>
                  </a:lnTo>
                  <a:lnTo>
                    <a:pt x="314355" y="795091"/>
                  </a:lnTo>
                  <a:lnTo>
                    <a:pt x="317348" y="796944"/>
                  </a:lnTo>
                  <a:lnTo>
                    <a:pt x="317347" y="796944"/>
                  </a:lnTo>
                  <a:lnTo>
                    <a:pt x="0" y="600491"/>
                  </a:lnTo>
                  <a:lnTo>
                    <a:pt x="1200150" y="92491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54A46DE7-53EE-E29C-A37B-2FC07CB474C8}"/>
              </a:ext>
            </a:extLst>
          </p:cNvPr>
          <p:cNvGrpSpPr/>
          <p:nvPr/>
        </p:nvGrpSpPr>
        <p:grpSpPr>
          <a:xfrm rot="16200000" flipH="1">
            <a:off x="949993" y="4112325"/>
            <a:ext cx="835315" cy="806011"/>
            <a:chOff x="6084091" y="1394125"/>
            <a:chExt cx="1495427" cy="938549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840D6446-50F0-4AE8-0705-CCAE657AE46F}"/>
                </a:ext>
              </a:extLst>
            </p:cNvPr>
            <p:cNvSpPr/>
            <p:nvPr/>
          </p:nvSpPr>
          <p:spPr>
            <a:xfrm flipH="1">
              <a:off x="6084091" y="1400175"/>
              <a:ext cx="1495425" cy="932498"/>
            </a:xfrm>
            <a:custGeom>
              <a:avLst/>
              <a:gdLst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973152 w 1495425"/>
                <a:gd name="connsiteY2" fmla="*/ 120328 h 932498"/>
                <a:gd name="connsiteX3" fmla="*/ 1154931 w 1495425"/>
                <a:gd name="connsiteY3" fmla="*/ 120328 h 932498"/>
                <a:gd name="connsiteX4" fmla="*/ 1154931 w 1495425"/>
                <a:gd name="connsiteY4" fmla="*/ 316028 h 932498"/>
                <a:gd name="connsiteX5" fmla="*/ 1495425 w 1495425"/>
                <a:gd name="connsiteY5" fmla="*/ 459581 h 932498"/>
                <a:gd name="connsiteX6" fmla="*/ 1495425 w 1495425"/>
                <a:gd name="connsiteY6" fmla="*/ 787241 h 932498"/>
                <a:gd name="connsiteX7" fmla="*/ 1066800 w 1495425"/>
                <a:gd name="connsiteY7" fmla="*/ 932498 h 932498"/>
                <a:gd name="connsiteX8" fmla="*/ 373856 w 1495425"/>
                <a:gd name="connsiteY8" fmla="*/ 637223 h 932498"/>
                <a:gd name="connsiteX9" fmla="*/ 0 w 1495425"/>
                <a:gd name="connsiteY9" fmla="*/ 758666 h 932498"/>
                <a:gd name="connsiteX10" fmla="*/ 0 w 1495425"/>
                <a:gd name="connsiteY10" fmla="*/ 431006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120328 h 932498"/>
                <a:gd name="connsiteX3" fmla="*/ 1154931 w 1495425"/>
                <a:gd name="connsiteY3" fmla="*/ 316028 h 932498"/>
                <a:gd name="connsiteX4" fmla="*/ 1495425 w 1495425"/>
                <a:gd name="connsiteY4" fmla="*/ 459581 h 932498"/>
                <a:gd name="connsiteX5" fmla="*/ 1495425 w 1495425"/>
                <a:gd name="connsiteY5" fmla="*/ 787241 h 932498"/>
                <a:gd name="connsiteX6" fmla="*/ 1066800 w 1495425"/>
                <a:gd name="connsiteY6" fmla="*/ 932498 h 932498"/>
                <a:gd name="connsiteX7" fmla="*/ 373856 w 1495425"/>
                <a:gd name="connsiteY7" fmla="*/ 637223 h 932498"/>
                <a:gd name="connsiteX8" fmla="*/ 0 w 1495425"/>
                <a:gd name="connsiteY8" fmla="*/ 758666 h 932498"/>
                <a:gd name="connsiteX9" fmla="*/ 0 w 1495425"/>
                <a:gd name="connsiteY9" fmla="*/ 431006 h 932498"/>
                <a:gd name="connsiteX10" fmla="*/ 21431 w 1495425"/>
                <a:gd name="connsiteY10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5425" h="932498">
                  <a:moveTo>
                    <a:pt x="21431" y="0"/>
                  </a:moveTo>
                  <a:lnTo>
                    <a:pt x="1157287" y="61913"/>
                  </a:lnTo>
                  <a:cubicBezTo>
                    <a:pt x="1156502" y="146618"/>
                    <a:pt x="1155716" y="231323"/>
                    <a:pt x="1154931" y="316028"/>
                  </a:cubicBezTo>
                  <a:lnTo>
                    <a:pt x="1495425" y="459581"/>
                  </a:lnTo>
                  <a:lnTo>
                    <a:pt x="1495425" y="787241"/>
                  </a:lnTo>
                  <a:lnTo>
                    <a:pt x="1066800" y="932498"/>
                  </a:lnTo>
                  <a:lnTo>
                    <a:pt x="373856" y="637223"/>
                  </a:lnTo>
                  <a:lnTo>
                    <a:pt x="0" y="758666"/>
                  </a:lnTo>
                  <a:lnTo>
                    <a:pt x="0" y="431006"/>
                  </a:lnTo>
                  <a:lnTo>
                    <a:pt x="21431" y="0"/>
                  </a:lnTo>
                  <a:close/>
                </a:path>
              </a:pathLst>
            </a:custGeom>
            <a:solidFill>
              <a:srgbClr val="FFFF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B3E2E4CA-F592-27F5-4F5E-6BACDC887377}"/>
                </a:ext>
              </a:extLst>
            </p:cNvPr>
            <p:cNvSpPr/>
            <p:nvPr/>
          </p:nvSpPr>
          <p:spPr>
            <a:xfrm flipH="1">
              <a:off x="6084091" y="1394125"/>
              <a:ext cx="1495425" cy="932498"/>
            </a:xfrm>
            <a:custGeom>
              <a:avLst/>
              <a:gdLst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973152 w 1495425"/>
                <a:gd name="connsiteY2" fmla="*/ 120328 h 932498"/>
                <a:gd name="connsiteX3" fmla="*/ 1154931 w 1495425"/>
                <a:gd name="connsiteY3" fmla="*/ 120328 h 932498"/>
                <a:gd name="connsiteX4" fmla="*/ 1154931 w 1495425"/>
                <a:gd name="connsiteY4" fmla="*/ 316028 h 932498"/>
                <a:gd name="connsiteX5" fmla="*/ 1495425 w 1495425"/>
                <a:gd name="connsiteY5" fmla="*/ 459581 h 932498"/>
                <a:gd name="connsiteX6" fmla="*/ 1495425 w 1495425"/>
                <a:gd name="connsiteY6" fmla="*/ 787241 h 932498"/>
                <a:gd name="connsiteX7" fmla="*/ 1066800 w 1495425"/>
                <a:gd name="connsiteY7" fmla="*/ 932498 h 932498"/>
                <a:gd name="connsiteX8" fmla="*/ 373856 w 1495425"/>
                <a:gd name="connsiteY8" fmla="*/ 637223 h 932498"/>
                <a:gd name="connsiteX9" fmla="*/ 0 w 1495425"/>
                <a:gd name="connsiteY9" fmla="*/ 758666 h 932498"/>
                <a:gd name="connsiteX10" fmla="*/ 0 w 1495425"/>
                <a:gd name="connsiteY10" fmla="*/ 431006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120328 h 932498"/>
                <a:gd name="connsiteX3" fmla="*/ 1154931 w 1495425"/>
                <a:gd name="connsiteY3" fmla="*/ 316028 h 932498"/>
                <a:gd name="connsiteX4" fmla="*/ 1495425 w 1495425"/>
                <a:gd name="connsiteY4" fmla="*/ 459581 h 932498"/>
                <a:gd name="connsiteX5" fmla="*/ 1495425 w 1495425"/>
                <a:gd name="connsiteY5" fmla="*/ 787241 h 932498"/>
                <a:gd name="connsiteX6" fmla="*/ 1066800 w 1495425"/>
                <a:gd name="connsiteY6" fmla="*/ 932498 h 932498"/>
                <a:gd name="connsiteX7" fmla="*/ 373856 w 1495425"/>
                <a:gd name="connsiteY7" fmla="*/ 637223 h 932498"/>
                <a:gd name="connsiteX8" fmla="*/ 0 w 1495425"/>
                <a:gd name="connsiteY8" fmla="*/ 758666 h 932498"/>
                <a:gd name="connsiteX9" fmla="*/ 0 w 1495425"/>
                <a:gd name="connsiteY9" fmla="*/ 431006 h 932498"/>
                <a:gd name="connsiteX10" fmla="*/ 21431 w 1495425"/>
                <a:gd name="connsiteY10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5425" h="932498">
                  <a:moveTo>
                    <a:pt x="21431" y="0"/>
                  </a:moveTo>
                  <a:lnTo>
                    <a:pt x="1157287" y="61913"/>
                  </a:lnTo>
                  <a:cubicBezTo>
                    <a:pt x="1156502" y="146618"/>
                    <a:pt x="1155716" y="231323"/>
                    <a:pt x="1154931" y="316028"/>
                  </a:cubicBezTo>
                  <a:lnTo>
                    <a:pt x="1495425" y="459581"/>
                  </a:lnTo>
                  <a:lnTo>
                    <a:pt x="1495425" y="787241"/>
                  </a:lnTo>
                  <a:lnTo>
                    <a:pt x="1066800" y="932498"/>
                  </a:lnTo>
                  <a:lnTo>
                    <a:pt x="373856" y="637223"/>
                  </a:lnTo>
                  <a:lnTo>
                    <a:pt x="0" y="758666"/>
                  </a:lnTo>
                  <a:lnTo>
                    <a:pt x="0" y="431006"/>
                  </a:lnTo>
                  <a:lnTo>
                    <a:pt x="21431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" name="フリーフォーム: 図形 41">
              <a:extLst>
                <a:ext uri="{FF2B5EF4-FFF2-40B4-BE49-F238E27FC236}">
                  <a16:creationId xmlns:a16="http://schemas.microsoft.com/office/drawing/2014/main" id="{4A9D4634-C4CF-5416-20FA-680F3B7AD525}"/>
                </a:ext>
              </a:extLst>
            </p:cNvPr>
            <p:cNvSpPr/>
            <p:nvPr/>
          </p:nvSpPr>
          <p:spPr>
            <a:xfrm flipH="1">
              <a:off x="6515098" y="1709738"/>
              <a:ext cx="696913" cy="621920"/>
            </a:xfrm>
            <a:custGeom>
              <a:avLst/>
              <a:gdLst>
                <a:gd name="connsiteX0" fmla="*/ 6351 w 696913"/>
                <a:gd name="connsiteY0" fmla="*/ 0 h 621920"/>
                <a:gd name="connsiteX1" fmla="*/ 696913 w 696913"/>
                <a:gd name="connsiteY1" fmla="*/ 294260 h 621920"/>
                <a:gd name="connsiteX2" fmla="*/ 696913 w 696913"/>
                <a:gd name="connsiteY2" fmla="*/ 621920 h 621920"/>
                <a:gd name="connsiteX3" fmla="*/ 6351 w 696913"/>
                <a:gd name="connsiteY3" fmla="*/ 327660 h 621920"/>
                <a:gd name="connsiteX4" fmla="*/ 0 w 696913"/>
                <a:gd name="connsiteY4" fmla="*/ 329723 h 621920"/>
                <a:gd name="connsiteX5" fmla="*/ 0 w 696913"/>
                <a:gd name="connsiteY5" fmla="*/ 2063 h 6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6913" h="621920">
                  <a:moveTo>
                    <a:pt x="6351" y="0"/>
                  </a:moveTo>
                  <a:lnTo>
                    <a:pt x="696913" y="294260"/>
                  </a:lnTo>
                  <a:lnTo>
                    <a:pt x="696913" y="621920"/>
                  </a:lnTo>
                  <a:lnTo>
                    <a:pt x="6351" y="327660"/>
                  </a:lnTo>
                  <a:lnTo>
                    <a:pt x="0" y="329723"/>
                  </a:lnTo>
                  <a:lnTo>
                    <a:pt x="0" y="2063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52F58136-D18D-7408-92E3-90501A19E53D}"/>
                </a:ext>
              </a:extLst>
            </p:cNvPr>
            <p:cNvSpPr/>
            <p:nvPr/>
          </p:nvSpPr>
          <p:spPr>
            <a:xfrm flipH="1">
              <a:off x="6084092" y="1463353"/>
              <a:ext cx="1495426" cy="869321"/>
            </a:xfrm>
            <a:custGeom>
              <a:avLst/>
              <a:gdLst>
                <a:gd name="connsiteX0" fmla="*/ 1495426 w 1495426"/>
                <a:gd name="connsiteY0" fmla="*/ 396404 h 869321"/>
                <a:gd name="connsiteX1" fmla="*/ 1495426 w 1495426"/>
                <a:gd name="connsiteY1" fmla="*/ 724064 h 869321"/>
                <a:gd name="connsiteX2" fmla="*/ 1066801 w 1495426"/>
                <a:gd name="connsiteY2" fmla="*/ 869321 h 869321"/>
                <a:gd name="connsiteX3" fmla="*/ 1064419 w 1495426"/>
                <a:gd name="connsiteY3" fmla="*/ 868306 h 869321"/>
                <a:gd name="connsiteX4" fmla="*/ 1064419 w 1495426"/>
                <a:gd name="connsiteY4" fmla="*/ 540646 h 869321"/>
                <a:gd name="connsiteX5" fmla="*/ 1066801 w 1495426"/>
                <a:gd name="connsiteY5" fmla="*/ 541661 h 869321"/>
                <a:gd name="connsiteX6" fmla="*/ 367505 w 1495426"/>
                <a:gd name="connsiteY6" fmla="*/ 248448 h 869321"/>
                <a:gd name="connsiteX7" fmla="*/ 367505 w 1495426"/>
                <a:gd name="connsiteY7" fmla="*/ 576108 h 869321"/>
                <a:gd name="connsiteX8" fmla="*/ 0 w 1495426"/>
                <a:gd name="connsiteY8" fmla="*/ 695488 h 869321"/>
                <a:gd name="connsiteX9" fmla="*/ 0 w 1495426"/>
                <a:gd name="connsiteY9" fmla="*/ 367828 h 869321"/>
                <a:gd name="connsiteX10" fmla="*/ 1153304 w 1495426"/>
                <a:gd name="connsiteY10" fmla="*/ 0 h 869321"/>
                <a:gd name="connsiteX11" fmla="*/ 1155502 w 1495426"/>
                <a:gd name="connsiteY11" fmla="*/ 0 h 869321"/>
                <a:gd name="connsiteX12" fmla="*/ 1155502 w 1495426"/>
                <a:gd name="connsiteY12" fmla="*/ 253091 h 869321"/>
                <a:gd name="connsiteX13" fmla="*/ 812007 w 1495426"/>
                <a:gd name="connsiteY13" fmla="*/ 108273 h 869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95426" h="869321">
                  <a:moveTo>
                    <a:pt x="1495426" y="396404"/>
                  </a:moveTo>
                  <a:lnTo>
                    <a:pt x="1495426" y="724064"/>
                  </a:lnTo>
                  <a:lnTo>
                    <a:pt x="1066801" y="869321"/>
                  </a:lnTo>
                  <a:lnTo>
                    <a:pt x="1064419" y="868306"/>
                  </a:lnTo>
                  <a:lnTo>
                    <a:pt x="1064419" y="540646"/>
                  </a:lnTo>
                  <a:lnTo>
                    <a:pt x="1066801" y="541661"/>
                  </a:lnTo>
                  <a:close/>
                  <a:moveTo>
                    <a:pt x="367505" y="248448"/>
                  </a:moveTo>
                  <a:lnTo>
                    <a:pt x="367505" y="576108"/>
                  </a:lnTo>
                  <a:lnTo>
                    <a:pt x="0" y="695488"/>
                  </a:lnTo>
                  <a:lnTo>
                    <a:pt x="0" y="367828"/>
                  </a:lnTo>
                  <a:close/>
                  <a:moveTo>
                    <a:pt x="1153304" y="0"/>
                  </a:moveTo>
                  <a:lnTo>
                    <a:pt x="1155502" y="0"/>
                  </a:lnTo>
                  <a:lnTo>
                    <a:pt x="1155502" y="253091"/>
                  </a:lnTo>
                  <a:lnTo>
                    <a:pt x="812007" y="108273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251B6C67-16FC-3EE7-C67A-163B99AE9A63}"/>
              </a:ext>
            </a:extLst>
          </p:cNvPr>
          <p:cNvGrpSpPr/>
          <p:nvPr/>
        </p:nvGrpSpPr>
        <p:grpSpPr>
          <a:xfrm rot="5400000">
            <a:off x="5683770" y="2598975"/>
            <a:ext cx="1206666" cy="1733791"/>
            <a:chOff x="3872880" y="3784600"/>
            <a:chExt cx="2160240" cy="2018893"/>
          </a:xfrm>
        </p:grpSpPr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5579A400-FEC6-62E1-5894-FDE15AAFA39E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solidFill>
              <a:srgbClr val="00B0F0"/>
            </a:solidFill>
            <a:ln w="635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4851380F-EBFB-D253-7534-809A6F32D6F7}"/>
                </a:ext>
              </a:extLst>
            </p:cNvPr>
            <p:cNvSpPr/>
            <p:nvPr/>
          </p:nvSpPr>
          <p:spPr>
            <a:xfrm rot="10800000">
              <a:off x="4952230" y="4573004"/>
              <a:ext cx="1080890" cy="1222365"/>
            </a:xfrm>
            <a:custGeom>
              <a:avLst/>
              <a:gdLst>
                <a:gd name="connsiteX0" fmla="*/ 0 w 1080890"/>
                <a:gd name="connsiteY0" fmla="*/ 1222365 h 1222365"/>
                <a:gd name="connsiteX1" fmla="*/ 0 w 1080890"/>
                <a:gd name="connsiteY1" fmla="*/ 894705 h 1222365"/>
                <a:gd name="connsiteX2" fmla="*/ 1080120 w 1080890"/>
                <a:gd name="connsiteY2" fmla="*/ 0 h 1222365"/>
                <a:gd name="connsiteX3" fmla="*/ 1080890 w 1080890"/>
                <a:gd name="connsiteY3" fmla="*/ 638 h 1222365"/>
                <a:gd name="connsiteX4" fmla="*/ 1080890 w 1080890"/>
                <a:gd name="connsiteY4" fmla="*/ 328298 h 1222365"/>
                <a:gd name="connsiteX5" fmla="*/ 1080120 w 1080890"/>
                <a:gd name="connsiteY5" fmla="*/ 327660 h 1222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0890" h="1222365">
                  <a:moveTo>
                    <a:pt x="0" y="1222365"/>
                  </a:moveTo>
                  <a:lnTo>
                    <a:pt x="0" y="894705"/>
                  </a:lnTo>
                  <a:lnTo>
                    <a:pt x="1080120" y="0"/>
                  </a:lnTo>
                  <a:lnTo>
                    <a:pt x="1080890" y="638"/>
                  </a:lnTo>
                  <a:lnTo>
                    <a:pt x="1080890" y="328298"/>
                  </a:lnTo>
                  <a:lnTo>
                    <a:pt x="1080120" y="32766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01B6C0D9-12BA-2AAA-3392-0ABFF919C3E0}"/>
                </a:ext>
              </a:extLst>
            </p:cNvPr>
            <p:cNvSpPr/>
            <p:nvPr/>
          </p:nvSpPr>
          <p:spPr>
            <a:xfrm rot="10800000">
              <a:off x="3872880" y="4573004"/>
              <a:ext cx="1079350" cy="1221727"/>
            </a:xfrm>
            <a:custGeom>
              <a:avLst/>
              <a:gdLst>
                <a:gd name="connsiteX0" fmla="*/ 1079350 w 1079350"/>
                <a:gd name="connsiteY0" fmla="*/ 1221727 h 1221727"/>
                <a:gd name="connsiteX1" fmla="*/ 0 w 1079350"/>
                <a:gd name="connsiteY1" fmla="*/ 327660 h 1221727"/>
                <a:gd name="connsiteX2" fmla="*/ 0 w 1079350"/>
                <a:gd name="connsiteY2" fmla="*/ 0 h 1221727"/>
                <a:gd name="connsiteX3" fmla="*/ 1079350 w 1079350"/>
                <a:gd name="connsiteY3" fmla="*/ 894067 h 122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350" h="1221727">
                  <a:moveTo>
                    <a:pt x="1079350" y="1221727"/>
                  </a:moveTo>
                  <a:lnTo>
                    <a:pt x="0" y="327660"/>
                  </a:lnTo>
                  <a:lnTo>
                    <a:pt x="0" y="0"/>
                  </a:lnTo>
                  <a:lnTo>
                    <a:pt x="1079350" y="894067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176BF2AA-DEA7-4D16-EDFC-8102AAAD1446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E10869C9-4EDE-8475-0163-52A998CE7901}"/>
              </a:ext>
            </a:extLst>
          </p:cNvPr>
          <p:cNvGrpSpPr/>
          <p:nvPr/>
        </p:nvGrpSpPr>
        <p:grpSpPr>
          <a:xfrm rot="5400000">
            <a:off x="7359996" y="1044797"/>
            <a:ext cx="1354060" cy="883719"/>
            <a:chOff x="197644" y="2241850"/>
            <a:chExt cx="2424113" cy="1029036"/>
          </a:xfrm>
        </p:grpSpPr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7E760109-BB61-376F-8B3B-6A847A829050}"/>
                </a:ext>
              </a:extLst>
            </p:cNvPr>
            <p:cNvSpPr/>
            <p:nvPr/>
          </p:nvSpPr>
          <p:spPr>
            <a:xfrm>
              <a:off x="197644" y="224790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solidFill>
              <a:srgbClr val="00B0F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5327B5EF-E175-6228-06C3-253F687E20C6}"/>
                </a:ext>
              </a:extLst>
            </p:cNvPr>
            <p:cNvSpPr/>
            <p:nvPr/>
          </p:nvSpPr>
          <p:spPr>
            <a:xfrm>
              <a:off x="197644" y="224185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1327B174-4327-267C-BC83-553DF1663C94}"/>
                </a:ext>
              </a:extLst>
            </p:cNvPr>
            <p:cNvSpPr/>
            <p:nvPr/>
          </p:nvSpPr>
          <p:spPr>
            <a:xfrm>
              <a:off x="197645" y="2586039"/>
              <a:ext cx="924521" cy="684158"/>
            </a:xfrm>
            <a:custGeom>
              <a:avLst/>
              <a:gdLst>
                <a:gd name="connsiteX0" fmla="*/ 0 w 924521"/>
                <a:gd name="connsiteY0" fmla="*/ 0 h 684158"/>
                <a:gd name="connsiteX1" fmla="*/ 924521 w 924521"/>
                <a:gd name="connsiteY1" fmla="*/ 356498 h 684158"/>
                <a:gd name="connsiteX2" fmla="*/ 924521 w 924521"/>
                <a:gd name="connsiteY2" fmla="*/ 684158 h 684158"/>
                <a:gd name="connsiteX3" fmla="*/ 0 w 924521"/>
                <a:gd name="connsiteY3" fmla="*/ 327659 h 68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4521" h="684158">
                  <a:moveTo>
                    <a:pt x="0" y="0"/>
                  </a:moveTo>
                  <a:lnTo>
                    <a:pt x="924521" y="356498"/>
                  </a:lnTo>
                  <a:lnTo>
                    <a:pt x="924521" y="684158"/>
                  </a:lnTo>
                  <a:lnTo>
                    <a:pt x="0" y="327659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0524DA7-6D4D-BFFC-7BAF-E0B936B6C7E4}"/>
                </a:ext>
              </a:extLst>
            </p:cNvPr>
            <p:cNvSpPr/>
            <p:nvPr/>
          </p:nvSpPr>
          <p:spPr>
            <a:xfrm>
              <a:off x="1254299" y="2708910"/>
              <a:ext cx="1267445" cy="329720"/>
            </a:xfrm>
            <a:custGeom>
              <a:avLst/>
              <a:gdLst>
                <a:gd name="connsiteX0" fmla="*/ 0 w 1267445"/>
                <a:gd name="connsiteY0" fmla="*/ 0 h 329720"/>
                <a:gd name="connsiteX1" fmla="*/ 1267445 w 1267445"/>
                <a:gd name="connsiteY1" fmla="*/ 0 h 329720"/>
                <a:gd name="connsiteX2" fmla="*/ 1267445 w 1267445"/>
                <a:gd name="connsiteY2" fmla="*/ 328613 h 329720"/>
                <a:gd name="connsiteX3" fmla="*/ 621 w 1267445"/>
                <a:gd name="connsiteY3" fmla="*/ 328613 h 329720"/>
                <a:gd name="connsiteX4" fmla="*/ 0 w 1267445"/>
                <a:gd name="connsiteY4" fmla="*/ 329720 h 32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7445" h="329720">
                  <a:moveTo>
                    <a:pt x="0" y="0"/>
                  </a:moveTo>
                  <a:lnTo>
                    <a:pt x="1267445" y="0"/>
                  </a:lnTo>
                  <a:lnTo>
                    <a:pt x="1267445" y="328613"/>
                  </a:lnTo>
                  <a:lnTo>
                    <a:pt x="621" y="328613"/>
                  </a:lnTo>
                  <a:lnTo>
                    <a:pt x="0" y="32972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2ABF4777-7677-38B7-93BE-04AFC52B18BE}"/>
                </a:ext>
              </a:extLst>
            </p:cNvPr>
            <p:cNvSpPr/>
            <p:nvPr/>
          </p:nvSpPr>
          <p:spPr>
            <a:xfrm>
              <a:off x="1122166" y="2247900"/>
              <a:ext cx="1499591" cy="1022986"/>
            </a:xfrm>
            <a:custGeom>
              <a:avLst/>
              <a:gdLst>
                <a:gd name="connsiteX0" fmla="*/ 132133 w 1499591"/>
                <a:gd name="connsiteY0" fmla="*/ 463069 h 1022986"/>
                <a:gd name="connsiteX1" fmla="*/ 132133 w 1499591"/>
                <a:gd name="connsiteY1" fmla="*/ 790731 h 1022986"/>
                <a:gd name="connsiteX2" fmla="*/ 1785 w 1499591"/>
                <a:gd name="connsiteY2" fmla="*/ 1022986 h 1022986"/>
                <a:gd name="connsiteX3" fmla="*/ 0 w 1499591"/>
                <a:gd name="connsiteY3" fmla="*/ 1022298 h 1022986"/>
                <a:gd name="connsiteX4" fmla="*/ 0 w 1499591"/>
                <a:gd name="connsiteY4" fmla="*/ 694638 h 1022986"/>
                <a:gd name="connsiteX5" fmla="*/ 1784 w 1499591"/>
                <a:gd name="connsiteY5" fmla="*/ 695326 h 1022986"/>
                <a:gd name="connsiteX6" fmla="*/ 1499590 w 1499591"/>
                <a:gd name="connsiteY6" fmla="*/ 204788 h 1022986"/>
                <a:gd name="connsiteX7" fmla="*/ 1499591 w 1499591"/>
                <a:gd name="connsiteY7" fmla="*/ 204788 h 1022986"/>
                <a:gd name="connsiteX8" fmla="*/ 1499591 w 1499591"/>
                <a:gd name="connsiteY8" fmla="*/ 532448 h 1022986"/>
                <a:gd name="connsiteX9" fmla="*/ 1399579 w 1499591"/>
                <a:gd name="connsiteY9" fmla="*/ 789623 h 1022986"/>
                <a:gd name="connsiteX10" fmla="*/ 1399578 w 1499591"/>
                <a:gd name="connsiteY10" fmla="*/ 789623 h 1022986"/>
                <a:gd name="connsiteX11" fmla="*/ 1399578 w 1499591"/>
                <a:gd name="connsiteY11" fmla="*/ 461963 h 1022986"/>
                <a:gd name="connsiteX12" fmla="*/ 398163 w 1499591"/>
                <a:gd name="connsiteY12" fmla="*/ 0 h 1022986"/>
                <a:gd name="connsiteX13" fmla="*/ 398163 w 1499591"/>
                <a:gd name="connsiteY13" fmla="*/ 204788 h 1022986"/>
                <a:gd name="connsiteX14" fmla="*/ 273248 w 1499591"/>
                <a:gd name="connsiteY14" fmla="*/ 204788 h 1022986"/>
                <a:gd name="connsiteX15" fmla="*/ 393492 w 1499591"/>
                <a:gd name="connsiteY15" fmla="*/ 2021 h 1022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99591" h="1022986">
                  <a:moveTo>
                    <a:pt x="132133" y="463069"/>
                  </a:moveTo>
                  <a:lnTo>
                    <a:pt x="132133" y="790731"/>
                  </a:lnTo>
                  <a:lnTo>
                    <a:pt x="1785" y="1022986"/>
                  </a:lnTo>
                  <a:lnTo>
                    <a:pt x="0" y="1022298"/>
                  </a:lnTo>
                  <a:lnTo>
                    <a:pt x="0" y="694638"/>
                  </a:lnTo>
                  <a:lnTo>
                    <a:pt x="1784" y="695326"/>
                  </a:lnTo>
                  <a:close/>
                  <a:moveTo>
                    <a:pt x="1499590" y="204788"/>
                  </a:moveTo>
                  <a:lnTo>
                    <a:pt x="1499591" y="204788"/>
                  </a:lnTo>
                  <a:lnTo>
                    <a:pt x="1499591" y="532448"/>
                  </a:lnTo>
                  <a:lnTo>
                    <a:pt x="1399579" y="789623"/>
                  </a:lnTo>
                  <a:lnTo>
                    <a:pt x="1399578" y="789623"/>
                  </a:lnTo>
                  <a:lnTo>
                    <a:pt x="1399578" y="461963"/>
                  </a:lnTo>
                  <a:close/>
                  <a:moveTo>
                    <a:pt x="398163" y="0"/>
                  </a:moveTo>
                  <a:lnTo>
                    <a:pt x="398163" y="204788"/>
                  </a:lnTo>
                  <a:lnTo>
                    <a:pt x="273248" y="204788"/>
                  </a:lnTo>
                  <a:lnTo>
                    <a:pt x="393492" y="2021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23A9E9B5-ADC1-FB68-810D-99606464BA59}"/>
              </a:ext>
            </a:extLst>
          </p:cNvPr>
          <p:cNvGrpSpPr/>
          <p:nvPr/>
        </p:nvGrpSpPr>
        <p:grpSpPr>
          <a:xfrm rot="5400000">
            <a:off x="6239413" y="1173293"/>
            <a:ext cx="1468450" cy="1254540"/>
            <a:chOff x="657225" y="3264200"/>
            <a:chExt cx="2628901" cy="1460835"/>
          </a:xfrm>
        </p:grpSpPr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D39EF82C-9448-3285-7D67-5043A06FCEA3}"/>
                </a:ext>
              </a:extLst>
            </p:cNvPr>
            <p:cNvSpPr/>
            <p:nvPr/>
          </p:nvSpPr>
          <p:spPr>
            <a:xfrm>
              <a:off x="657225" y="3270250"/>
              <a:ext cx="2628900" cy="1454785"/>
            </a:xfrm>
            <a:custGeom>
              <a:avLst/>
              <a:gdLst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280991 w 2628900"/>
                <a:gd name="connsiteY10" fmla="*/ 1106149 h 1454785"/>
                <a:gd name="connsiteX11" fmla="*/ 0 w 2628900"/>
                <a:gd name="connsiteY11" fmla="*/ 1127125 h 1454785"/>
                <a:gd name="connsiteX12" fmla="*/ 685800 w 2628900"/>
                <a:gd name="connsiteY12" fmla="*/ 276225 h 1454785"/>
                <a:gd name="connsiteX13" fmla="*/ 1025525 w 2628900"/>
                <a:gd name="connsiteY13" fmla="*/ 492125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0 w 2628900"/>
                <a:gd name="connsiteY10" fmla="*/ 1127125 h 1454785"/>
                <a:gd name="connsiteX11" fmla="*/ 685800 w 2628900"/>
                <a:gd name="connsiteY11" fmla="*/ 276225 h 1454785"/>
                <a:gd name="connsiteX12" fmla="*/ 1025525 w 2628900"/>
                <a:gd name="connsiteY12" fmla="*/ 492125 h 1454785"/>
                <a:gd name="connsiteX13" fmla="*/ 2203450 w 2628900"/>
                <a:gd name="connsiteY13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428750 w 2628900"/>
                <a:gd name="connsiteY6" fmla="*/ 1070610 h 1454785"/>
                <a:gd name="connsiteX7" fmla="*/ 1828800 w 2628900"/>
                <a:gd name="connsiteY7" fmla="*/ 1318260 h 1454785"/>
                <a:gd name="connsiteX8" fmla="*/ 0 w 2628900"/>
                <a:gd name="connsiteY8" fmla="*/ 1454785 h 1454785"/>
                <a:gd name="connsiteX9" fmla="*/ 0 w 2628900"/>
                <a:gd name="connsiteY9" fmla="*/ 1127125 h 1454785"/>
                <a:gd name="connsiteX10" fmla="*/ 685800 w 2628900"/>
                <a:gd name="connsiteY10" fmla="*/ 276225 h 1454785"/>
                <a:gd name="connsiteX11" fmla="*/ 1025525 w 2628900"/>
                <a:gd name="connsiteY11" fmla="*/ 492125 h 1454785"/>
                <a:gd name="connsiteX12" fmla="*/ 2203450 w 2628900"/>
                <a:gd name="connsiteY12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828800 w 2628900"/>
                <a:gd name="connsiteY6" fmla="*/ 1318260 h 1454785"/>
                <a:gd name="connsiteX7" fmla="*/ 0 w 2628900"/>
                <a:gd name="connsiteY7" fmla="*/ 1454785 h 1454785"/>
                <a:gd name="connsiteX8" fmla="*/ 0 w 2628900"/>
                <a:gd name="connsiteY8" fmla="*/ 1127125 h 1454785"/>
                <a:gd name="connsiteX9" fmla="*/ 685800 w 2628900"/>
                <a:gd name="connsiteY9" fmla="*/ 276225 h 1454785"/>
                <a:gd name="connsiteX10" fmla="*/ 1025525 w 2628900"/>
                <a:gd name="connsiteY10" fmla="*/ 492125 h 1454785"/>
                <a:gd name="connsiteX11" fmla="*/ 2203450 w 2628900"/>
                <a:gd name="connsiteY11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628900 w 2628900"/>
                <a:gd name="connsiteY2" fmla="*/ 562610 h 1454785"/>
                <a:gd name="connsiteX3" fmla="*/ 1743104 w 2628900"/>
                <a:gd name="connsiteY3" fmla="*/ 937550 h 1454785"/>
                <a:gd name="connsiteX4" fmla="*/ 1828800 w 2628900"/>
                <a:gd name="connsiteY4" fmla="*/ 990600 h 1454785"/>
                <a:gd name="connsiteX5" fmla="*/ 1828800 w 2628900"/>
                <a:gd name="connsiteY5" fmla="*/ 1318260 h 1454785"/>
                <a:gd name="connsiteX6" fmla="*/ 0 w 2628900"/>
                <a:gd name="connsiteY6" fmla="*/ 1454785 h 1454785"/>
                <a:gd name="connsiteX7" fmla="*/ 0 w 2628900"/>
                <a:gd name="connsiteY7" fmla="*/ 1127125 h 1454785"/>
                <a:gd name="connsiteX8" fmla="*/ 685800 w 2628900"/>
                <a:gd name="connsiteY8" fmla="*/ 276225 h 1454785"/>
                <a:gd name="connsiteX9" fmla="*/ 1025525 w 2628900"/>
                <a:gd name="connsiteY9" fmla="*/ 492125 h 1454785"/>
                <a:gd name="connsiteX10" fmla="*/ 2203450 w 2628900"/>
                <a:gd name="connsiteY10" fmla="*/ 0 h 145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28900" h="1454785">
                  <a:moveTo>
                    <a:pt x="2203450" y="0"/>
                  </a:moveTo>
                  <a:lnTo>
                    <a:pt x="2628900" y="234950"/>
                  </a:lnTo>
                  <a:lnTo>
                    <a:pt x="2628900" y="562610"/>
                  </a:lnTo>
                  <a:lnTo>
                    <a:pt x="1743104" y="937550"/>
                  </a:lnTo>
                  <a:lnTo>
                    <a:pt x="1828800" y="990600"/>
                  </a:lnTo>
                  <a:lnTo>
                    <a:pt x="1828800" y="1318260"/>
                  </a:lnTo>
                  <a:lnTo>
                    <a:pt x="0" y="1454785"/>
                  </a:lnTo>
                  <a:lnTo>
                    <a:pt x="0" y="1127125"/>
                  </a:lnTo>
                  <a:lnTo>
                    <a:pt x="685800" y="276225"/>
                  </a:lnTo>
                  <a:lnTo>
                    <a:pt x="1025525" y="492125"/>
                  </a:lnTo>
                  <a:lnTo>
                    <a:pt x="2203450" y="0"/>
                  </a:lnTo>
                  <a:close/>
                </a:path>
              </a:pathLst>
            </a:custGeom>
            <a:solidFill>
              <a:srgbClr val="00B0F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FD746A89-7C67-6524-7042-34F7F64CBCCD}"/>
                </a:ext>
              </a:extLst>
            </p:cNvPr>
            <p:cNvSpPr/>
            <p:nvPr/>
          </p:nvSpPr>
          <p:spPr>
            <a:xfrm>
              <a:off x="657225" y="3264200"/>
              <a:ext cx="2628900" cy="1454785"/>
            </a:xfrm>
            <a:custGeom>
              <a:avLst/>
              <a:gdLst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280991 w 2628900"/>
                <a:gd name="connsiteY10" fmla="*/ 1106149 h 1454785"/>
                <a:gd name="connsiteX11" fmla="*/ 0 w 2628900"/>
                <a:gd name="connsiteY11" fmla="*/ 1127125 h 1454785"/>
                <a:gd name="connsiteX12" fmla="*/ 685800 w 2628900"/>
                <a:gd name="connsiteY12" fmla="*/ 276225 h 1454785"/>
                <a:gd name="connsiteX13" fmla="*/ 1025525 w 2628900"/>
                <a:gd name="connsiteY13" fmla="*/ 492125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0 w 2628900"/>
                <a:gd name="connsiteY10" fmla="*/ 1127125 h 1454785"/>
                <a:gd name="connsiteX11" fmla="*/ 685800 w 2628900"/>
                <a:gd name="connsiteY11" fmla="*/ 276225 h 1454785"/>
                <a:gd name="connsiteX12" fmla="*/ 1025525 w 2628900"/>
                <a:gd name="connsiteY12" fmla="*/ 492125 h 1454785"/>
                <a:gd name="connsiteX13" fmla="*/ 2203450 w 2628900"/>
                <a:gd name="connsiteY13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428750 w 2628900"/>
                <a:gd name="connsiteY6" fmla="*/ 1070610 h 1454785"/>
                <a:gd name="connsiteX7" fmla="*/ 1828800 w 2628900"/>
                <a:gd name="connsiteY7" fmla="*/ 1318260 h 1454785"/>
                <a:gd name="connsiteX8" fmla="*/ 0 w 2628900"/>
                <a:gd name="connsiteY8" fmla="*/ 1454785 h 1454785"/>
                <a:gd name="connsiteX9" fmla="*/ 0 w 2628900"/>
                <a:gd name="connsiteY9" fmla="*/ 1127125 h 1454785"/>
                <a:gd name="connsiteX10" fmla="*/ 685800 w 2628900"/>
                <a:gd name="connsiteY10" fmla="*/ 276225 h 1454785"/>
                <a:gd name="connsiteX11" fmla="*/ 1025525 w 2628900"/>
                <a:gd name="connsiteY11" fmla="*/ 492125 h 1454785"/>
                <a:gd name="connsiteX12" fmla="*/ 2203450 w 2628900"/>
                <a:gd name="connsiteY12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828800 w 2628900"/>
                <a:gd name="connsiteY6" fmla="*/ 1318260 h 1454785"/>
                <a:gd name="connsiteX7" fmla="*/ 0 w 2628900"/>
                <a:gd name="connsiteY7" fmla="*/ 1454785 h 1454785"/>
                <a:gd name="connsiteX8" fmla="*/ 0 w 2628900"/>
                <a:gd name="connsiteY8" fmla="*/ 1127125 h 1454785"/>
                <a:gd name="connsiteX9" fmla="*/ 685800 w 2628900"/>
                <a:gd name="connsiteY9" fmla="*/ 276225 h 1454785"/>
                <a:gd name="connsiteX10" fmla="*/ 1025525 w 2628900"/>
                <a:gd name="connsiteY10" fmla="*/ 492125 h 1454785"/>
                <a:gd name="connsiteX11" fmla="*/ 2203450 w 2628900"/>
                <a:gd name="connsiteY11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628900 w 2628900"/>
                <a:gd name="connsiteY2" fmla="*/ 562610 h 1454785"/>
                <a:gd name="connsiteX3" fmla="*/ 1743104 w 2628900"/>
                <a:gd name="connsiteY3" fmla="*/ 937550 h 1454785"/>
                <a:gd name="connsiteX4" fmla="*/ 1828800 w 2628900"/>
                <a:gd name="connsiteY4" fmla="*/ 990600 h 1454785"/>
                <a:gd name="connsiteX5" fmla="*/ 1828800 w 2628900"/>
                <a:gd name="connsiteY5" fmla="*/ 1318260 h 1454785"/>
                <a:gd name="connsiteX6" fmla="*/ 0 w 2628900"/>
                <a:gd name="connsiteY6" fmla="*/ 1454785 h 1454785"/>
                <a:gd name="connsiteX7" fmla="*/ 0 w 2628900"/>
                <a:gd name="connsiteY7" fmla="*/ 1127125 h 1454785"/>
                <a:gd name="connsiteX8" fmla="*/ 685800 w 2628900"/>
                <a:gd name="connsiteY8" fmla="*/ 276225 h 1454785"/>
                <a:gd name="connsiteX9" fmla="*/ 1025525 w 2628900"/>
                <a:gd name="connsiteY9" fmla="*/ 492125 h 1454785"/>
                <a:gd name="connsiteX10" fmla="*/ 2203450 w 2628900"/>
                <a:gd name="connsiteY10" fmla="*/ 0 h 145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28900" h="1454785">
                  <a:moveTo>
                    <a:pt x="2203450" y="0"/>
                  </a:moveTo>
                  <a:lnTo>
                    <a:pt x="2628900" y="234950"/>
                  </a:lnTo>
                  <a:lnTo>
                    <a:pt x="2628900" y="562610"/>
                  </a:lnTo>
                  <a:lnTo>
                    <a:pt x="1743104" y="937550"/>
                  </a:lnTo>
                  <a:lnTo>
                    <a:pt x="1828800" y="990600"/>
                  </a:lnTo>
                  <a:lnTo>
                    <a:pt x="1828800" y="1318260"/>
                  </a:lnTo>
                  <a:lnTo>
                    <a:pt x="0" y="1454785"/>
                  </a:lnTo>
                  <a:lnTo>
                    <a:pt x="0" y="1127125"/>
                  </a:lnTo>
                  <a:lnTo>
                    <a:pt x="685800" y="276225"/>
                  </a:lnTo>
                  <a:lnTo>
                    <a:pt x="1025525" y="492125"/>
                  </a:lnTo>
                  <a:lnTo>
                    <a:pt x="2203450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4E2FAC32-7CFC-85F0-8EB3-D5ACB3D4F57D}"/>
                </a:ext>
              </a:extLst>
            </p:cNvPr>
            <p:cNvSpPr/>
            <p:nvPr/>
          </p:nvSpPr>
          <p:spPr>
            <a:xfrm>
              <a:off x="657225" y="3623053"/>
              <a:ext cx="1828800" cy="1101982"/>
            </a:xfrm>
            <a:custGeom>
              <a:avLst/>
              <a:gdLst>
                <a:gd name="connsiteX0" fmla="*/ 1828800 w 1828800"/>
                <a:gd name="connsiteY0" fmla="*/ 637797 h 1101982"/>
                <a:gd name="connsiteX1" fmla="*/ 1828800 w 1828800"/>
                <a:gd name="connsiteY1" fmla="*/ 965457 h 1101982"/>
                <a:gd name="connsiteX2" fmla="*/ 0 w 1828800"/>
                <a:gd name="connsiteY2" fmla="*/ 1101982 h 1101982"/>
                <a:gd name="connsiteX3" fmla="*/ 0 w 1828800"/>
                <a:gd name="connsiteY3" fmla="*/ 774322 h 1101982"/>
                <a:gd name="connsiteX4" fmla="*/ 1358999 w 1828800"/>
                <a:gd name="connsiteY4" fmla="*/ 0 h 1101982"/>
                <a:gd name="connsiteX5" fmla="*/ 1358999 w 1828800"/>
                <a:gd name="connsiteY5" fmla="*/ 0 h 1101982"/>
                <a:gd name="connsiteX6" fmla="*/ 1025525 w 1828800"/>
                <a:gd name="connsiteY6" fmla="*/ 139322 h 1101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8800" h="1101982">
                  <a:moveTo>
                    <a:pt x="1828800" y="637797"/>
                  </a:moveTo>
                  <a:lnTo>
                    <a:pt x="1828800" y="965457"/>
                  </a:lnTo>
                  <a:lnTo>
                    <a:pt x="0" y="1101982"/>
                  </a:lnTo>
                  <a:lnTo>
                    <a:pt x="0" y="774322"/>
                  </a:lnTo>
                  <a:close/>
                  <a:moveTo>
                    <a:pt x="1358999" y="0"/>
                  </a:moveTo>
                  <a:lnTo>
                    <a:pt x="1358999" y="0"/>
                  </a:lnTo>
                  <a:lnTo>
                    <a:pt x="1025525" y="139322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412180F2-A50E-D732-C752-1A9D4BA27DFA}"/>
                </a:ext>
              </a:extLst>
            </p:cNvPr>
            <p:cNvSpPr/>
            <p:nvPr/>
          </p:nvSpPr>
          <p:spPr>
            <a:xfrm>
              <a:off x="2085975" y="3412709"/>
              <a:ext cx="1200151" cy="796944"/>
            </a:xfrm>
            <a:custGeom>
              <a:avLst/>
              <a:gdLst>
                <a:gd name="connsiteX0" fmla="*/ 1032666 w 1200151"/>
                <a:gd name="connsiteY0" fmla="*/ 0 h 796944"/>
                <a:gd name="connsiteX1" fmla="*/ 1032667 w 1200151"/>
                <a:gd name="connsiteY1" fmla="*/ 0 h 796944"/>
                <a:gd name="connsiteX2" fmla="*/ 1200151 w 1200151"/>
                <a:gd name="connsiteY2" fmla="*/ 92491 h 796944"/>
                <a:gd name="connsiteX3" fmla="*/ 1200151 w 1200151"/>
                <a:gd name="connsiteY3" fmla="*/ 420151 h 796944"/>
                <a:gd name="connsiteX4" fmla="*/ 314355 w 1200151"/>
                <a:gd name="connsiteY4" fmla="*/ 795091 h 796944"/>
                <a:gd name="connsiteX5" fmla="*/ 317348 w 1200151"/>
                <a:gd name="connsiteY5" fmla="*/ 796944 h 796944"/>
                <a:gd name="connsiteX6" fmla="*/ 317347 w 1200151"/>
                <a:gd name="connsiteY6" fmla="*/ 796944 h 796944"/>
                <a:gd name="connsiteX7" fmla="*/ 0 w 1200151"/>
                <a:gd name="connsiteY7" fmla="*/ 600491 h 796944"/>
                <a:gd name="connsiteX8" fmla="*/ 1200150 w 1200151"/>
                <a:gd name="connsiteY8" fmla="*/ 92491 h 796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0151" h="796944">
                  <a:moveTo>
                    <a:pt x="1032666" y="0"/>
                  </a:moveTo>
                  <a:lnTo>
                    <a:pt x="1032667" y="0"/>
                  </a:lnTo>
                  <a:lnTo>
                    <a:pt x="1200151" y="92491"/>
                  </a:lnTo>
                  <a:lnTo>
                    <a:pt x="1200151" y="420151"/>
                  </a:lnTo>
                  <a:lnTo>
                    <a:pt x="314355" y="795091"/>
                  </a:lnTo>
                  <a:lnTo>
                    <a:pt x="317348" y="796944"/>
                  </a:lnTo>
                  <a:lnTo>
                    <a:pt x="317347" y="796944"/>
                  </a:lnTo>
                  <a:lnTo>
                    <a:pt x="0" y="600491"/>
                  </a:lnTo>
                  <a:lnTo>
                    <a:pt x="1200150" y="92491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35C48DC0-35EC-F441-1572-C36413F92022}"/>
              </a:ext>
            </a:extLst>
          </p:cNvPr>
          <p:cNvGrpSpPr/>
          <p:nvPr/>
        </p:nvGrpSpPr>
        <p:grpSpPr>
          <a:xfrm rot="5400000">
            <a:off x="8709958" y="3035150"/>
            <a:ext cx="758167" cy="861440"/>
            <a:chOff x="4274344" y="1029814"/>
            <a:chExt cx="1357312" cy="1003094"/>
          </a:xfrm>
        </p:grpSpPr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1E356356-DEE4-24B7-36AB-EE856A01697F}"/>
                </a:ext>
              </a:extLst>
            </p:cNvPr>
            <p:cNvSpPr/>
            <p:nvPr/>
          </p:nvSpPr>
          <p:spPr>
            <a:xfrm>
              <a:off x="4274344" y="1035864"/>
              <a:ext cx="1357312" cy="997044"/>
            </a:xfrm>
            <a:custGeom>
              <a:avLst/>
              <a:gdLst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23667 w 1357312"/>
                <a:gd name="connsiteY7" fmla="*/ 669384 h 997044"/>
                <a:gd name="connsiteX8" fmla="*/ 942975 w 1357312"/>
                <a:gd name="connsiteY8" fmla="*/ 997044 h 997044"/>
                <a:gd name="connsiteX9" fmla="*/ 414335 w 1357312"/>
                <a:gd name="connsiteY9" fmla="*/ 997044 h 997044"/>
                <a:gd name="connsiteX10" fmla="*/ 433645 w 1357312"/>
                <a:gd name="connsiteY10" fmla="*/ 669384 h 997044"/>
                <a:gd name="connsiteX11" fmla="*/ 414335 w 1357312"/>
                <a:gd name="connsiteY11" fmla="*/ 669384 h 997044"/>
                <a:gd name="connsiteX12" fmla="*/ 417635 w 1357312"/>
                <a:gd name="connsiteY12" fmla="*/ 613390 h 997044"/>
                <a:gd name="connsiteX13" fmla="*/ 0 w 1357312"/>
                <a:gd name="connsiteY13" fmla="*/ 613390 h 997044"/>
                <a:gd name="connsiteX14" fmla="*/ 428261 w 1357312"/>
                <a:gd name="connsiteY14" fmla="*/ 433082 h 997044"/>
                <a:gd name="connsiteX15" fmla="*/ 436944 w 1357312"/>
                <a:gd name="connsiteY15" fmla="*/ 285730 h 997044"/>
                <a:gd name="connsiteX16" fmla="*/ 0 w 1357312"/>
                <a:gd name="connsiteY16" fmla="*/ 28573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23667 w 1357312"/>
                <a:gd name="connsiteY7" fmla="*/ 669384 h 997044"/>
                <a:gd name="connsiteX8" fmla="*/ 942975 w 1357312"/>
                <a:gd name="connsiteY8" fmla="*/ 997044 h 997044"/>
                <a:gd name="connsiteX9" fmla="*/ 414335 w 1357312"/>
                <a:gd name="connsiteY9" fmla="*/ 997044 h 997044"/>
                <a:gd name="connsiteX10" fmla="*/ 414335 w 1357312"/>
                <a:gd name="connsiteY10" fmla="*/ 669384 h 997044"/>
                <a:gd name="connsiteX11" fmla="*/ 417635 w 1357312"/>
                <a:gd name="connsiteY11" fmla="*/ 613390 h 997044"/>
                <a:gd name="connsiteX12" fmla="*/ 0 w 1357312"/>
                <a:gd name="connsiteY12" fmla="*/ 613390 h 997044"/>
                <a:gd name="connsiteX13" fmla="*/ 428261 w 1357312"/>
                <a:gd name="connsiteY13" fmla="*/ 433082 h 997044"/>
                <a:gd name="connsiteX14" fmla="*/ 436944 w 1357312"/>
                <a:gd name="connsiteY14" fmla="*/ 285730 h 997044"/>
                <a:gd name="connsiteX15" fmla="*/ 0 w 1357312"/>
                <a:gd name="connsiteY15" fmla="*/ 285730 h 997044"/>
                <a:gd name="connsiteX16" fmla="*/ 678656 w 1357312"/>
                <a:gd name="connsiteY16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428261 w 1357312"/>
                <a:gd name="connsiteY12" fmla="*/ 433082 h 997044"/>
                <a:gd name="connsiteX13" fmla="*/ 436944 w 1357312"/>
                <a:gd name="connsiteY13" fmla="*/ 285730 h 997044"/>
                <a:gd name="connsiteX14" fmla="*/ 0 w 1357312"/>
                <a:gd name="connsiteY14" fmla="*/ 285730 h 997044"/>
                <a:gd name="connsiteX15" fmla="*/ 678656 w 1357312"/>
                <a:gd name="connsiteY15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436944 w 1357312"/>
                <a:gd name="connsiteY12" fmla="*/ 285730 h 997044"/>
                <a:gd name="connsiteX13" fmla="*/ 0 w 1357312"/>
                <a:gd name="connsiteY13" fmla="*/ 285730 h 997044"/>
                <a:gd name="connsiteX14" fmla="*/ 678656 w 1357312"/>
                <a:gd name="connsiteY14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0 w 1357312"/>
                <a:gd name="connsiteY12" fmla="*/ 285730 h 997044"/>
                <a:gd name="connsiteX13" fmla="*/ 678656 w 1357312"/>
                <a:gd name="connsiteY13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9050 w 1357312"/>
                <a:gd name="connsiteY2" fmla="*/ 433082 h 997044"/>
                <a:gd name="connsiteX3" fmla="*/ 1357312 w 1357312"/>
                <a:gd name="connsiteY3" fmla="*/ 613390 h 997044"/>
                <a:gd name="connsiteX4" fmla="*/ 939676 w 1357312"/>
                <a:gd name="connsiteY4" fmla="*/ 613390 h 997044"/>
                <a:gd name="connsiteX5" fmla="*/ 942975 w 1357312"/>
                <a:gd name="connsiteY5" fmla="*/ 669384 h 997044"/>
                <a:gd name="connsiteX6" fmla="*/ 942975 w 1357312"/>
                <a:gd name="connsiteY6" fmla="*/ 997044 h 997044"/>
                <a:gd name="connsiteX7" fmla="*/ 414335 w 1357312"/>
                <a:gd name="connsiteY7" fmla="*/ 997044 h 997044"/>
                <a:gd name="connsiteX8" fmla="*/ 414335 w 1357312"/>
                <a:gd name="connsiteY8" fmla="*/ 669384 h 997044"/>
                <a:gd name="connsiteX9" fmla="*/ 417635 w 1357312"/>
                <a:gd name="connsiteY9" fmla="*/ 613390 h 997044"/>
                <a:gd name="connsiteX10" fmla="*/ 0 w 1357312"/>
                <a:gd name="connsiteY10" fmla="*/ 613390 h 997044"/>
                <a:gd name="connsiteX11" fmla="*/ 0 w 1357312"/>
                <a:gd name="connsiteY11" fmla="*/ 285730 h 997044"/>
                <a:gd name="connsiteX12" fmla="*/ 678656 w 1357312"/>
                <a:gd name="connsiteY12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1357312 w 1357312"/>
                <a:gd name="connsiteY2" fmla="*/ 613390 h 997044"/>
                <a:gd name="connsiteX3" fmla="*/ 939676 w 1357312"/>
                <a:gd name="connsiteY3" fmla="*/ 613390 h 997044"/>
                <a:gd name="connsiteX4" fmla="*/ 942975 w 1357312"/>
                <a:gd name="connsiteY4" fmla="*/ 669384 h 997044"/>
                <a:gd name="connsiteX5" fmla="*/ 942975 w 1357312"/>
                <a:gd name="connsiteY5" fmla="*/ 997044 h 997044"/>
                <a:gd name="connsiteX6" fmla="*/ 414335 w 1357312"/>
                <a:gd name="connsiteY6" fmla="*/ 997044 h 997044"/>
                <a:gd name="connsiteX7" fmla="*/ 414335 w 1357312"/>
                <a:gd name="connsiteY7" fmla="*/ 669384 h 997044"/>
                <a:gd name="connsiteX8" fmla="*/ 417635 w 1357312"/>
                <a:gd name="connsiteY8" fmla="*/ 613390 h 997044"/>
                <a:gd name="connsiteX9" fmla="*/ 0 w 1357312"/>
                <a:gd name="connsiteY9" fmla="*/ 613390 h 997044"/>
                <a:gd name="connsiteX10" fmla="*/ 0 w 1357312"/>
                <a:gd name="connsiteY10" fmla="*/ 285730 h 997044"/>
                <a:gd name="connsiteX11" fmla="*/ 678656 w 1357312"/>
                <a:gd name="connsiteY11" fmla="*/ 0 h 99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57312" h="997044">
                  <a:moveTo>
                    <a:pt x="678656" y="0"/>
                  </a:moveTo>
                  <a:lnTo>
                    <a:pt x="1357312" y="285730"/>
                  </a:lnTo>
                  <a:lnTo>
                    <a:pt x="1357312" y="613390"/>
                  </a:lnTo>
                  <a:lnTo>
                    <a:pt x="939676" y="613390"/>
                  </a:lnTo>
                  <a:lnTo>
                    <a:pt x="942975" y="669384"/>
                  </a:lnTo>
                  <a:lnTo>
                    <a:pt x="942975" y="997044"/>
                  </a:lnTo>
                  <a:lnTo>
                    <a:pt x="414335" y="997044"/>
                  </a:lnTo>
                  <a:lnTo>
                    <a:pt x="414335" y="669384"/>
                  </a:lnTo>
                  <a:lnTo>
                    <a:pt x="417635" y="613390"/>
                  </a:lnTo>
                  <a:lnTo>
                    <a:pt x="0" y="613390"/>
                  </a:lnTo>
                  <a:lnTo>
                    <a:pt x="0" y="285730"/>
                  </a:lnTo>
                  <a:lnTo>
                    <a:pt x="678656" y="0"/>
                  </a:lnTo>
                  <a:close/>
                </a:path>
              </a:pathLst>
            </a:custGeom>
            <a:solidFill>
              <a:srgbClr val="00B0F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FC00B2F0-0671-B4F0-B929-086FD5B708D0}"/>
                </a:ext>
              </a:extLst>
            </p:cNvPr>
            <p:cNvSpPr/>
            <p:nvPr/>
          </p:nvSpPr>
          <p:spPr>
            <a:xfrm>
              <a:off x="4274344" y="1029814"/>
              <a:ext cx="1357312" cy="997044"/>
            </a:xfrm>
            <a:custGeom>
              <a:avLst/>
              <a:gdLst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23667 w 1357312"/>
                <a:gd name="connsiteY7" fmla="*/ 669384 h 997044"/>
                <a:gd name="connsiteX8" fmla="*/ 942975 w 1357312"/>
                <a:gd name="connsiteY8" fmla="*/ 997044 h 997044"/>
                <a:gd name="connsiteX9" fmla="*/ 414335 w 1357312"/>
                <a:gd name="connsiteY9" fmla="*/ 997044 h 997044"/>
                <a:gd name="connsiteX10" fmla="*/ 433645 w 1357312"/>
                <a:gd name="connsiteY10" fmla="*/ 669384 h 997044"/>
                <a:gd name="connsiteX11" fmla="*/ 414335 w 1357312"/>
                <a:gd name="connsiteY11" fmla="*/ 669384 h 997044"/>
                <a:gd name="connsiteX12" fmla="*/ 417635 w 1357312"/>
                <a:gd name="connsiteY12" fmla="*/ 613390 h 997044"/>
                <a:gd name="connsiteX13" fmla="*/ 0 w 1357312"/>
                <a:gd name="connsiteY13" fmla="*/ 613390 h 997044"/>
                <a:gd name="connsiteX14" fmla="*/ 428261 w 1357312"/>
                <a:gd name="connsiteY14" fmla="*/ 433082 h 997044"/>
                <a:gd name="connsiteX15" fmla="*/ 436944 w 1357312"/>
                <a:gd name="connsiteY15" fmla="*/ 285730 h 997044"/>
                <a:gd name="connsiteX16" fmla="*/ 0 w 1357312"/>
                <a:gd name="connsiteY16" fmla="*/ 28573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23667 w 1357312"/>
                <a:gd name="connsiteY7" fmla="*/ 669384 h 997044"/>
                <a:gd name="connsiteX8" fmla="*/ 942975 w 1357312"/>
                <a:gd name="connsiteY8" fmla="*/ 997044 h 997044"/>
                <a:gd name="connsiteX9" fmla="*/ 414335 w 1357312"/>
                <a:gd name="connsiteY9" fmla="*/ 997044 h 997044"/>
                <a:gd name="connsiteX10" fmla="*/ 414335 w 1357312"/>
                <a:gd name="connsiteY10" fmla="*/ 669384 h 997044"/>
                <a:gd name="connsiteX11" fmla="*/ 417635 w 1357312"/>
                <a:gd name="connsiteY11" fmla="*/ 613390 h 997044"/>
                <a:gd name="connsiteX12" fmla="*/ 0 w 1357312"/>
                <a:gd name="connsiteY12" fmla="*/ 613390 h 997044"/>
                <a:gd name="connsiteX13" fmla="*/ 428261 w 1357312"/>
                <a:gd name="connsiteY13" fmla="*/ 433082 h 997044"/>
                <a:gd name="connsiteX14" fmla="*/ 436944 w 1357312"/>
                <a:gd name="connsiteY14" fmla="*/ 285730 h 997044"/>
                <a:gd name="connsiteX15" fmla="*/ 0 w 1357312"/>
                <a:gd name="connsiteY15" fmla="*/ 285730 h 997044"/>
                <a:gd name="connsiteX16" fmla="*/ 678656 w 1357312"/>
                <a:gd name="connsiteY16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428261 w 1357312"/>
                <a:gd name="connsiteY12" fmla="*/ 433082 h 997044"/>
                <a:gd name="connsiteX13" fmla="*/ 436944 w 1357312"/>
                <a:gd name="connsiteY13" fmla="*/ 285730 h 997044"/>
                <a:gd name="connsiteX14" fmla="*/ 0 w 1357312"/>
                <a:gd name="connsiteY14" fmla="*/ 285730 h 997044"/>
                <a:gd name="connsiteX15" fmla="*/ 678656 w 1357312"/>
                <a:gd name="connsiteY15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436944 w 1357312"/>
                <a:gd name="connsiteY12" fmla="*/ 285730 h 997044"/>
                <a:gd name="connsiteX13" fmla="*/ 0 w 1357312"/>
                <a:gd name="connsiteY13" fmla="*/ 285730 h 997044"/>
                <a:gd name="connsiteX14" fmla="*/ 678656 w 1357312"/>
                <a:gd name="connsiteY14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0367 w 1357312"/>
                <a:gd name="connsiteY2" fmla="*/ 285730 h 997044"/>
                <a:gd name="connsiteX3" fmla="*/ 929050 w 1357312"/>
                <a:gd name="connsiteY3" fmla="*/ 433082 h 997044"/>
                <a:gd name="connsiteX4" fmla="*/ 1357312 w 1357312"/>
                <a:gd name="connsiteY4" fmla="*/ 613390 h 997044"/>
                <a:gd name="connsiteX5" fmla="*/ 939676 w 1357312"/>
                <a:gd name="connsiteY5" fmla="*/ 613390 h 997044"/>
                <a:gd name="connsiteX6" fmla="*/ 942975 w 1357312"/>
                <a:gd name="connsiteY6" fmla="*/ 669384 h 997044"/>
                <a:gd name="connsiteX7" fmla="*/ 942975 w 1357312"/>
                <a:gd name="connsiteY7" fmla="*/ 997044 h 997044"/>
                <a:gd name="connsiteX8" fmla="*/ 414335 w 1357312"/>
                <a:gd name="connsiteY8" fmla="*/ 997044 h 997044"/>
                <a:gd name="connsiteX9" fmla="*/ 414335 w 1357312"/>
                <a:gd name="connsiteY9" fmla="*/ 669384 h 997044"/>
                <a:gd name="connsiteX10" fmla="*/ 417635 w 1357312"/>
                <a:gd name="connsiteY10" fmla="*/ 613390 h 997044"/>
                <a:gd name="connsiteX11" fmla="*/ 0 w 1357312"/>
                <a:gd name="connsiteY11" fmla="*/ 613390 h 997044"/>
                <a:gd name="connsiteX12" fmla="*/ 0 w 1357312"/>
                <a:gd name="connsiteY12" fmla="*/ 285730 h 997044"/>
                <a:gd name="connsiteX13" fmla="*/ 678656 w 1357312"/>
                <a:gd name="connsiteY13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929050 w 1357312"/>
                <a:gd name="connsiteY2" fmla="*/ 433082 h 997044"/>
                <a:gd name="connsiteX3" fmla="*/ 1357312 w 1357312"/>
                <a:gd name="connsiteY3" fmla="*/ 613390 h 997044"/>
                <a:gd name="connsiteX4" fmla="*/ 939676 w 1357312"/>
                <a:gd name="connsiteY4" fmla="*/ 613390 h 997044"/>
                <a:gd name="connsiteX5" fmla="*/ 942975 w 1357312"/>
                <a:gd name="connsiteY5" fmla="*/ 669384 h 997044"/>
                <a:gd name="connsiteX6" fmla="*/ 942975 w 1357312"/>
                <a:gd name="connsiteY6" fmla="*/ 997044 h 997044"/>
                <a:gd name="connsiteX7" fmla="*/ 414335 w 1357312"/>
                <a:gd name="connsiteY7" fmla="*/ 997044 h 997044"/>
                <a:gd name="connsiteX8" fmla="*/ 414335 w 1357312"/>
                <a:gd name="connsiteY8" fmla="*/ 669384 h 997044"/>
                <a:gd name="connsiteX9" fmla="*/ 417635 w 1357312"/>
                <a:gd name="connsiteY9" fmla="*/ 613390 h 997044"/>
                <a:gd name="connsiteX10" fmla="*/ 0 w 1357312"/>
                <a:gd name="connsiteY10" fmla="*/ 613390 h 997044"/>
                <a:gd name="connsiteX11" fmla="*/ 0 w 1357312"/>
                <a:gd name="connsiteY11" fmla="*/ 285730 h 997044"/>
                <a:gd name="connsiteX12" fmla="*/ 678656 w 1357312"/>
                <a:gd name="connsiteY12" fmla="*/ 0 h 997044"/>
                <a:gd name="connsiteX0" fmla="*/ 678656 w 1357312"/>
                <a:gd name="connsiteY0" fmla="*/ 0 h 997044"/>
                <a:gd name="connsiteX1" fmla="*/ 1357312 w 1357312"/>
                <a:gd name="connsiteY1" fmla="*/ 285730 h 997044"/>
                <a:gd name="connsiteX2" fmla="*/ 1357312 w 1357312"/>
                <a:gd name="connsiteY2" fmla="*/ 613390 h 997044"/>
                <a:gd name="connsiteX3" fmla="*/ 939676 w 1357312"/>
                <a:gd name="connsiteY3" fmla="*/ 613390 h 997044"/>
                <a:gd name="connsiteX4" fmla="*/ 942975 w 1357312"/>
                <a:gd name="connsiteY4" fmla="*/ 669384 h 997044"/>
                <a:gd name="connsiteX5" fmla="*/ 942975 w 1357312"/>
                <a:gd name="connsiteY5" fmla="*/ 997044 h 997044"/>
                <a:gd name="connsiteX6" fmla="*/ 414335 w 1357312"/>
                <a:gd name="connsiteY6" fmla="*/ 997044 h 997044"/>
                <a:gd name="connsiteX7" fmla="*/ 414335 w 1357312"/>
                <a:gd name="connsiteY7" fmla="*/ 669384 h 997044"/>
                <a:gd name="connsiteX8" fmla="*/ 417635 w 1357312"/>
                <a:gd name="connsiteY8" fmla="*/ 613390 h 997044"/>
                <a:gd name="connsiteX9" fmla="*/ 0 w 1357312"/>
                <a:gd name="connsiteY9" fmla="*/ 613390 h 997044"/>
                <a:gd name="connsiteX10" fmla="*/ 0 w 1357312"/>
                <a:gd name="connsiteY10" fmla="*/ 285730 h 997044"/>
                <a:gd name="connsiteX11" fmla="*/ 678656 w 1357312"/>
                <a:gd name="connsiteY11" fmla="*/ 0 h 9970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57312" h="997044">
                  <a:moveTo>
                    <a:pt x="678656" y="0"/>
                  </a:moveTo>
                  <a:lnTo>
                    <a:pt x="1357312" y="285730"/>
                  </a:lnTo>
                  <a:lnTo>
                    <a:pt x="1357312" y="613390"/>
                  </a:lnTo>
                  <a:lnTo>
                    <a:pt x="939676" y="613390"/>
                  </a:lnTo>
                  <a:lnTo>
                    <a:pt x="942975" y="669384"/>
                  </a:lnTo>
                  <a:lnTo>
                    <a:pt x="942975" y="997044"/>
                  </a:lnTo>
                  <a:lnTo>
                    <a:pt x="414335" y="997044"/>
                  </a:lnTo>
                  <a:lnTo>
                    <a:pt x="414335" y="669384"/>
                  </a:lnTo>
                  <a:lnTo>
                    <a:pt x="417635" y="613390"/>
                  </a:lnTo>
                  <a:lnTo>
                    <a:pt x="0" y="613390"/>
                  </a:lnTo>
                  <a:lnTo>
                    <a:pt x="0" y="285730"/>
                  </a:lnTo>
                  <a:lnTo>
                    <a:pt x="678656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7BB00DEE-A87E-51E3-5552-6934949B3CEA}"/>
                </a:ext>
              </a:extLst>
            </p:cNvPr>
            <p:cNvSpPr/>
            <p:nvPr/>
          </p:nvSpPr>
          <p:spPr>
            <a:xfrm>
              <a:off x="4274344" y="1321594"/>
              <a:ext cx="1357312" cy="711314"/>
            </a:xfrm>
            <a:custGeom>
              <a:avLst/>
              <a:gdLst>
                <a:gd name="connsiteX0" fmla="*/ 414335 w 1357312"/>
                <a:gd name="connsiteY0" fmla="*/ 383654 h 711314"/>
                <a:gd name="connsiteX1" fmla="*/ 942975 w 1357312"/>
                <a:gd name="connsiteY1" fmla="*/ 383654 h 711314"/>
                <a:gd name="connsiteX2" fmla="*/ 942975 w 1357312"/>
                <a:gd name="connsiteY2" fmla="*/ 711314 h 711314"/>
                <a:gd name="connsiteX3" fmla="*/ 414335 w 1357312"/>
                <a:gd name="connsiteY3" fmla="*/ 711314 h 711314"/>
                <a:gd name="connsiteX4" fmla="*/ 920367 w 1357312"/>
                <a:gd name="connsiteY4" fmla="*/ 0 h 711314"/>
                <a:gd name="connsiteX5" fmla="*/ 1357312 w 1357312"/>
                <a:gd name="connsiteY5" fmla="*/ 0 h 711314"/>
                <a:gd name="connsiteX6" fmla="*/ 1357312 w 1357312"/>
                <a:gd name="connsiteY6" fmla="*/ 327660 h 711314"/>
                <a:gd name="connsiteX7" fmla="*/ 939676 w 1357312"/>
                <a:gd name="connsiteY7" fmla="*/ 327660 h 711314"/>
                <a:gd name="connsiteX8" fmla="*/ 942975 w 1357312"/>
                <a:gd name="connsiteY8" fmla="*/ 383654 h 711314"/>
                <a:gd name="connsiteX9" fmla="*/ 0 w 1357312"/>
                <a:gd name="connsiteY9" fmla="*/ 0 h 711314"/>
                <a:gd name="connsiteX10" fmla="*/ 436944 w 1357312"/>
                <a:gd name="connsiteY10" fmla="*/ 0 h 711314"/>
                <a:gd name="connsiteX11" fmla="*/ 417635 w 1357312"/>
                <a:gd name="connsiteY11" fmla="*/ 327660 h 711314"/>
                <a:gd name="connsiteX12" fmla="*/ 0 w 1357312"/>
                <a:gd name="connsiteY12" fmla="*/ 327660 h 711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57312" h="711314">
                  <a:moveTo>
                    <a:pt x="414335" y="383654"/>
                  </a:moveTo>
                  <a:lnTo>
                    <a:pt x="942975" y="383654"/>
                  </a:lnTo>
                  <a:lnTo>
                    <a:pt x="942975" y="711314"/>
                  </a:lnTo>
                  <a:lnTo>
                    <a:pt x="414335" y="711314"/>
                  </a:lnTo>
                  <a:close/>
                  <a:moveTo>
                    <a:pt x="920367" y="0"/>
                  </a:moveTo>
                  <a:lnTo>
                    <a:pt x="1357312" y="0"/>
                  </a:lnTo>
                  <a:lnTo>
                    <a:pt x="1357312" y="327660"/>
                  </a:lnTo>
                  <a:lnTo>
                    <a:pt x="939676" y="327660"/>
                  </a:lnTo>
                  <a:lnTo>
                    <a:pt x="942975" y="383654"/>
                  </a:lnTo>
                  <a:close/>
                  <a:moveTo>
                    <a:pt x="0" y="0"/>
                  </a:moveTo>
                  <a:lnTo>
                    <a:pt x="436944" y="0"/>
                  </a:lnTo>
                  <a:lnTo>
                    <a:pt x="417635" y="327660"/>
                  </a:lnTo>
                  <a:lnTo>
                    <a:pt x="0" y="32766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B27B0065-0ECC-FAE1-3E9A-87CE4C3BD8C6}"/>
              </a:ext>
            </a:extLst>
          </p:cNvPr>
          <p:cNvGrpSpPr/>
          <p:nvPr/>
        </p:nvGrpSpPr>
        <p:grpSpPr>
          <a:xfrm rot="5400000">
            <a:off x="8386235" y="1914973"/>
            <a:ext cx="835315" cy="806010"/>
            <a:chOff x="2150267" y="1394125"/>
            <a:chExt cx="1495427" cy="938549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0C4C6414-8211-A32C-EBF1-F297974A5655}"/>
                </a:ext>
              </a:extLst>
            </p:cNvPr>
            <p:cNvSpPr/>
            <p:nvPr/>
          </p:nvSpPr>
          <p:spPr>
            <a:xfrm>
              <a:off x="2150269" y="1400175"/>
              <a:ext cx="1495425" cy="932498"/>
            </a:xfrm>
            <a:custGeom>
              <a:avLst/>
              <a:gdLst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973152 w 1495425"/>
                <a:gd name="connsiteY2" fmla="*/ 120328 h 932498"/>
                <a:gd name="connsiteX3" fmla="*/ 1154931 w 1495425"/>
                <a:gd name="connsiteY3" fmla="*/ 120328 h 932498"/>
                <a:gd name="connsiteX4" fmla="*/ 1154931 w 1495425"/>
                <a:gd name="connsiteY4" fmla="*/ 316028 h 932498"/>
                <a:gd name="connsiteX5" fmla="*/ 1495425 w 1495425"/>
                <a:gd name="connsiteY5" fmla="*/ 459581 h 932498"/>
                <a:gd name="connsiteX6" fmla="*/ 1495425 w 1495425"/>
                <a:gd name="connsiteY6" fmla="*/ 787241 h 932498"/>
                <a:gd name="connsiteX7" fmla="*/ 1066800 w 1495425"/>
                <a:gd name="connsiteY7" fmla="*/ 932498 h 932498"/>
                <a:gd name="connsiteX8" fmla="*/ 373856 w 1495425"/>
                <a:gd name="connsiteY8" fmla="*/ 637223 h 932498"/>
                <a:gd name="connsiteX9" fmla="*/ 0 w 1495425"/>
                <a:gd name="connsiteY9" fmla="*/ 758666 h 932498"/>
                <a:gd name="connsiteX10" fmla="*/ 0 w 1495425"/>
                <a:gd name="connsiteY10" fmla="*/ 431006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120328 h 932498"/>
                <a:gd name="connsiteX3" fmla="*/ 1154931 w 1495425"/>
                <a:gd name="connsiteY3" fmla="*/ 316028 h 932498"/>
                <a:gd name="connsiteX4" fmla="*/ 1495425 w 1495425"/>
                <a:gd name="connsiteY4" fmla="*/ 459581 h 932498"/>
                <a:gd name="connsiteX5" fmla="*/ 1495425 w 1495425"/>
                <a:gd name="connsiteY5" fmla="*/ 787241 h 932498"/>
                <a:gd name="connsiteX6" fmla="*/ 1066800 w 1495425"/>
                <a:gd name="connsiteY6" fmla="*/ 932498 h 932498"/>
                <a:gd name="connsiteX7" fmla="*/ 373856 w 1495425"/>
                <a:gd name="connsiteY7" fmla="*/ 637223 h 932498"/>
                <a:gd name="connsiteX8" fmla="*/ 0 w 1495425"/>
                <a:gd name="connsiteY8" fmla="*/ 758666 h 932498"/>
                <a:gd name="connsiteX9" fmla="*/ 0 w 1495425"/>
                <a:gd name="connsiteY9" fmla="*/ 431006 h 932498"/>
                <a:gd name="connsiteX10" fmla="*/ 21431 w 1495425"/>
                <a:gd name="connsiteY10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5425" h="932498">
                  <a:moveTo>
                    <a:pt x="21431" y="0"/>
                  </a:moveTo>
                  <a:lnTo>
                    <a:pt x="1157287" y="61913"/>
                  </a:lnTo>
                  <a:cubicBezTo>
                    <a:pt x="1156502" y="146618"/>
                    <a:pt x="1155716" y="231323"/>
                    <a:pt x="1154931" y="316028"/>
                  </a:cubicBezTo>
                  <a:lnTo>
                    <a:pt x="1495425" y="459581"/>
                  </a:lnTo>
                  <a:lnTo>
                    <a:pt x="1495425" y="787241"/>
                  </a:lnTo>
                  <a:lnTo>
                    <a:pt x="1066800" y="932498"/>
                  </a:lnTo>
                  <a:lnTo>
                    <a:pt x="373856" y="637223"/>
                  </a:lnTo>
                  <a:lnTo>
                    <a:pt x="0" y="758666"/>
                  </a:lnTo>
                  <a:lnTo>
                    <a:pt x="0" y="431006"/>
                  </a:lnTo>
                  <a:lnTo>
                    <a:pt x="21431" y="0"/>
                  </a:lnTo>
                  <a:close/>
                </a:path>
              </a:pathLst>
            </a:custGeom>
            <a:solidFill>
              <a:srgbClr val="00B0F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0A2A8497-07E4-656B-C9C6-94F3A17CB6EE}"/>
                </a:ext>
              </a:extLst>
            </p:cNvPr>
            <p:cNvSpPr/>
            <p:nvPr/>
          </p:nvSpPr>
          <p:spPr>
            <a:xfrm>
              <a:off x="2150269" y="1394125"/>
              <a:ext cx="1495425" cy="932498"/>
            </a:xfrm>
            <a:custGeom>
              <a:avLst/>
              <a:gdLst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973152 w 1495425"/>
                <a:gd name="connsiteY2" fmla="*/ 120328 h 932498"/>
                <a:gd name="connsiteX3" fmla="*/ 1154931 w 1495425"/>
                <a:gd name="connsiteY3" fmla="*/ 120328 h 932498"/>
                <a:gd name="connsiteX4" fmla="*/ 1154931 w 1495425"/>
                <a:gd name="connsiteY4" fmla="*/ 316028 h 932498"/>
                <a:gd name="connsiteX5" fmla="*/ 1495425 w 1495425"/>
                <a:gd name="connsiteY5" fmla="*/ 459581 h 932498"/>
                <a:gd name="connsiteX6" fmla="*/ 1495425 w 1495425"/>
                <a:gd name="connsiteY6" fmla="*/ 787241 h 932498"/>
                <a:gd name="connsiteX7" fmla="*/ 1066800 w 1495425"/>
                <a:gd name="connsiteY7" fmla="*/ 932498 h 932498"/>
                <a:gd name="connsiteX8" fmla="*/ 373856 w 1495425"/>
                <a:gd name="connsiteY8" fmla="*/ 637223 h 932498"/>
                <a:gd name="connsiteX9" fmla="*/ 0 w 1495425"/>
                <a:gd name="connsiteY9" fmla="*/ 758666 h 932498"/>
                <a:gd name="connsiteX10" fmla="*/ 0 w 1495425"/>
                <a:gd name="connsiteY10" fmla="*/ 431006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120328 h 932498"/>
                <a:gd name="connsiteX3" fmla="*/ 1154931 w 1495425"/>
                <a:gd name="connsiteY3" fmla="*/ 316028 h 932498"/>
                <a:gd name="connsiteX4" fmla="*/ 1495425 w 1495425"/>
                <a:gd name="connsiteY4" fmla="*/ 459581 h 932498"/>
                <a:gd name="connsiteX5" fmla="*/ 1495425 w 1495425"/>
                <a:gd name="connsiteY5" fmla="*/ 787241 h 932498"/>
                <a:gd name="connsiteX6" fmla="*/ 1066800 w 1495425"/>
                <a:gd name="connsiteY6" fmla="*/ 932498 h 932498"/>
                <a:gd name="connsiteX7" fmla="*/ 373856 w 1495425"/>
                <a:gd name="connsiteY7" fmla="*/ 637223 h 932498"/>
                <a:gd name="connsiteX8" fmla="*/ 0 w 1495425"/>
                <a:gd name="connsiteY8" fmla="*/ 758666 h 932498"/>
                <a:gd name="connsiteX9" fmla="*/ 0 w 1495425"/>
                <a:gd name="connsiteY9" fmla="*/ 431006 h 932498"/>
                <a:gd name="connsiteX10" fmla="*/ 21431 w 1495425"/>
                <a:gd name="connsiteY10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5425" h="932498">
                  <a:moveTo>
                    <a:pt x="21431" y="0"/>
                  </a:moveTo>
                  <a:lnTo>
                    <a:pt x="1157287" y="61913"/>
                  </a:lnTo>
                  <a:cubicBezTo>
                    <a:pt x="1156502" y="146618"/>
                    <a:pt x="1155716" y="231323"/>
                    <a:pt x="1154931" y="316028"/>
                  </a:cubicBezTo>
                  <a:lnTo>
                    <a:pt x="1495425" y="459581"/>
                  </a:lnTo>
                  <a:lnTo>
                    <a:pt x="1495425" y="787241"/>
                  </a:lnTo>
                  <a:lnTo>
                    <a:pt x="1066800" y="932498"/>
                  </a:lnTo>
                  <a:lnTo>
                    <a:pt x="373856" y="637223"/>
                  </a:lnTo>
                  <a:lnTo>
                    <a:pt x="0" y="758666"/>
                  </a:lnTo>
                  <a:lnTo>
                    <a:pt x="0" y="431006"/>
                  </a:lnTo>
                  <a:lnTo>
                    <a:pt x="21431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DE44EE5A-9C13-B7F4-7253-6C3E5D68F7F0}"/>
                </a:ext>
              </a:extLst>
            </p:cNvPr>
            <p:cNvSpPr/>
            <p:nvPr/>
          </p:nvSpPr>
          <p:spPr>
            <a:xfrm>
              <a:off x="2517774" y="1709738"/>
              <a:ext cx="696913" cy="621920"/>
            </a:xfrm>
            <a:custGeom>
              <a:avLst/>
              <a:gdLst>
                <a:gd name="connsiteX0" fmla="*/ 6351 w 696913"/>
                <a:gd name="connsiteY0" fmla="*/ 0 h 621920"/>
                <a:gd name="connsiteX1" fmla="*/ 696913 w 696913"/>
                <a:gd name="connsiteY1" fmla="*/ 294260 h 621920"/>
                <a:gd name="connsiteX2" fmla="*/ 696913 w 696913"/>
                <a:gd name="connsiteY2" fmla="*/ 621920 h 621920"/>
                <a:gd name="connsiteX3" fmla="*/ 6351 w 696913"/>
                <a:gd name="connsiteY3" fmla="*/ 327660 h 621920"/>
                <a:gd name="connsiteX4" fmla="*/ 0 w 696913"/>
                <a:gd name="connsiteY4" fmla="*/ 329723 h 621920"/>
                <a:gd name="connsiteX5" fmla="*/ 0 w 696913"/>
                <a:gd name="connsiteY5" fmla="*/ 2063 h 6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6913" h="621920">
                  <a:moveTo>
                    <a:pt x="6351" y="0"/>
                  </a:moveTo>
                  <a:lnTo>
                    <a:pt x="696913" y="294260"/>
                  </a:lnTo>
                  <a:lnTo>
                    <a:pt x="696913" y="621920"/>
                  </a:lnTo>
                  <a:lnTo>
                    <a:pt x="6351" y="327660"/>
                  </a:lnTo>
                  <a:lnTo>
                    <a:pt x="0" y="329723"/>
                  </a:lnTo>
                  <a:lnTo>
                    <a:pt x="0" y="2063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5C24A7C1-0F39-9503-0373-FCFAED1FEAEA}"/>
                </a:ext>
              </a:extLst>
            </p:cNvPr>
            <p:cNvSpPr/>
            <p:nvPr/>
          </p:nvSpPr>
          <p:spPr>
            <a:xfrm>
              <a:off x="2150267" y="1463353"/>
              <a:ext cx="1495426" cy="869321"/>
            </a:xfrm>
            <a:custGeom>
              <a:avLst/>
              <a:gdLst>
                <a:gd name="connsiteX0" fmla="*/ 1495426 w 1495426"/>
                <a:gd name="connsiteY0" fmla="*/ 396404 h 869321"/>
                <a:gd name="connsiteX1" fmla="*/ 1495426 w 1495426"/>
                <a:gd name="connsiteY1" fmla="*/ 724064 h 869321"/>
                <a:gd name="connsiteX2" fmla="*/ 1066801 w 1495426"/>
                <a:gd name="connsiteY2" fmla="*/ 869321 h 869321"/>
                <a:gd name="connsiteX3" fmla="*/ 1064419 w 1495426"/>
                <a:gd name="connsiteY3" fmla="*/ 868306 h 869321"/>
                <a:gd name="connsiteX4" fmla="*/ 1064419 w 1495426"/>
                <a:gd name="connsiteY4" fmla="*/ 540646 h 869321"/>
                <a:gd name="connsiteX5" fmla="*/ 1066801 w 1495426"/>
                <a:gd name="connsiteY5" fmla="*/ 541661 h 869321"/>
                <a:gd name="connsiteX6" fmla="*/ 367505 w 1495426"/>
                <a:gd name="connsiteY6" fmla="*/ 248448 h 869321"/>
                <a:gd name="connsiteX7" fmla="*/ 367505 w 1495426"/>
                <a:gd name="connsiteY7" fmla="*/ 576108 h 869321"/>
                <a:gd name="connsiteX8" fmla="*/ 0 w 1495426"/>
                <a:gd name="connsiteY8" fmla="*/ 695488 h 869321"/>
                <a:gd name="connsiteX9" fmla="*/ 0 w 1495426"/>
                <a:gd name="connsiteY9" fmla="*/ 367828 h 869321"/>
                <a:gd name="connsiteX10" fmla="*/ 1153304 w 1495426"/>
                <a:gd name="connsiteY10" fmla="*/ 0 h 869321"/>
                <a:gd name="connsiteX11" fmla="*/ 1155502 w 1495426"/>
                <a:gd name="connsiteY11" fmla="*/ 0 h 869321"/>
                <a:gd name="connsiteX12" fmla="*/ 1155502 w 1495426"/>
                <a:gd name="connsiteY12" fmla="*/ 253091 h 869321"/>
                <a:gd name="connsiteX13" fmla="*/ 812007 w 1495426"/>
                <a:gd name="connsiteY13" fmla="*/ 108273 h 869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95426" h="869321">
                  <a:moveTo>
                    <a:pt x="1495426" y="396404"/>
                  </a:moveTo>
                  <a:lnTo>
                    <a:pt x="1495426" y="724064"/>
                  </a:lnTo>
                  <a:lnTo>
                    <a:pt x="1066801" y="869321"/>
                  </a:lnTo>
                  <a:lnTo>
                    <a:pt x="1064419" y="868306"/>
                  </a:lnTo>
                  <a:lnTo>
                    <a:pt x="1064419" y="540646"/>
                  </a:lnTo>
                  <a:lnTo>
                    <a:pt x="1066801" y="541661"/>
                  </a:lnTo>
                  <a:close/>
                  <a:moveTo>
                    <a:pt x="367505" y="248448"/>
                  </a:moveTo>
                  <a:lnTo>
                    <a:pt x="367505" y="576108"/>
                  </a:lnTo>
                  <a:lnTo>
                    <a:pt x="0" y="695488"/>
                  </a:lnTo>
                  <a:lnTo>
                    <a:pt x="0" y="367828"/>
                  </a:lnTo>
                  <a:close/>
                  <a:moveTo>
                    <a:pt x="1153304" y="0"/>
                  </a:moveTo>
                  <a:lnTo>
                    <a:pt x="1155502" y="0"/>
                  </a:lnTo>
                  <a:lnTo>
                    <a:pt x="1155502" y="253091"/>
                  </a:lnTo>
                  <a:lnTo>
                    <a:pt x="812007" y="108273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1A307E40-1175-EDD5-8892-5E371618FCFF}"/>
              </a:ext>
            </a:extLst>
          </p:cNvPr>
          <p:cNvGrpSpPr/>
          <p:nvPr/>
        </p:nvGrpSpPr>
        <p:grpSpPr>
          <a:xfrm rot="5400000">
            <a:off x="7359996" y="4904795"/>
            <a:ext cx="1354060" cy="883719"/>
            <a:chOff x="7108028" y="2241850"/>
            <a:chExt cx="2424113" cy="1029036"/>
          </a:xfrm>
        </p:grpSpPr>
        <p:sp>
          <p:nvSpPr>
            <p:cNvPr id="70" name="フリーフォーム: 図形 69">
              <a:extLst>
                <a:ext uri="{FF2B5EF4-FFF2-40B4-BE49-F238E27FC236}">
                  <a16:creationId xmlns:a16="http://schemas.microsoft.com/office/drawing/2014/main" id="{89937313-7FFD-82C7-3445-5DD5CC73F6E8}"/>
                </a:ext>
              </a:extLst>
            </p:cNvPr>
            <p:cNvSpPr/>
            <p:nvPr/>
          </p:nvSpPr>
          <p:spPr>
            <a:xfrm flipH="1">
              <a:off x="7108029" y="224790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solidFill>
              <a:srgbClr val="00B0F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705F29B7-578A-34C8-2393-D45C50D8F339}"/>
                </a:ext>
              </a:extLst>
            </p:cNvPr>
            <p:cNvSpPr/>
            <p:nvPr/>
          </p:nvSpPr>
          <p:spPr>
            <a:xfrm flipH="1">
              <a:off x="7108029" y="224185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8ED97B7F-096D-7D52-3ADB-FCC56468E0CA}"/>
                </a:ext>
              </a:extLst>
            </p:cNvPr>
            <p:cNvSpPr/>
            <p:nvPr/>
          </p:nvSpPr>
          <p:spPr>
            <a:xfrm flipH="1">
              <a:off x="8607619" y="2586039"/>
              <a:ext cx="924521" cy="684158"/>
            </a:xfrm>
            <a:custGeom>
              <a:avLst/>
              <a:gdLst>
                <a:gd name="connsiteX0" fmla="*/ 0 w 924521"/>
                <a:gd name="connsiteY0" fmla="*/ 0 h 684158"/>
                <a:gd name="connsiteX1" fmla="*/ 924521 w 924521"/>
                <a:gd name="connsiteY1" fmla="*/ 356498 h 684158"/>
                <a:gd name="connsiteX2" fmla="*/ 924521 w 924521"/>
                <a:gd name="connsiteY2" fmla="*/ 684158 h 684158"/>
                <a:gd name="connsiteX3" fmla="*/ 0 w 924521"/>
                <a:gd name="connsiteY3" fmla="*/ 327659 h 68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4521" h="684158">
                  <a:moveTo>
                    <a:pt x="0" y="0"/>
                  </a:moveTo>
                  <a:lnTo>
                    <a:pt x="924521" y="356498"/>
                  </a:lnTo>
                  <a:lnTo>
                    <a:pt x="924521" y="684158"/>
                  </a:lnTo>
                  <a:lnTo>
                    <a:pt x="0" y="327659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4489AFD6-3052-3EBB-0D5F-6D60A538CACE}"/>
                </a:ext>
              </a:extLst>
            </p:cNvPr>
            <p:cNvSpPr/>
            <p:nvPr/>
          </p:nvSpPr>
          <p:spPr>
            <a:xfrm flipH="1">
              <a:off x="7208041" y="2708910"/>
              <a:ext cx="1267445" cy="329720"/>
            </a:xfrm>
            <a:custGeom>
              <a:avLst/>
              <a:gdLst>
                <a:gd name="connsiteX0" fmla="*/ 0 w 1267445"/>
                <a:gd name="connsiteY0" fmla="*/ 0 h 329720"/>
                <a:gd name="connsiteX1" fmla="*/ 1267445 w 1267445"/>
                <a:gd name="connsiteY1" fmla="*/ 0 h 329720"/>
                <a:gd name="connsiteX2" fmla="*/ 1267445 w 1267445"/>
                <a:gd name="connsiteY2" fmla="*/ 328613 h 329720"/>
                <a:gd name="connsiteX3" fmla="*/ 621 w 1267445"/>
                <a:gd name="connsiteY3" fmla="*/ 328613 h 329720"/>
                <a:gd name="connsiteX4" fmla="*/ 0 w 1267445"/>
                <a:gd name="connsiteY4" fmla="*/ 329720 h 32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7445" h="329720">
                  <a:moveTo>
                    <a:pt x="0" y="0"/>
                  </a:moveTo>
                  <a:lnTo>
                    <a:pt x="1267445" y="0"/>
                  </a:lnTo>
                  <a:lnTo>
                    <a:pt x="1267445" y="328613"/>
                  </a:lnTo>
                  <a:lnTo>
                    <a:pt x="621" y="328613"/>
                  </a:lnTo>
                  <a:lnTo>
                    <a:pt x="0" y="32972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885E2BD5-E1F3-403C-0548-9CB7B145F68D}"/>
                </a:ext>
              </a:extLst>
            </p:cNvPr>
            <p:cNvSpPr/>
            <p:nvPr/>
          </p:nvSpPr>
          <p:spPr>
            <a:xfrm flipH="1">
              <a:off x="7108028" y="2247900"/>
              <a:ext cx="1499591" cy="1022986"/>
            </a:xfrm>
            <a:custGeom>
              <a:avLst/>
              <a:gdLst>
                <a:gd name="connsiteX0" fmla="*/ 132133 w 1499591"/>
                <a:gd name="connsiteY0" fmla="*/ 463069 h 1022986"/>
                <a:gd name="connsiteX1" fmla="*/ 132133 w 1499591"/>
                <a:gd name="connsiteY1" fmla="*/ 790731 h 1022986"/>
                <a:gd name="connsiteX2" fmla="*/ 1785 w 1499591"/>
                <a:gd name="connsiteY2" fmla="*/ 1022986 h 1022986"/>
                <a:gd name="connsiteX3" fmla="*/ 0 w 1499591"/>
                <a:gd name="connsiteY3" fmla="*/ 1022298 h 1022986"/>
                <a:gd name="connsiteX4" fmla="*/ 0 w 1499591"/>
                <a:gd name="connsiteY4" fmla="*/ 694638 h 1022986"/>
                <a:gd name="connsiteX5" fmla="*/ 1784 w 1499591"/>
                <a:gd name="connsiteY5" fmla="*/ 695326 h 1022986"/>
                <a:gd name="connsiteX6" fmla="*/ 1499590 w 1499591"/>
                <a:gd name="connsiteY6" fmla="*/ 204788 h 1022986"/>
                <a:gd name="connsiteX7" fmla="*/ 1499591 w 1499591"/>
                <a:gd name="connsiteY7" fmla="*/ 204788 h 1022986"/>
                <a:gd name="connsiteX8" fmla="*/ 1499591 w 1499591"/>
                <a:gd name="connsiteY8" fmla="*/ 532448 h 1022986"/>
                <a:gd name="connsiteX9" fmla="*/ 1399579 w 1499591"/>
                <a:gd name="connsiteY9" fmla="*/ 789623 h 1022986"/>
                <a:gd name="connsiteX10" fmla="*/ 1399578 w 1499591"/>
                <a:gd name="connsiteY10" fmla="*/ 789623 h 1022986"/>
                <a:gd name="connsiteX11" fmla="*/ 1399578 w 1499591"/>
                <a:gd name="connsiteY11" fmla="*/ 461963 h 1022986"/>
                <a:gd name="connsiteX12" fmla="*/ 398163 w 1499591"/>
                <a:gd name="connsiteY12" fmla="*/ 0 h 1022986"/>
                <a:gd name="connsiteX13" fmla="*/ 398163 w 1499591"/>
                <a:gd name="connsiteY13" fmla="*/ 204788 h 1022986"/>
                <a:gd name="connsiteX14" fmla="*/ 273248 w 1499591"/>
                <a:gd name="connsiteY14" fmla="*/ 204788 h 1022986"/>
                <a:gd name="connsiteX15" fmla="*/ 393492 w 1499591"/>
                <a:gd name="connsiteY15" fmla="*/ 2021 h 1022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99591" h="1022986">
                  <a:moveTo>
                    <a:pt x="132133" y="463069"/>
                  </a:moveTo>
                  <a:lnTo>
                    <a:pt x="132133" y="790731"/>
                  </a:lnTo>
                  <a:lnTo>
                    <a:pt x="1785" y="1022986"/>
                  </a:lnTo>
                  <a:lnTo>
                    <a:pt x="0" y="1022298"/>
                  </a:lnTo>
                  <a:lnTo>
                    <a:pt x="0" y="694638"/>
                  </a:lnTo>
                  <a:lnTo>
                    <a:pt x="1784" y="695326"/>
                  </a:lnTo>
                  <a:close/>
                  <a:moveTo>
                    <a:pt x="1499590" y="204788"/>
                  </a:moveTo>
                  <a:lnTo>
                    <a:pt x="1499591" y="204788"/>
                  </a:lnTo>
                  <a:lnTo>
                    <a:pt x="1499591" y="532448"/>
                  </a:lnTo>
                  <a:lnTo>
                    <a:pt x="1399579" y="789623"/>
                  </a:lnTo>
                  <a:lnTo>
                    <a:pt x="1399578" y="789623"/>
                  </a:lnTo>
                  <a:lnTo>
                    <a:pt x="1399578" y="461963"/>
                  </a:lnTo>
                  <a:close/>
                  <a:moveTo>
                    <a:pt x="398163" y="0"/>
                  </a:moveTo>
                  <a:lnTo>
                    <a:pt x="398163" y="204788"/>
                  </a:lnTo>
                  <a:lnTo>
                    <a:pt x="273248" y="204788"/>
                  </a:lnTo>
                  <a:lnTo>
                    <a:pt x="393492" y="2021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62F42844-72EF-0378-C3E4-64181F9BF614}"/>
              </a:ext>
            </a:extLst>
          </p:cNvPr>
          <p:cNvGrpSpPr/>
          <p:nvPr/>
        </p:nvGrpSpPr>
        <p:grpSpPr>
          <a:xfrm rot="5400000">
            <a:off x="6239413" y="4405476"/>
            <a:ext cx="1468450" cy="1254540"/>
            <a:chOff x="6443659" y="3264200"/>
            <a:chExt cx="2628901" cy="1460835"/>
          </a:xfrm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61BE198B-CF5A-224E-E54C-82DCA7DF5E06}"/>
                </a:ext>
              </a:extLst>
            </p:cNvPr>
            <p:cNvSpPr/>
            <p:nvPr/>
          </p:nvSpPr>
          <p:spPr>
            <a:xfrm flipH="1">
              <a:off x="6443660" y="3270250"/>
              <a:ext cx="2628900" cy="1454785"/>
            </a:xfrm>
            <a:custGeom>
              <a:avLst/>
              <a:gdLst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280991 w 2628900"/>
                <a:gd name="connsiteY10" fmla="*/ 1106149 h 1454785"/>
                <a:gd name="connsiteX11" fmla="*/ 0 w 2628900"/>
                <a:gd name="connsiteY11" fmla="*/ 1127125 h 1454785"/>
                <a:gd name="connsiteX12" fmla="*/ 685800 w 2628900"/>
                <a:gd name="connsiteY12" fmla="*/ 276225 h 1454785"/>
                <a:gd name="connsiteX13" fmla="*/ 1025525 w 2628900"/>
                <a:gd name="connsiteY13" fmla="*/ 492125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0 w 2628900"/>
                <a:gd name="connsiteY10" fmla="*/ 1127125 h 1454785"/>
                <a:gd name="connsiteX11" fmla="*/ 685800 w 2628900"/>
                <a:gd name="connsiteY11" fmla="*/ 276225 h 1454785"/>
                <a:gd name="connsiteX12" fmla="*/ 1025525 w 2628900"/>
                <a:gd name="connsiteY12" fmla="*/ 492125 h 1454785"/>
                <a:gd name="connsiteX13" fmla="*/ 2203450 w 2628900"/>
                <a:gd name="connsiteY13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428750 w 2628900"/>
                <a:gd name="connsiteY6" fmla="*/ 1070610 h 1454785"/>
                <a:gd name="connsiteX7" fmla="*/ 1828800 w 2628900"/>
                <a:gd name="connsiteY7" fmla="*/ 1318260 h 1454785"/>
                <a:gd name="connsiteX8" fmla="*/ 0 w 2628900"/>
                <a:gd name="connsiteY8" fmla="*/ 1454785 h 1454785"/>
                <a:gd name="connsiteX9" fmla="*/ 0 w 2628900"/>
                <a:gd name="connsiteY9" fmla="*/ 1127125 h 1454785"/>
                <a:gd name="connsiteX10" fmla="*/ 685800 w 2628900"/>
                <a:gd name="connsiteY10" fmla="*/ 276225 h 1454785"/>
                <a:gd name="connsiteX11" fmla="*/ 1025525 w 2628900"/>
                <a:gd name="connsiteY11" fmla="*/ 492125 h 1454785"/>
                <a:gd name="connsiteX12" fmla="*/ 2203450 w 2628900"/>
                <a:gd name="connsiteY12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828800 w 2628900"/>
                <a:gd name="connsiteY6" fmla="*/ 1318260 h 1454785"/>
                <a:gd name="connsiteX7" fmla="*/ 0 w 2628900"/>
                <a:gd name="connsiteY7" fmla="*/ 1454785 h 1454785"/>
                <a:gd name="connsiteX8" fmla="*/ 0 w 2628900"/>
                <a:gd name="connsiteY8" fmla="*/ 1127125 h 1454785"/>
                <a:gd name="connsiteX9" fmla="*/ 685800 w 2628900"/>
                <a:gd name="connsiteY9" fmla="*/ 276225 h 1454785"/>
                <a:gd name="connsiteX10" fmla="*/ 1025525 w 2628900"/>
                <a:gd name="connsiteY10" fmla="*/ 492125 h 1454785"/>
                <a:gd name="connsiteX11" fmla="*/ 2203450 w 2628900"/>
                <a:gd name="connsiteY11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628900 w 2628900"/>
                <a:gd name="connsiteY2" fmla="*/ 562610 h 1454785"/>
                <a:gd name="connsiteX3" fmla="*/ 1743104 w 2628900"/>
                <a:gd name="connsiteY3" fmla="*/ 937550 h 1454785"/>
                <a:gd name="connsiteX4" fmla="*/ 1828800 w 2628900"/>
                <a:gd name="connsiteY4" fmla="*/ 990600 h 1454785"/>
                <a:gd name="connsiteX5" fmla="*/ 1828800 w 2628900"/>
                <a:gd name="connsiteY5" fmla="*/ 1318260 h 1454785"/>
                <a:gd name="connsiteX6" fmla="*/ 0 w 2628900"/>
                <a:gd name="connsiteY6" fmla="*/ 1454785 h 1454785"/>
                <a:gd name="connsiteX7" fmla="*/ 0 w 2628900"/>
                <a:gd name="connsiteY7" fmla="*/ 1127125 h 1454785"/>
                <a:gd name="connsiteX8" fmla="*/ 685800 w 2628900"/>
                <a:gd name="connsiteY8" fmla="*/ 276225 h 1454785"/>
                <a:gd name="connsiteX9" fmla="*/ 1025525 w 2628900"/>
                <a:gd name="connsiteY9" fmla="*/ 492125 h 1454785"/>
                <a:gd name="connsiteX10" fmla="*/ 2203450 w 2628900"/>
                <a:gd name="connsiteY10" fmla="*/ 0 h 145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28900" h="1454785">
                  <a:moveTo>
                    <a:pt x="2203450" y="0"/>
                  </a:moveTo>
                  <a:lnTo>
                    <a:pt x="2628900" y="234950"/>
                  </a:lnTo>
                  <a:lnTo>
                    <a:pt x="2628900" y="562610"/>
                  </a:lnTo>
                  <a:lnTo>
                    <a:pt x="1743104" y="937550"/>
                  </a:lnTo>
                  <a:lnTo>
                    <a:pt x="1828800" y="990600"/>
                  </a:lnTo>
                  <a:lnTo>
                    <a:pt x="1828800" y="1318260"/>
                  </a:lnTo>
                  <a:lnTo>
                    <a:pt x="0" y="1454785"/>
                  </a:lnTo>
                  <a:lnTo>
                    <a:pt x="0" y="1127125"/>
                  </a:lnTo>
                  <a:lnTo>
                    <a:pt x="685800" y="276225"/>
                  </a:lnTo>
                  <a:lnTo>
                    <a:pt x="1025525" y="492125"/>
                  </a:lnTo>
                  <a:lnTo>
                    <a:pt x="2203450" y="0"/>
                  </a:lnTo>
                  <a:close/>
                </a:path>
              </a:pathLst>
            </a:custGeom>
            <a:solidFill>
              <a:srgbClr val="00B0F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3A52790C-C994-DBAA-0B2D-D38DA5DEAF2F}"/>
                </a:ext>
              </a:extLst>
            </p:cNvPr>
            <p:cNvSpPr/>
            <p:nvPr/>
          </p:nvSpPr>
          <p:spPr>
            <a:xfrm flipH="1">
              <a:off x="6443660" y="3264200"/>
              <a:ext cx="2628900" cy="1454785"/>
            </a:xfrm>
            <a:custGeom>
              <a:avLst/>
              <a:gdLst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280991 w 2628900"/>
                <a:gd name="connsiteY10" fmla="*/ 1106149 h 1454785"/>
                <a:gd name="connsiteX11" fmla="*/ 0 w 2628900"/>
                <a:gd name="connsiteY11" fmla="*/ 1127125 h 1454785"/>
                <a:gd name="connsiteX12" fmla="*/ 685800 w 2628900"/>
                <a:gd name="connsiteY12" fmla="*/ 276225 h 1454785"/>
                <a:gd name="connsiteX13" fmla="*/ 1025525 w 2628900"/>
                <a:gd name="connsiteY13" fmla="*/ 492125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0 w 2628900"/>
                <a:gd name="connsiteY10" fmla="*/ 1127125 h 1454785"/>
                <a:gd name="connsiteX11" fmla="*/ 685800 w 2628900"/>
                <a:gd name="connsiteY11" fmla="*/ 276225 h 1454785"/>
                <a:gd name="connsiteX12" fmla="*/ 1025525 w 2628900"/>
                <a:gd name="connsiteY12" fmla="*/ 492125 h 1454785"/>
                <a:gd name="connsiteX13" fmla="*/ 2203450 w 2628900"/>
                <a:gd name="connsiteY13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428750 w 2628900"/>
                <a:gd name="connsiteY6" fmla="*/ 1070610 h 1454785"/>
                <a:gd name="connsiteX7" fmla="*/ 1828800 w 2628900"/>
                <a:gd name="connsiteY7" fmla="*/ 1318260 h 1454785"/>
                <a:gd name="connsiteX8" fmla="*/ 0 w 2628900"/>
                <a:gd name="connsiteY8" fmla="*/ 1454785 h 1454785"/>
                <a:gd name="connsiteX9" fmla="*/ 0 w 2628900"/>
                <a:gd name="connsiteY9" fmla="*/ 1127125 h 1454785"/>
                <a:gd name="connsiteX10" fmla="*/ 685800 w 2628900"/>
                <a:gd name="connsiteY10" fmla="*/ 276225 h 1454785"/>
                <a:gd name="connsiteX11" fmla="*/ 1025525 w 2628900"/>
                <a:gd name="connsiteY11" fmla="*/ 492125 h 1454785"/>
                <a:gd name="connsiteX12" fmla="*/ 2203450 w 2628900"/>
                <a:gd name="connsiteY12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828800 w 2628900"/>
                <a:gd name="connsiteY6" fmla="*/ 1318260 h 1454785"/>
                <a:gd name="connsiteX7" fmla="*/ 0 w 2628900"/>
                <a:gd name="connsiteY7" fmla="*/ 1454785 h 1454785"/>
                <a:gd name="connsiteX8" fmla="*/ 0 w 2628900"/>
                <a:gd name="connsiteY8" fmla="*/ 1127125 h 1454785"/>
                <a:gd name="connsiteX9" fmla="*/ 685800 w 2628900"/>
                <a:gd name="connsiteY9" fmla="*/ 276225 h 1454785"/>
                <a:gd name="connsiteX10" fmla="*/ 1025525 w 2628900"/>
                <a:gd name="connsiteY10" fmla="*/ 492125 h 1454785"/>
                <a:gd name="connsiteX11" fmla="*/ 2203450 w 2628900"/>
                <a:gd name="connsiteY11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628900 w 2628900"/>
                <a:gd name="connsiteY2" fmla="*/ 562610 h 1454785"/>
                <a:gd name="connsiteX3" fmla="*/ 1743104 w 2628900"/>
                <a:gd name="connsiteY3" fmla="*/ 937550 h 1454785"/>
                <a:gd name="connsiteX4" fmla="*/ 1828800 w 2628900"/>
                <a:gd name="connsiteY4" fmla="*/ 990600 h 1454785"/>
                <a:gd name="connsiteX5" fmla="*/ 1828800 w 2628900"/>
                <a:gd name="connsiteY5" fmla="*/ 1318260 h 1454785"/>
                <a:gd name="connsiteX6" fmla="*/ 0 w 2628900"/>
                <a:gd name="connsiteY6" fmla="*/ 1454785 h 1454785"/>
                <a:gd name="connsiteX7" fmla="*/ 0 w 2628900"/>
                <a:gd name="connsiteY7" fmla="*/ 1127125 h 1454785"/>
                <a:gd name="connsiteX8" fmla="*/ 685800 w 2628900"/>
                <a:gd name="connsiteY8" fmla="*/ 276225 h 1454785"/>
                <a:gd name="connsiteX9" fmla="*/ 1025525 w 2628900"/>
                <a:gd name="connsiteY9" fmla="*/ 492125 h 1454785"/>
                <a:gd name="connsiteX10" fmla="*/ 2203450 w 2628900"/>
                <a:gd name="connsiteY10" fmla="*/ 0 h 145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28900" h="1454785">
                  <a:moveTo>
                    <a:pt x="2203450" y="0"/>
                  </a:moveTo>
                  <a:lnTo>
                    <a:pt x="2628900" y="234950"/>
                  </a:lnTo>
                  <a:lnTo>
                    <a:pt x="2628900" y="562610"/>
                  </a:lnTo>
                  <a:lnTo>
                    <a:pt x="1743104" y="937550"/>
                  </a:lnTo>
                  <a:lnTo>
                    <a:pt x="1828800" y="990600"/>
                  </a:lnTo>
                  <a:lnTo>
                    <a:pt x="1828800" y="1318260"/>
                  </a:lnTo>
                  <a:lnTo>
                    <a:pt x="0" y="1454785"/>
                  </a:lnTo>
                  <a:lnTo>
                    <a:pt x="0" y="1127125"/>
                  </a:lnTo>
                  <a:lnTo>
                    <a:pt x="685800" y="276225"/>
                  </a:lnTo>
                  <a:lnTo>
                    <a:pt x="1025525" y="492125"/>
                  </a:lnTo>
                  <a:lnTo>
                    <a:pt x="2203450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8CF8CFE5-CD78-D2D2-3A18-D5605D3A65CB}"/>
                </a:ext>
              </a:extLst>
            </p:cNvPr>
            <p:cNvSpPr/>
            <p:nvPr/>
          </p:nvSpPr>
          <p:spPr>
            <a:xfrm flipH="1">
              <a:off x="7243760" y="3623053"/>
              <a:ext cx="1828800" cy="1101982"/>
            </a:xfrm>
            <a:custGeom>
              <a:avLst/>
              <a:gdLst>
                <a:gd name="connsiteX0" fmla="*/ 1828800 w 1828800"/>
                <a:gd name="connsiteY0" fmla="*/ 637797 h 1101982"/>
                <a:gd name="connsiteX1" fmla="*/ 1828800 w 1828800"/>
                <a:gd name="connsiteY1" fmla="*/ 965457 h 1101982"/>
                <a:gd name="connsiteX2" fmla="*/ 0 w 1828800"/>
                <a:gd name="connsiteY2" fmla="*/ 1101982 h 1101982"/>
                <a:gd name="connsiteX3" fmla="*/ 0 w 1828800"/>
                <a:gd name="connsiteY3" fmla="*/ 774322 h 1101982"/>
                <a:gd name="connsiteX4" fmla="*/ 1358999 w 1828800"/>
                <a:gd name="connsiteY4" fmla="*/ 0 h 1101982"/>
                <a:gd name="connsiteX5" fmla="*/ 1358999 w 1828800"/>
                <a:gd name="connsiteY5" fmla="*/ 0 h 1101982"/>
                <a:gd name="connsiteX6" fmla="*/ 1025525 w 1828800"/>
                <a:gd name="connsiteY6" fmla="*/ 139322 h 1101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8800" h="1101982">
                  <a:moveTo>
                    <a:pt x="1828800" y="637797"/>
                  </a:moveTo>
                  <a:lnTo>
                    <a:pt x="1828800" y="965457"/>
                  </a:lnTo>
                  <a:lnTo>
                    <a:pt x="0" y="1101982"/>
                  </a:lnTo>
                  <a:lnTo>
                    <a:pt x="0" y="774322"/>
                  </a:lnTo>
                  <a:close/>
                  <a:moveTo>
                    <a:pt x="1358999" y="0"/>
                  </a:moveTo>
                  <a:lnTo>
                    <a:pt x="1358999" y="0"/>
                  </a:lnTo>
                  <a:lnTo>
                    <a:pt x="1025525" y="139322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84A608B0-B91C-938F-255E-9223E3E532FE}"/>
                </a:ext>
              </a:extLst>
            </p:cNvPr>
            <p:cNvSpPr/>
            <p:nvPr/>
          </p:nvSpPr>
          <p:spPr>
            <a:xfrm flipH="1">
              <a:off x="6443659" y="3412709"/>
              <a:ext cx="1200151" cy="796944"/>
            </a:xfrm>
            <a:custGeom>
              <a:avLst/>
              <a:gdLst>
                <a:gd name="connsiteX0" fmla="*/ 1032666 w 1200151"/>
                <a:gd name="connsiteY0" fmla="*/ 0 h 796944"/>
                <a:gd name="connsiteX1" fmla="*/ 1032667 w 1200151"/>
                <a:gd name="connsiteY1" fmla="*/ 0 h 796944"/>
                <a:gd name="connsiteX2" fmla="*/ 1200151 w 1200151"/>
                <a:gd name="connsiteY2" fmla="*/ 92491 h 796944"/>
                <a:gd name="connsiteX3" fmla="*/ 1200151 w 1200151"/>
                <a:gd name="connsiteY3" fmla="*/ 420151 h 796944"/>
                <a:gd name="connsiteX4" fmla="*/ 314355 w 1200151"/>
                <a:gd name="connsiteY4" fmla="*/ 795091 h 796944"/>
                <a:gd name="connsiteX5" fmla="*/ 317348 w 1200151"/>
                <a:gd name="connsiteY5" fmla="*/ 796944 h 796944"/>
                <a:gd name="connsiteX6" fmla="*/ 317347 w 1200151"/>
                <a:gd name="connsiteY6" fmla="*/ 796944 h 796944"/>
                <a:gd name="connsiteX7" fmla="*/ 0 w 1200151"/>
                <a:gd name="connsiteY7" fmla="*/ 600491 h 796944"/>
                <a:gd name="connsiteX8" fmla="*/ 1200150 w 1200151"/>
                <a:gd name="connsiteY8" fmla="*/ 92491 h 796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0151" h="796944">
                  <a:moveTo>
                    <a:pt x="1032666" y="0"/>
                  </a:moveTo>
                  <a:lnTo>
                    <a:pt x="1032667" y="0"/>
                  </a:lnTo>
                  <a:lnTo>
                    <a:pt x="1200151" y="92491"/>
                  </a:lnTo>
                  <a:lnTo>
                    <a:pt x="1200151" y="420151"/>
                  </a:lnTo>
                  <a:lnTo>
                    <a:pt x="314355" y="795091"/>
                  </a:lnTo>
                  <a:lnTo>
                    <a:pt x="317348" y="796944"/>
                  </a:lnTo>
                  <a:lnTo>
                    <a:pt x="317347" y="796944"/>
                  </a:lnTo>
                  <a:lnTo>
                    <a:pt x="0" y="600491"/>
                  </a:lnTo>
                  <a:lnTo>
                    <a:pt x="1200150" y="92491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7FCFCF0F-ED36-F937-7BE3-E5D26619D2CA}"/>
              </a:ext>
            </a:extLst>
          </p:cNvPr>
          <p:cNvGrpSpPr/>
          <p:nvPr/>
        </p:nvGrpSpPr>
        <p:grpSpPr>
          <a:xfrm rot="5400000">
            <a:off x="8386235" y="4112327"/>
            <a:ext cx="835315" cy="806010"/>
            <a:chOff x="6084091" y="1394125"/>
            <a:chExt cx="1495427" cy="938549"/>
          </a:xfrm>
        </p:grpSpPr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DF4503EE-7907-B40D-1954-091B9BFCEA54}"/>
                </a:ext>
              </a:extLst>
            </p:cNvPr>
            <p:cNvSpPr/>
            <p:nvPr/>
          </p:nvSpPr>
          <p:spPr>
            <a:xfrm flipH="1">
              <a:off x="6084091" y="1400175"/>
              <a:ext cx="1495425" cy="932498"/>
            </a:xfrm>
            <a:custGeom>
              <a:avLst/>
              <a:gdLst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973152 w 1495425"/>
                <a:gd name="connsiteY2" fmla="*/ 120328 h 932498"/>
                <a:gd name="connsiteX3" fmla="*/ 1154931 w 1495425"/>
                <a:gd name="connsiteY3" fmla="*/ 120328 h 932498"/>
                <a:gd name="connsiteX4" fmla="*/ 1154931 w 1495425"/>
                <a:gd name="connsiteY4" fmla="*/ 316028 h 932498"/>
                <a:gd name="connsiteX5" fmla="*/ 1495425 w 1495425"/>
                <a:gd name="connsiteY5" fmla="*/ 459581 h 932498"/>
                <a:gd name="connsiteX6" fmla="*/ 1495425 w 1495425"/>
                <a:gd name="connsiteY6" fmla="*/ 787241 h 932498"/>
                <a:gd name="connsiteX7" fmla="*/ 1066800 w 1495425"/>
                <a:gd name="connsiteY7" fmla="*/ 932498 h 932498"/>
                <a:gd name="connsiteX8" fmla="*/ 373856 w 1495425"/>
                <a:gd name="connsiteY8" fmla="*/ 637223 h 932498"/>
                <a:gd name="connsiteX9" fmla="*/ 0 w 1495425"/>
                <a:gd name="connsiteY9" fmla="*/ 758666 h 932498"/>
                <a:gd name="connsiteX10" fmla="*/ 0 w 1495425"/>
                <a:gd name="connsiteY10" fmla="*/ 431006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120328 h 932498"/>
                <a:gd name="connsiteX3" fmla="*/ 1154931 w 1495425"/>
                <a:gd name="connsiteY3" fmla="*/ 316028 h 932498"/>
                <a:gd name="connsiteX4" fmla="*/ 1495425 w 1495425"/>
                <a:gd name="connsiteY4" fmla="*/ 459581 h 932498"/>
                <a:gd name="connsiteX5" fmla="*/ 1495425 w 1495425"/>
                <a:gd name="connsiteY5" fmla="*/ 787241 h 932498"/>
                <a:gd name="connsiteX6" fmla="*/ 1066800 w 1495425"/>
                <a:gd name="connsiteY6" fmla="*/ 932498 h 932498"/>
                <a:gd name="connsiteX7" fmla="*/ 373856 w 1495425"/>
                <a:gd name="connsiteY7" fmla="*/ 637223 h 932498"/>
                <a:gd name="connsiteX8" fmla="*/ 0 w 1495425"/>
                <a:gd name="connsiteY8" fmla="*/ 758666 h 932498"/>
                <a:gd name="connsiteX9" fmla="*/ 0 w 1495425"/>
                <a:gd name="connsiteY9" fmla="*/ 431006 h 932498"/>
                <a:gd name="connsiteX10" fmla="*/ 21431 w 1495425"/>
                <a:gd name="connsiteY10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5425" h="932498">
                  <a:moveTo>
                    <a:pt x="21431" y="0"/>
                  </a:moveTo>
                  <a:lnTo>
                    <a:pt x="1157287" y="61913"/>
                  </a:lnTo>
                  <a:cubicBezTo>
                    <a:pt x="1156502" y="146618"/>
                    <a:pt x="1155716" y="231323"/>
                    <a:pt x="1154931" y="316028"/>
                  </a:cubicBezTo>
                  <a:lnTo>
                    <a:pt x="1495425" y="459581"/>
                  </a:lnTo>
                  <a:lnTo>
                    <a:pt x="1495425" y="787241"/>
                  </a:lnTo>
                  <a:lnTo>
                    <a:pt x="1066800" y="932498"/>
                  </a:lnTo>
                  <a:lnTo>
                    <a:pt x="373856" y="637223"/>
                  </a:lnTo>
                  <a:lnTo>
                    <a:pt x="0" y="758666"/>
                  </a:lnTo>
                  <a:lnTo>
                    <a:pt x="0" y="431006"/>
                  </a:lnTo>
                  <a:lnTo>
                    <a:pt x="21431" y="0"/>
                  </a:lnTo>
                  <a:close/>
                </a:path>
              </a:pathLst>
            </a:custGeom>
            <a:solidFill>
              <a:srgbClr val="00B0F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FA0B74CE-8D08-8D00-D8D7-20343912C3AE}"/>
                </a:ext>
              </a:extLst>
            </p:cNvPr>
            <p:cNvSpPr/>
            <p:nvPr/>
          </p:nvSpPr>
          <p:spPr>
            <a:xfrm flipH="1">
              <a:off x="6084091" y="1394125"/>
              <a:ext cx="1495425" cy="932498"/>
            </a:xfrm>
            <a:custGeom>
              <a:avLst/>
              <a:gdLst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973152 w 1495425"/>
                <a:gd name="connsiteY2" fmla="*/ 120328 h 932498"/>
                <a:gd name="connsiteX3" fmla="*/ 1154931 w 1495425"/>
                <a:gd name="connsiteY3" fmla="*/ 120328 h 932498"/>
                <a:gd name="connsiteX4" fmla="*/ 1154931 w 1495425"/>
                <a:gd name="connsiteY4" fmla="*/ 316028 h 932498"/>
                <a:gd name="connsiteX5" fmla="*/ 1495425 w 1495425"/>
                <a:gd name="connsiteY5" fmla="*/ 459581 h 932498"/>
                <a:gd name="connsiteX6" fmla="*/ 1495425 w 1495425"/>
                <a:gd name="connsiteY6" fmla="*/ 787241 h 932498"/>
                <a:gd name="connsiteX7" fmla="*/ 1066800 w 1495425"/>
                <a:gd name="connsiteY7" fmla="*/ 932498 h 932498"/>
                <a:gd name="connsiteX8" fmla="*/ 373856 w 1495425"/>
                <a:gd name="connsiteY8" fmla="*/ 637223 h 932498"/>
                <a:gd name="connsiteX9" fmla="*/ 0 w 1495425"/>
                <a:gd name="connsiteY9" fmla="*/ 758666 h 932498"/>
                <a:gd name="connsiteX10" fmla="*/ 0 w 1495425"/>
                <a:gd name="connsiteY10" fmla="*/ 431006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120328 h 932498"/>
                <a:gd name="connsiteX3" fmla="*/ 1154931 w 1495425"/>
                <a:gd name="connsiteY3" fmla="*/ 316028 h 932498"/>
                <a:gd name="connsiteX4" fmla="*/ 1495425 w 1495425"/>
                <a:gd name="connsiteY4" fmla="*/ 459581 h 932498"/>
                <a:gd name="connsiteX5" fmla="*/ 1495425 w 1495425"/>
                <a:gd name="connsiteY5" fmla="*/ 787241 h 932498"/>
                <a:gd name="connsiteX6" fmla="*/ 1066800 w 1495425"/>
                <a:gd name="connsiteY6" fmla="*/ 932498 h 932498"/>
                <a:gd name="connsiteX7" fmla="*/ 373856 w 1495425"/>
                <a:gd name="connsiteY7" fmla="*/ 637223 h 932498"/>
                <a:gd name="connsiteX8" fmla="*/ 0 w 1495425"/>
                <a:gd name="connsiteY8" fmla="*/ 758666 h 932498"/>
                <a:gd name="connsiteX9" fmla="*/ 0 w 1495425"/>
                <a:gd name="connsiteY9" fmla="*/ 431006 h 932498"/>
                <a:gd name="connsiteX10" fmla="*/ 21431 w 1495425"/>
                <a:gd name="connsiteY10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5425" h="932498">
                  <a:moveTo>
                    <a:pt x="21431" y="0"/>
                  </a:moveTo>
                  <a:lnTo>
                    <a:pt x="1157287" y="61913"/>
                  </a:lnTo>
                  <a:cubicBezTo>
                    <a:pt x="1156502" y="146618"/>
                    <a:pt x="1155716" y="231323"/>
                    <a:pt x="1154931" y="316028"/>
                  </a:cubicBezTo>
                  <a:lnTo>
                    <a:pt x="1495425" y="459581"/>
                  </a:lnTo>
                  <a:lnTo>
                    <a:pt x="1495425" y="787241"/>
                  </a:lnTo>
                  <a:lnTo>
                    <a:pt x="1066800" y="932498"/>
                  </a:lnTo>
                  <a:lnTo>
                    <a:pt x="373856" y="637223"/>
                  </a:lnTo>
                  <a:lnTo>
                    <a:pt x="0" y="758666"/>
                  </a:lnTo>
                  <a:lnTo>
                    <a:pt x="0" y="431006"/>
                  </a:lnTo>
                  <a:lnTo>
                    <a:pt x="21431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B7B46B66-3FD8-9B22-DB8B-7950995C133E}"/>
                </a:ext>
              </a:extLst>
            </p:cNvPr>
            <p:cNvSpPr/>
            <p:nvPr/>
          </p:nvSpPr>
          <p:spPr>
            <a:xfrm flipH="1">
              <a:off x="6515098" y="1709738"/>
              <a:ext cx="696913" cy="621920"/>
            </a:xfrm>
            <a:custGeom>
              <a:avLst/>
              <a:gdLst>
                <a:gd name="connsiteX0" fmla="*/ 6351 w 696913"/>
                <a:gd name="connsiteY0" fmla="*/ 0 h 621920"/>
                <a:gd name="connsiteX1" fmla="*/ 696913 w 696913"/>
                <a:gd name="connsiteY1" fmla="*/ 294260 h 621920"/>
                <a:gd name="connsiteX2" fmla="*/ 696913 w 696913"/>
                <a:gd name="connsiteY2" fmla="*/ 621920 h 621920"/>
                <a:gd name="connsiteX3" fmla="*/ 6351 w 696913"/>
                <a:gd name="connsiteY3" fmla="*/ 327660 h 621920"/>
                <a:gd name="connsiteX4" fmla="*/ 0 w 696913"/>
                <a:gd name="connsiteY4" fmla="*/ 329723 h 621920"/>
                <a:gd name="connsiteX5" fmla="*/ 0 w 696913"/>
                <a:gd name="connsiteY5" fmla="*/ 2063 h 6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6913" h="621920">
                  <a:moveTo>
                    <a:pt x="6351" y="0"/>
                  </a:moveTo>
                  <a:lnTo>
                    <a:pt x="696913" y="294260"/>
                  </a:lnTo>
                  <a:lnTo>
                    <a:pt x="696913" y="621920"/>
                  </a:lnTo>
                  <a:lnTo>
                    <a:pt x="6351" y="327660"/>
                  </a:lnTo>
                  <a:lnTo>
                    <a:pt x="0" y="329723"/>
                  </a:lnTo>
                  <a:lnTo>
                    <a:pt x="0" y="2063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A8D02255-B843-5F38-2726-77A72C3C3E0B}"/>
                </a:ext>
              </a:extLst>
            </p:cNvPr>
            <p:cNvSpPr/>
            <p:nvPr/>
          </p:nvSpPr>
          <p:spPr>
            <a:xfrm flipH="1">
              <a:off x="6084092" y="1463353"/>
              <a:ext cx="1495426" cy="869321"/>
            </a:xfrm>
            <a:custGeom>
              <a:avLst/>
              <a:gdLst>
                <a:gd name="connsiteX0" fmla="*/ 1495426 w 1495426"/>
                <a:gd name="connsiteY0" fmla="*/ 396404 h 869321"/>
                <a:gd name="connsiteX1" fmla="*/ 1495426 w 1495426"/>
                <a:gd name="connsiteY1" fmla="*/ 724064 h 869321"/>
                <a:gd name="connsiteX2" fmla="*/ 1066801 w 1495426"/>
                <a:gd name="connsiteY2" fmla="*/ 869321 h 869321"/>
                <a:gd name="connsiteX3" fmla="*/ 1064419 w 1495426"/>
                <a:gd name="connsiteY3" fmla="*/ 868306 h 869321"/>
                <a:gd name="connsiteX4" fmla="*/ 1064419 w 1495426"/>
                <a:gd name="connsiteY4" fmla="*/ 540646 h 869321"/>
                <a:gd name="connsiteX5" fmla="*/ 1066801 w 1495426"/>
                <a:gd name="connsiteY5" fmla="*/ 541661 h 869321"/>
                <a:gd name="connsiteX6" fmla="*/ 367505 w 1495426"/>
                <a:gd name="connsiteY6" fmla="*/ 248448 h 869321"/>
                <a:gd name="connsiteX7" fmla="*/ 367505 w 1495426"/>
                <a:gd name="connsiteY7" fmla="*/ 576108 h 869321"/>
                <a:gd name="connsiteX8" fmla="*/ 0 w 1495426"/>
                <a:gd name="connsiteY8" fmla="*/ 695488 h 869321"/>
                <a:gd name="connsiteX9" fmla="*/ 0 w 1495426"/>
                <a:gd name="connsiteY9" fmla="*/ 367828 h 869321"/>
                <a:gd name="connsiteX10" fmla="*/ 1153304 w 1495426"/>
                <a:gd name="connsiteY10" fmla="*/ 0 h 869321"/>
                <a:gd name="connsiteX11" fmla="*/ 1155502 w 1495426"/>
                <a:gd name="connsiteY11" fmla="*/ 0 h 869321"/>
                <a:gd name="connsiteX12" fmla="*/ 1155502 w 1495426"/>
                <a:gd name="connsiteY12" fmla="*/ 253091 h 869321"/>
                <a:gd name="connsiteX13" fmla="*/ 812007 w 1495426"/>
                <a:gd name="connsiteY13" fmla="*/ 108273 h 869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95426" h="869321">
                  <a:moveTo>
                    <a:pt x="1495426" y="396404"/>
                  </a:moveTo>
                  <a:lnTo>
                    <a:pt x="1495426" y="724064"/>
                  </a:lnTo>
                  <a:lnTo>
                    <a:pt x="1066801" y="869321"/>
                  </a:lnTo>
                  <a:lnTo>
                    <a:pt x="1064419" y="868306"/>
                  </a:lnTo>
                  <a:lnTo>
                    <a:pt x="1064419" y="540646"/>
                  </a:lnTo>
                  <a:lnTo>
                    <a:pt x="1066801" y="541661"/>
                  </a:lnTo>
                  <a:close/>
                  <a:moveTo>
                    <a:pt x="367505" y="248448"/>
                  </a:moveTo>
                  <a:lnTo>
                    <a:pt x="367505" y="576108"/>
                  </a:lnTo>
                  <a:lnTo>
                    <a:pt x="0" y="695488"/>
                  </a:lnTo>
                  <a:lnTo>
                    <a:pt x="0" y="367828"/>
                  </a:lnTo>
                  <a:close/>
                  <a:moveTo>
                    <a:pt x="1153304" y="0"/>
                  </a:moveTo>
                  <a:lnTo>
                    <a:pt x="1155502" y="0"/>
                  </a:lnTo>
                  <a:lnTo>
                    <a:pt x="1155502" y="253091"/>
                  </a:lnTo>
                  <a:lnTo>
                    <a:pt x="812007" y="108273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2408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4ABD7F87-62F5-4974-B5D0-993FBBC266B9}"/>
              </a:ext>
            </a:extLst>
          </p:cNvPr>
          <p:cNvGrpSpPr/>
          <p:nvPr/>
        </p:nvGrpSpPr>
        <p:grpSpPr>
          <a:xfrm rot="19878931" flipH="1">
            <a:off x="1494656" y="1856487"/>
            <a:ext cx="1245325" cy="643168"/>
            <a:chOff x="3872880" y="3784600"/>
            <a:chExt cx="2160240" cy="2018893"/>
          </a:xfrm>
        </p:grpSpPr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88B99267-D2FD-BED8-8FFA-CAD0E061A345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solidFill>
              <a:srgbClr val="FFFF00"/>
            </a:solidFill>
            <a:ln w="635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0FD93818-90C2-59ED-C380-4D0210D5FFA3}"/>
                </a:ext>
              </a:extLst>
            </p:cNvPr>
            <p:cNvSpPr/>
            <p:nvPr/>
          </p:nvSpPr>
          <p:spPr>
            <a:xfrm rot="10800000">
              <a:off x="4952230" y="4573004"/>
              <a:ext cx="1080890" cy="1222365"/>
            </a:xfrm>
            <a:custGeom>
              <a:avLst/>
              <a:gdLst>
                <a:gd name="connsiteX0" fmla="*/ 0 w 1080890"/>
                <a:gd name="connsiteY0" fmla="*/ 1222365 h 1222365"/>
                <a:gd name="connsiteX1" fmla="*/ 0 w 1080890"/>
                <a:gd name="connsiteY1" fmla="*/ 894705 h 1222365"/>
                <a:gd name="connsiteX2" fmla="*/ 1080120 w 1080890"/>
                <a:gd name="connsiteY2" fmla="*/ 0 h 1222365"/>
                <a:gd name="connsiteX3" fmla="*/ 1080890 w 1080890"/>
                <a:gd name="connsiteY3" fmla="*/ 638 h 1222365"/>
                <a:gd name="connsiteX4" fmla="*/ 1080890 w 1080890"/>
                <a:gd name="connsiteY4" fmla="*/ 328298 h 1222365"/>
                <a:gd name="connsiteX5" fmla="*/ 1080120 w 1080890"/>
                <a:gd name="connsiteY5" fmla="*/ 327660 h 1222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0890" h="1222365">
                  <a:moveTo>
                    <a:pt x="0" y="1222365"/>
                  </a:moveTo>
                  <a:lnTo>
                    <a:pt x="0" y="894705"/>
                  </a:lnTo>
                  <a:lnTo>
                    <a:pt x="1080120" y="0"/>
                  </a:lnTo>
                  <a:lnTo>
                    <a:pt x="1080890" y="638"/>
                  </a:lnTo>
                  <a:lnTo>
                    <a:pt x="1080890" y="328298"/>
                  </a:lnTo>
                  <a:lnTo>
                    <a:pt x="1080120" y="32766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83D743BC-8091-0CD8-6901-FCFB5F83FEB4}"/>
                </a:ext>
              </a:extLst>
            </p:cNvPr>
            <p:cNvSpPr/>
            <p:nvPr/>
          </p:nvSpPr>
          <p:spPr>
            <a:xfrm rot="10800000">
              <a:off x="3872880" y="4573004"/>
              <a:ext cx="1079350" cy="1221727"/>
            </a:xfrm>
            <a:custGeom>
              <a:avLst/>
              <a:gdLst>
                <a:gd name="connsiteX0" fmla="*/ 1079350 w 1079350"/>
                <a:gd name="connsiteY0" fmla="*/ 1221727 h 1221727"/>
                <a:gd name="connsiteX1" fmla="*/ 0 w 1079350"/>
                <a:gd name="connsiteY1" fmla="*/ 327660 h 1221727"/>
                <a:gd name="connsiteX2" fmla="*/ 0 w 1079350"/>
                <a:gd name="connsiteY2" fmla="*/ 0 h 1221727"/>
                <a:gd name="connsiteX3" fmla="*/ 1079350 w 1079350"/>
                <a:gd name="connsiteY3" fmla="*/ 894067 h 122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350" h="1221727">
                  <a:moveTo>
                    <a:pt x="1079350" y="1221727"/>
                  </a:moveTo>
                  <a:lnTo>
                    <a:pt x="0" y="327660"/>
                  </a:lnTo>
                  <a:lnTo>
                    <a:pt x="0" y="0"/>
                  </a:lnTo>
                  <a:lnTo>
                    <a:pt x="1079350" y="894067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C7128832-1C75-764E-F709-2616FB400436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3DBA1B29-C985-0F31-2773-10FF5B7D29BF}"/>
              </a:ext>
            </a:extLst>
          </p:cNvPr>
          <p:cNvGrpSpPr/>
          <p:nvPr/>
        </p:nvGrpSpPr>
        <p:grpSpPr>
          <a:xfrm rot="18900000" flipH="1">
            <a:off x="1109569" y="907241"/>
            <a:ext cx="861507" cy="562257"/>
            <a:chOff x="197644" y="2241850"/>
            <a:chExt cx="2424113" cy="1029036"/>
          </a:xfrm>
        </p:grpSpPr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A99B259F-B03B-BC06-2699-372C74126775}"/>
                </a:ext>
              </a:extLst>
            </p:cNvPr>
            <p:cNvSpPr/>
            <p:nvPr/>
          </p:nvSpPr>
          <p:spPr>
            <a:xfrm>
              <a:off x="197644" y="224790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solidFill>
              <a:srgbClr val="FFFF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699A30A6-C51E-CEDD-F7AE-64EB2D467C74}"/>
                </a:ext>
              </a:extLst>
            </p:cNvPr>
            <p:cNvSpPr/>
            <p:nvPr/>
          </p:nvSpPr>
          <p:spPr>
            <a:xfrm>
              <a:off x="197644" y="224185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7623B890-4663-7954-772C-663D8D765A9D}"/>
                </a:ext>
              </a:extLst>
            </p:cNvPr>
            <p:cNvSpPr/>
            <p:nvPr/>
          </p:nvSpPr>
          <p:spPr>
            <a:xfrm>
              <a:off x="197645" y="2586039"/>
              <a:ext cx="924521" cy="684158"/>
            </a:xfrm>
            <a:custGeom>
              <a:avLst/>
              <a:gdLst>
                <a:gd name="connsiteX0" fmla="*/ 0 w 924521"/>
                <a:gd name="connsiteY0" fmla="*/ 0 h 684158"/>
                <a:gd name="connsiteX1" fmla="*/ 924521 w 924521"/>
                <a:gd name="connsiteY1" fmla="*/ 356498 h 684158"/>
                <a:gd name="connsiteX2" fmla="*/ 924521 w 924521"/>
                <a:gd name="connsiteY2" fmla="*/ 684158 h 684158"/>
                <a:gd name="connsiteX3" fmla="*/ 0 w 924521"/>
                <a:gd name="connsiteY3" fmla="*/ 327659 h 68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4521" h="684158">
                  <a:moveTo>
                    <a:pt x="0" y="0"/>
                  </a:moveTo>
                  <a:lnTo>
                    <a:pt x="924521" y="356498"/>
                  </a:lnTo>
                  <a:lnTo>
                    <a:pt x="924521" y="684158"/>
                  </a:lnTo>
                  <a:lnTo>
                    <a:pt x="0" y="327659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7C88393A-462E-EC43-FAB7-5C77344B3EC6}"/>
                </a:ext>
              </a:extLst>
            </p:cNvPr>
            <p:cNvSpPr/>
            <p:nvPr/>
          </p:nvSpPr>
          <p:spPr>
            <a:xfrm>
              <a:off x="1254299" y="2708910"/>
              <a:ext cx="1267445" cy="329720"/>
            </a:xfrm>
            <a:custGeom>
              <a:avLst/>
              <a:gdLst>
                <a:gd name="connsiteX0" fmla="*/ 0 w 1267445"/>
                <a:gd name="connsiteY0" fmla="*/ 0 h 329720"/>
                <a:gd name="connsiteX1" fmla="*/ 1267445 w 1267445"/>
                <a:gd name="connsiteY1" fmla="*/ 0 h 329720"/>
                <a:gd name="connsiteX2" fmla="*/ 1267445 w 1267445"/>
                <a:gd name="connsiteY2" fmla="*/ 328613 h 329720"/>
                <a:gd name="connsiteX3" fmla="*/ 621 w 1267445"/>
                <a:gd name="connsiteY3" fmla="*/ 328613 h 329720"/>
                <a:gd name="connsiteX4" fmla="*/ 0 w 1267445"/>
                <a:gd name="connsiteY4" fmla="*/ 329720 h 32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7445" h="329720">
                  <a:moveTo>
                    <a:pt x="0" y="0"/>
                  </a:moveTo>
                  <a:lnTo>
                    <a:pt x="1267445" y="0"/>
                  </a:lnTo>
                  <a:lnTo>
                    <a:pt x="1267445" y="328613"/>
                  </a:lnTo>
                  <a:lnTo>
                    <a:pt x="621" y="328613"/>
                  </a:lnTo>
                  <a:lnTo>
                    <a:pt x="0" y="32972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AF394F0B-DEE4-DAE2-8A3D-C03E59F7EED7}"/>
                </a:ext>
              </a:extLst>
            </p:cNvPr>
            <p:cNvSpPr/>
            <p:nvPr/>
          </p:nvSpPr>
          <p:spPr>
            <a:xfrm>
              <a:off x="1122166" y="2247900"/>
              <a:ext cx="1499591" cy="1022986"/>
            </a:xfrm>
            <a:custGeom>
              <a:avLst/>
              <a:gdLst>
                <a:gd name="connsiteX0" fmla="*/ 132133 w 1499591"/>
                <a:gd name="connsiteY0" fmla="*/ 463069 h 1022986"/>
                <a:gd name="connsiteX1" fmla="*/ 132133 w 1499591"/>
                <a:gd name="connsiteY1" fmla="*/ 790731 h 1022986"/>
                <a:gd name="connsiteX2" fmla="*/ 1785 w 1499591"/>
                <a:gd name="connsiteY2" fmla="*/ 1022986 h 1022986"/>
                <a:gd name="connsiteX3" fmla="*/ 0 w 1499591"/>
                <a:gd name="connsiteY3" fmla="*/ 1022298 h 1022986"/>
                <a:gd name="connsiteX4" fmla="*/ 0 w 1499591"/>
                <a:gd name="connsiteY4" fmla="*/ 694638 h 1022986"/>
                <a:gd name="connsiteX5" fmla="*/ 1784 w 1499591"/>
                <a:gd name="connsiteY5" fmla="*/ 695326 h 1022986"/>
                <a:gd name="connsiteX6" fmla="*/ 1499590 w 1499591"/>
                <a:gd name="connsiteY6" fmla="*/ 204788 h 1022986"/>
                <a:gd name="connsiteX7" fmla="*/ 1499591 w 1499591"/>
                <a:gd name="connsiteY7" fmla="*/ 204788 h 1022986"/>
                <a:gd name="connsiteX8" fmla="*/ 1499591 w 1499591"/>
                <a:gd name="connsiteY8" fmla="*/ 532448 h 1022986"/>
                <a:gd name="connsiteX9" fmla="*/ 1399579 w 1499591"/>
                <a:gd name="connsiteY9" fmla="*/ 789623 h 1022986"/>
                <a:gd name="connsiteX10" fmla="*/ 1399578 w 1499591"/>
                <a:gd name="connsiteY10" fmla="*/ 789623 h 1022986"/>
                <a:gd name="connsiteX11" fmla="*/ 1399578 w 1499591"/>
                <a:gd name="connsiteY11" fmla="*/ 461963 h 1022986"/>
                <a:gd name="connsiteX12" fmla="*/ 398163 w 1499591"/>
                <a:gd name="connsiteY12" fmla="*/ 0 h 1022986"/>
                <a:gd name="connsiteX13" fmla="*/ 398163 w 1499591"/>
                <a:gd name="connsiteY13" fmla="*/ 204788 h 1022986"/>
                <a:gd name="connsiteX14" fmla="*/ 273248 w 1499591"/>
                <a:gd name="connsiteY14" fmla="*/ 204788 h 1022986"/>
                <a:gd name="connsiteX15" fmla="*/ 393492 w 1499591"/>
                <a:gd name="connsiteY15" fmla="*/ 2021 h 1022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99591" h="1022986">
                  <a:moveTo>
                    <a:pt x="132133" y="463069"/>
                  </a:moveTo>
                  <a:lnTo>
                    <a:pt x="132133" y="790731"/>
                  </a:lnTo>
                  <a:lnTo>
                    <a:pt x="1785" y="1022986"/>
                  </a:lnTo>
                  <a:lnTo>
                    <a:pt x="0" y="1022298"/>
                  </a:lnTo>
                  <a:lnTo>
                    <a:pt x="0" y="694638"/>
                  </a:lnTo>
                  <a:lnTo>
                    <a:pt x="1784" y="695326"/>
                  </a:lnTo>
                  <a:close/>
                  <a:moveTo>
                    <a:pt x="1499590" y="204788"/>
                  </a:moveTo>
                  <a:lnTo>
                    <a:pt x="1499591" y="204788"/>
                  </a:lnTo>
                  <a:lnTo>
                    <a:pt x="1499591" y="532448"/>
                  </a:lnTo>
                  <a:lnTo>
                    <a:pt x="1399579" y="789623"/>
                  </a:lnTo>
                  <a:lnTo>
                    <a:pt x="1399578" y="789623"/>
                  </a:lnTo>
                  <a:lnTo>
                    <a:pt x="1399578" y="461963"/>
                  </a:lnTo>
                  <a:close/>
                  <a:moveTo>
                    <a:pt x="398163" y="0"/>
                  </a:moveTo>
                  <a:lnTo>
                    <a:pt x="398163" y="204788"/>
                  </a:lnTo>
                  <a:lnTo>
                    <a:pt x="273248" y="204788"/>
                  </a:lnTo>
                  <a:lnTo>
                    <a:pt x="393492" y="2021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993119FC-9999-B4F1-0A96-5BA281BF2399}"/>
              </a:ext>
            </a:extLst>
          </p:cNvPr>
          <p:cNvGrpSpPr/>
          <p:nvPr/>
        </p:nvGrpSpPr>
        <p:grpSpPr>
          <a:xfrm rot="8100000" flipH="1">
            <a:off x="2308060" y="900330"/>
            <a:ext cx="934285" cy="798188"/>
            <a:chOff x="657225" y="3264200"/>
            <a:chExt cx="2628901" cy="1460835"/>
          </a:xfrm>
        </p:grpSpPr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DAFC1479-3C77-9841-E2C3-955F98656A40}"/>
                </a:ext>
              </a:extLst>
            </p:cNvPr>
            <p:cNvSpPr/>
            <p:nvPr/>
          </p:nvSpPr>
          <p:spPr>
            <a:xfrm>
              <a:off x="657225" y="3270250"/>
              <a:ext cx="2628900" cy="1454785"/>
            </a:xfrm>
            <a:custGeom>
              <a:avLst/>
              <a:gdLst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280991 w 2628900"/>
                <a:gd name="connsiteY10" fmla="*/ 1106149 h 1454785"/>
                <a:gd name="connsiteX11" fmla="*/ 0 w 2628900"/>
                <a:gd name="connsiteY11" fmla="*/ 1127125 h 1454785"/>
                <a:gd name="connsiteX12" fmla="*/ 685800 w 2628900"/>
                <a:gd name="connsiteY12" fmla="*/ 276225 h 1454785"/>
                <a:gd name="connsiteX13" fmla="*/ 1025525 w 2628900"/>
                <a:gd name="connsiteY13" fmla="*/ 492125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0 w 2628900"/>
                <a:gd name="connsiteY10" fmla="*/ 1127125 h 1454785"/>
                <a:gd name="connsiteX11" fmla="*/ 685800 w 2628900"/>
                <a:gd name="connsiteY11" fmla="*/ 276225 h 1454785"/>
                <a:gd name="connsiteX12" fmla="*/ 1025525 w 2628900"/>
                <a:gd name="connsiteY12" fmla="*/ 492125 h 1454785"/>
                <a:gd name="connsiteX13" fmla="*/ 2203450 w 2628900"/>
                <a:gd name="connsiteY13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428750 w 2628900"/>
                <a:gd name="connsiteY6" fmla="*/ 1070610 h 1454785"/>
                <a:gd name="connsiteX7" fmla="*/ 1828800 w 2628900"/>
                <a:gd name="connsiteY7" fmla="*/ 1318260 h 1454785"/>
                <a:gd name="connsiteX8" fmla="*/ 0 w 2628900"/>
                <a:gd name="connsiteY8" fmla="*/ 1454785 h 1454785"/>
                <a:gd name="connsiteX9" fmla="*/ 0 w 2628900"/>
                <a:gd name="connsiteY9" fmla="*/ 1127125 h 1454785"/>
                <a:gd name="connsiteX10" fmla="*/ 685800 w 2628900"/>
                <a:gd name="connsiteY10" fmla="*/ 276225 h 1454785"/>
                <a:gd name="connsiteX11" fmla="*/ 1025525 w 2628900"/>
                <a:gd name="connsiteY11" fmla="*/ 492125 h 1454785"/>
                <a:gd name="connsiteX12" fmla="*/ 2203450 w 2628900"/>
                <a:gd name="connsiteY12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828800 w 2628900"/>
                <a:gd name="connsiteY6" fmla="*/ 1318260 h 1454785"/>
                <a:gd name="connsiteX7" fmla="*/ 0 w 2628900"/>
                <a:gd name="connsiteY7" fmla="*/ 1454785 h 1454785"/>
                <a:gd name="connsiteX8" fmla="*/ 0 w 2628900"/>
                <a:gd name="connsiteY8" fmla="*/ 1127125 h 1454785"/>
                <a:gd name="connsiteX9" fmla="*/ 685800 w 2628900"/>
                <a:gd name="connsiteY9" fmla="*/ 276225 h 1454785"/>
                <a:gd name="connsiteX10" fmla="*/ 1025525 w 2628900"/>
                <a:gd name="connsiteY10" fmla="*/ 492125 h 1454785"/>
                <a:gd name="connsiteX11" fmla="*/ 2203450 w 2628900"/>
                <a:gd name="connsiteY11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628900 w 2628900"/>
                <a:gd name="connsiteY2" fmla="*/ 562610 h 1454785"/>
                <a:gd name="connsiteX3" fmla="*/ 1743104 w 2628900"/>
                <a:gd name="connsiteY3" fmla="*/ 937550 h 1454785"/>
                <a:gd name="connsiteX4" fmla="*/ 1828800 w 2628900"/>
                <a:gd name="connsiteY4" fmla="*/ 990600 h 1454785"/>
                <a:gd name="connsiteX5" fmla="*/ 1828800 w 2628900"/>
                <a:gd name="connsiteY5" fmla="*/ 1318260 h 1454785"/>
                <a:gd name="connsiteX6" fmla="*/ 0 w 2628900"/>
                <a:gd name="connsiteY6" fmla="*/ 1454785 h 1454785"/>
                <a:gd name="connsiteX7" fmla="*/ 0 w 2628900"/>
                <a:gd name="connsiteY7" fmla="*/ 1127125 h 1454785"/>
                <a:gd name="connsiteX8" fmla="*/ 685800 w 2628900"/>
                <a:gd name="connsiteY8" fmla="*/ 276225 h 1454785"/>
                <a:gd name="connsiteX9" fmla="*/ 1025525 w 2628900"/>
                <a:gd name="connsiteY9" fmla="*/ 492125 h 1454785"/>
                <a:gd name="connsiteX10" fmla="*/ 2203450 w 2628900"/>
                <a:gd name="connsiteY10" fmla="*/ 0 h 145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28900" h="1454785">
                  <a:moveTo>
                    <a:pt x="2203450" y="0"/>
                  </a:moveTo>
                  <a:lnTo>
                    <a:pt x="2628900" y="234950"/>
                  </a:lnTo>
                  <a:lnTo>
                    <a:pt x="2628900" y="562610"/>
                  </a:lnTo>
                  <a:lnTo>
                    <a:pt x="1743104" y="937550"/>
                  </a:lnTo>
                  <a:lnTo>
                    <a:pt x="1828800" y="990600"/>
                  </a:lnTo>
                  <a:lnTo>
                    <a:pt x="1828800" y="1318260"/>
                  </a:lnTo>
                  <a:lnTo>
                    <a:pt x="0" y="1454785"/>
                  </a:lnTo>
                  <a:lnTo>
                    <a:pt x="0" y="1127125"/>
                  </a:lnTo>
                  <a:lnTo>
                    <a:pt x="685800" y="276225"/>
                  </a:lnTo>
                  <a:lnTo>
                    <a:pt x="1025525" y="492125"/>
                  </a:lnTo>
                  <a:lnTo>
                    <a:pt x="2203450" y="0"/>
                  </a:lnTo>
                  <a:close/>
                </a:path>
              </a:pathLst>
            </a:custGeom>
            <a:solidFill>
              <a:srgbClr val="FFFF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7BC864AF-8A3D-9251-2327-BF957CAB38D5}"/>
                </a:ext>
              </a:extLst>
            </p:cNvPr>
            <p:cNvSpPr/>
            <p:nvPr/>
          </p:nvSpPr>
          <p:spPr>
            <a:xfrm>
              <a:off x="657225" y="3264200"/>
              <a:ext cx="2628900" cy="1454785"/>
            </a:xfrm>
            <a:custGeom>
              <a:avLst/>
              <a:gdLst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280991 w 2628900"/>
                <a:gd name="connsiteY10" fmla="*/ 1106149 h 1454785"/>
                <a:gd name="connsiteX11" fmla="*/ 0 w 2628900"/>
                <a:gd name="connsiteY11" fmla="*/ 1127125 h 1454785"/>
                <a:gd name="connsiteX12" fmla="*/ 685800 w 2628900"/>
                <a:gd name="connsiteY12" fmla="*/ 276225 h 1454785"/>
                <a:gd name="connsiteX13" fmla="*/ 1025525 w 2628900"/>
                <a:gd name="connsiteY13" fmla="*/ 492125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0 w 2628900"/>
                <a:gd name="connsiteY10" fmla="*/ 1127125 h 1454785"/>
                <a:gd name="connsiteX11" fmla="*/ 685800 w 2628900"/>
                <a:gd name="connsiteY11" fmla="*/ 276225 h 1454785"/>
                <a:gd name="connsiteX12" fmla="*/ 1025525 w 2628900"/>
                <a:gd name="connsiteY12" fmla="*/ 492125 h 1454785"/>
                <a:gd name="connsiteX13" fmla="*/ 2203450 w 2628900"/>
                <a:gd name="connsiteY13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428750 w 2628900"/>
                <a:gd name="connsiteY6" fmla="*/ 1070610 h 1454785"/>
                <a:gd name="connsiteX7" fmla="*/ 1828800 w 2628900"/>
                <a:gd name="connsiteY7" fmla="*/ 1318260 h 1454785"/>
                <a:gd name="connsiteX8" fmla="*/ 0 w 2628900"/>
                <a:gd name="connsiteY8" fmla="*/ 1454785 h 1454785"/>
                <a:gd name="connsiteX9" fmla="*/ 0 w 2628900"/>
                <a:gd name="connsiteY9" fmla="*/ 1127125 h 1454785"/>
                <a:gd name="connsiteX10" fmla="*/ 685800 w 2628900"/>
                <a:gd name="connsiteY10" fmla="*/ 276225 h 1454785"/>
                <a:gd name="connsiteX11" fmla="*/ 1025525 w 2628900"/>
                <a:gd name="connsiteY11" fmla="*/ 492125 h 1454785"/>
                <a:gd name="connsiteX12" fmla="*/ 2203450 w 2628900"/>
                <a:gd name="connsiteY12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828800 w 2628900"/>
                <a:gd name="connsiteY6" fmla="*/ 1318260 h 1454785"/>
                <a:gd name="connsiteX7" fmla="*/ 0 w 2628900"/>
                <a:gd name="connsiteY7" fmla="*/ 1454785 h 1454785"/>
                <a:gd name="connsiteX8" fmla="*/ 0 w 2628900"/>
                <a:gd name="connsiteY8" fmla="*/ 1127125 h 1454785"/>
                <a:gd name="connsiteX9" fmla="*/ 685800 w 2628900"/>
                <a:gd name="connsiteY9" fmla="*/ 276225 h 1454785"/>
                <a:gd name="connsiteX10" fmla="*/ 1025525 w 2628900"/>
                <a:gd name="connsiteY10" fmla="*/ 492125 h 1454785"/>
                <a:gd name="connsiteX11" fmla="*/ 2203450 w 2628900"/>
                <a:gd name="connsiteY11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628900 w 2628900"/>
                <a:gd name="connsiteY2" fmla="*/ 562610 h 1454785"/>
                <a:gd name="connsiteX3" fmla="*/ 1743104 w 2628900"/>
                <a:gd name="connsiteY3" fmla="*/ 937550 h 1454785"/>
                <a:gd name="connsiteX4" fmla="*/ 1828800 w 2628900"/>
                <a:gd name="connsiteY4" fmla="*/ 990600 h 1454785"/>
                <a:gd name="connsiteX5" fmla="*/ 1828800 w 2628900"/>
                <a:gd name="connsiteY5" fmla="*/ 1318260 h 1454785"/>
                <a:gd name="connsiteX6" fmla="*/ 0 w 2628900"/>
                <a:gd name="connsiteY6" fmla="*/ 1454785 h 1454785"/>
                <a:gd name="connsiteX7" fmla="*/ 0 w 2628900"/>
                <a:gd name="connsiteY7" fmla="*/ 1127125 h 1454785"/>
                <a:gd name="connsiteX8" fmla="*/ 685800 w 2628900"/>
                <a:gd name="connsiteY8" fmla="*/ 276225 h 1454785"/>
                <a:gd name="connsiteX9" fmla="*/ 1025525 w 2628900"/>
                <a:gd name="connsiteY9" fmla="*/ 492125 h 1454785"/>
                <a:gd name="connsiteX10" fmla="*/ 2203450 w 2628900"/>
                <a:gd name="connsiteY10" fmla="*/ 0 h 145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28900" h="1454785">
                  <a:moveTo>
                    <a:pt x="2203450" y="0"/>
                  </a:moveTo>
                  <a:lnTo>
                    <a:pt x="2628900" y="234950"/>
                  </a:lnTo>
                  <a:lnTo>
                    <a:pt x="2628900" y="562610"/>
                  </a:lnTo>
                  <a:lnTo>
                    <a:pt x="1743104" y="937550"/>
                  </a:lnTo>
                  <a:lnTo>
                    <a:pt x="1828800" y="990600"/>
                  </a:lnTo>
                  <a:lnTo>
                    <a:pt x="1828800" y="1318260"/>
                  </a:lnTo>
                  <a:lnTo>
                    <a:pt x="0" y="1454785"/>
                  </a:lnTo>
                  <a:lnTo>
                    <a:pt x="0" y="1127125"/>
                  </a:lnTo>
                  <a:lnTo>
                    <a:pt x="685800" y="276225"/>
                  </a:lnTo>
                  <a:lnTo>
                    <a:pt x="1025525" y="492125"/>
                  </a:lnTo>
                  <a:lnTo>
                    <a:pt x="2203450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8853A501-185A-8121-FEA6-E9A8E9B199A8}"/>
                </a:ext>
              </a:extLst>
            </p:cNvPr>
            <p:cNvSpPr/>
            <p:nvPr/>
          </p:nvSpPr>
          <p:spPr>
            <a:xfrm>
              <a:off x="657225" y="3623053"/>
              <a:ext cx="1828800" cy="1101982"/>
            </a:xfrm>
            <a:custGeom>
              <a:avLst/>
              <a:gdLst>
                <a:gd name="connsiteX0" fmla="*/ 1828800 w 1828800"/>
                <a:gd name="connsiteY0" fmla="*/ 637797 h 1101982"/>
                <a:gd name="connsiteX1" fmla="*/ 1828800 w 1828800"/>
                <a:gd name="connsiteY1" fmla="*/ 965457 h 1101982"/>
                <a:gd name="connsiteX2" fmla="*/ 0 w 1828800"/>
                <a:gd name="connsiteY2" fmla="*/ 1101982 h 1101982"/>
                <a:gd name="connsiteX3" fmla="*/ 0 w 1828800"/>
                <a:gd name="connsiteY3" fmla="*/ 774322 h 1101982"/>
                <a:gd name="connsiteX4" fmla="*/ 1358999 w 1828800"/>
                <a:gd name="connsiteY4" fmla="*/ 0 h 1101982"/>
                <a:gd name="connsiteX5" fmla="*/ 1358999 w 1828800"/>
                <a:gd name="connsiteY5" fmla="*/ 0 h 1101982"/>
                <a:gd name="connsiteX6" fmla="*/ 1025525 w 1828800"/>
                <a:gd name="connsiteY6" fmla="*/ 139322 h 1101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8800" h="1101982">
                  <a:moveTo>
                    <a:pt x="1828800" y="637797"/>
                  </a:moveTo>
                  <a:lnTo>
                    <a:pt x="1828800" y="965457"/>
                  </a:lnTo>
                  <a:lnTo>
                    <a:pt x="0" y="1101982"/>
                  </a:lnTo>
                  <a:lnTo>
                    <a:pt x="0" y="774322"/>
                  </a:lnTo>
                  <a:close/>
                  <a:moveTo>
                    <a:pt x="1358999" y="0"/>
                  </a:moveTo>
                  <a:lnTo>
                    <a:pt x="1358999" y="0"/>
                  </a:lnTo>
                  <a:lnTo>
                    <a:pt x="1025525" y="139322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DFB90640-1BA5-5B37-7454-4139E5A098A0}"/>
                </a:ext>
              </a:extLst>
            </p:cNvPr>
            <p:cNvSpPr/>
            <p:nvPr/>
          </p:nvSpPr>
          <p:spPr>
            <a:xfrm>
              <a:off x="2085975" y="3412709"/>
              <a:ext cx="1200151" cy="796944"/>
            </a:xfrm>
            <a:custGeom>
              <a:avLst/>
              <a:gdLst>
                <a:gd name="connsiteX0" fmla="*/ 1032666 w 1200151"/>
                <a:gd name="connsiteY0" fmla="*/ 0 h 796944"/>
                <a:gd name="connsiteX1" fmla="*/ 1032667 w 1200151"/>
                <a:gd name="connsiteY1" fmla="*/ 0 h 796944"/>
                <a:gd name="connsiteX2" fmla="*/ 1200151 w 1200151"/>
                <a:gd name="connsiteY2" fmla="*/ 92491 h 796944"/>
                <a:gd name="connsiteX3" fmla="*/ 1200151 w 1200151"/>
                <a:gd name="connsiteY3" fmla="*/ 420151 h 796944"/>
                <a:gd name="connsiteX4" fmla="*/ 314355 w 1200151"/>
                <a:gd name="connsiteY4" fmla="*/ 795091 h 796944"/>
                <a:gd name="connsiteX5" fmla="*/ 317348 w 1200151"/>
                <a:gd name="connsiteY5" fmla="*/ 796944 h 796944"/>
                <a:gd name="connsiteX6" fmla="*/ 317347 w 1200151"/>
                <a:gd name="connsiteY6" fmla="*/ 796944 h 796944"/>
                <a:gd name="connsiteX7" fmla="*/ 0 w 1200151"/>
                <a:gd name="connsiteY7" fmla="*/ 600491 h 796944"/>
                <a:gd name="connsiteX8" fmla="*/ 1200150 w 1200151"/>
                <a:gd name="connsiteY8" fmla="*/ 92491 h 796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0151" h="796944">
                  <a:moveTo>
                    <a:pt x="1032666" y="0"/>
                  </a:moveTo>
                  <a:lnTo>
                    <a:pt x="1032667" y="0"/>
                  </a:lnTo>
                  <a:lnTo>
                    <a:pt x="1200151" y="92491"/>
                  </a:lnTo>
                  <a:lnTo>
                    <a:pt x="1200151" y="420151"/>
                  </a:lnTo>
                  <a:lnTo>
                    <a:pt x="314355" y="795091"/>
                  </a:lnTo>
                  <a:lnTo>
                    <a:pt x="317348" y="796944"/>
                  </a:lnTo>
                  <a:lnTo>
                    <a:pt x="317347" y="796944"/>
                  </a:lnTo>
                  <a:lnTo>
                    <a:pt x="0" y="600491"/>
                  </a:lnTo>
                  <a:lnTo>
                    <a:pt x="1200150" y="92491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C4D72FA9-E6DE-E1BE-5298-885A39794E6E}"/>
              </a:ext>
            </a:extLst>
          </p:cNvPr>
          <p:cNvGrpSpPr/>
          <p:nvPr/>
        </p:nvGrpSpPr>
        <p:grpSpPr>
          <a:xfrm rot="12600000" flipH="1">
            <a:off x="770389" y="1754370"/>
            <a:ext cx="531460" cy="512816"/>
            <a:chOff x="2150267" y="1394125"/>
            <a:chExt cx="1495427" cy="938549"/>
          </a:xfrm>
        </p:grpSpPr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9145ACBC-F75C-24D3-9497-A4EC4C84D3AD}"/>
                </a:ext>
              </a:extLst>
            </p:cNvPr>
            <p:cNvSpPr/>
            <p:nvPr/>
          </p:nvSpPr>
          <p:spPr>
            <a:xfrm>
              <a:off x="2150269" y="1400175"/>
              <a:ext cx="1495425" cy="932498"/>
            </a:xfrm>
            <a:custGeom>
              <a:avLst/>
              <a:gdLst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973152 w 1495425"/>
                <a:gd name="connsiteY2" fmla="*/ 120328 h 932498"/>
                <a:gd name="connsiteX3" fmla="*/ 1154931 w 1495425"/>
                <a:gd name="connsiteY3" fmla="*/ 120328 h 932498"/>
                <a:gd name="connsiteX4" fmla="*/ 1154931 w 1495425"/>
                <a:gd name="connsiteY4" fmla="*/ 316028 h 932498"/>
                <a:gd name="connsiteX5" fmla="*/ 1495425 w 1495425"/>
                <a:gd name="connsiteY5" fmla="*/ 459581 h 932498"/>
                <a:gd name="connsiteX6" fmla="*/ 1495425 w 1495425"/>
                <a:gd name="connsiteY6" fmla="*/ 787241 h 932498"/>
                <a:gd name="connsiteX7" fmla="*/ 1066800 w 1495425"/>
                <a:gd name="connsiteY7" fmla="*/ 932498 h 932498"/>
                <a:gd name="connsiteX8" fmla="*/ 373856 w 1495425"/>
                <a:gd name="connsiteY8" fmla="*/ 637223 h 932498"/>
                <a:gd name="connsiteX9" fmla="*/ 0 w 1495425"/>
                <a:gd name="connsiteY9" fmla="*/ 758666 h 932498"/>
                <a:gd name="connsiteX10" fmla="*/ 0 w 1495425"/>
                <a:gd name="connsiteY10" fmla="*/ 431006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120328 h 932498"/>
                <a:gd name="connsiteX3" fmla="*/ 1154931 w 1495425"/>
                <a:gd name="connsiteY3" fmla="*/ 316028 h 932498"/>
                <a:gd name="connsiteX4" fmla="*/ 1495425 w 1495425"/>
                <a:gd name="connsiteY4" fmla="*/ 459581 h 932498"/>
                <a:gd name="connsiteX5" fmla="*/ 1495425 w 1495425"/>
                <a:gd name="connsiteY5" fmla="*/ 787241 h 932498"/>
                <a:gd name="connsiteX6" fmla="*/ 1066800 w 1495425"/>
                <a:gd name="connsiteY6" fmla="*/ 932498 h 932498"/>
                <a:gd name="connsiteX7" fmla="*/ 373856 w 1495425"/>
                <a:gd name="connsiteY7" fmla="*/ 637223 h 932498"/>
                <a:gd name="connsiteX8" fmla="*/ 0 w 1495425"/>
                <a:gd name="connsiteY8" fmla="*/ 758666 h 932498"/>
                <a:gd name="connsiteX9" fmla="*/ 0 w 1495425"/>
                <a:gd name="connsiteY9" fmla="*/ 431006 h 932498"/>
                <a:gd name="connsiteX10" fmla="*/ 21431 w 1495425"/>
                <a:gd name="connsiteY10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5425" h="932498">
                  <a:moveTo>
                    <a:pt x="21431" y="0"/>
                  </a:moveTo>
                  <a:lnTo>
                    <a:pt x="1157287" y="61913"/>
                  </a:lnTo>
                  <a:cubicBezTo>
                    <a:pt x="1156502" y="146618"/>
                    <a:pt x="1155716" y="231323"/>
                    <a:pt x="1154931" y="316028"/>
                  </a:cubicBezTo>
                  <a:lnTo>
                    <a:pt x="1495425" y="459581"/>
                  </a:lnTo>
                  <a:lnTo>
                    <a:pt x="1495425" y="787241"/>
                  </a:lnTo>
                  <a:lnTo>
                    <a:pt x="1066800" y="932498"/>
                  </a:lnTo>
                  <a:lnTo>
                    <a:pt x="373856" y="637223"/>
                  </a:lnTo>
                  <a:lnTo>
                    <a:pt x="0" y="758666"/>
                  </a:lnTo>
                  <a:lnTo>
                    <a:pt x="0" y="431006"/>
                  </a:lnTo>
                  <a:lnTo>
                    <a:pt x="21431" y="0"/>
                  </a:lnTo>
                  <a:close/>
                </a:path>
              </a:pathLst>
            </a:custGeom>
            <a:solidFill>
              <a:srgbClr val="FFFF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06C76411-246A-567C-99F3-8BF8ADF26C95}"/>
                </a:ext>
              </a:extLst>
            </p:cNvPr>
            <p:cNvSpPr/>
            <p:nvPr/>
          </p:nvSpPr>
          <p:spPr>
            <a:xfrm>
              <a:off x="2150269" y="1394125"/>
              <a:ext cx="1495425" cy="932498"/>
            </a:xfrm>
            <a:custGeom>
              <a:avLst/>
              <a:gdLst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973152 w 1495425"/>
                <a:gd name="connsiteY2" fmla="*/ 120328 h 932498"/>
                <a:gd name="connsiteX3" fmla="*/ 1154931 w 1495425"/>
                <a:gd name="connsiteY3" fmla="*/ 120328 h 932498"/>
                <a:gd name="connsiteX4" fmla="*/ 1154931 w 1495425"/>
                <a:gd name="connsiteY4" fmla="*/ 316028 h 932498"/>
                <a:gd name="connsiteX5" fmla="*/ 1495425 w 1495425"/>
                <a:gd name="connsiteY5" fmla="*/ 459581 h 932498"/>
                <a:gd name="connsiteX6" fmla="*/ 1495425 w 1495425"/>
                <a:gd name="connsiteY6" fmla="*/ 787241 h 932498"/>
                <a:gd name="connsiteX7" fmla="*/ 1066800 w 1495425"/>
                <a:gd name="connsiteY7" fmla="*/ 932498 h 932498"/>
                <a:gd name="connsiteX8" fmla="*/ 373856 w 1495425"/>
                <a:gd name="connsiteY8" fmla="*/ 637223 h 932498"/>
                <a:gd name="connsiteX9" fmla="*/ 0 w 1495425"/>
                <a:gd name="connsiteY9" fmla="*/ 758666 h 932498"/>
                <a:gd name="connsiteX10" fmla="*/ 0 w 1495425"/>
                <a:gd name="connsiteY10" fmla="*/ 431006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120328 h 932498"/>
                <a:gd name="connsiteX3" fmla="*/ 1154931 w 1495425"/>
                <a:gd name="connsiteY3" fmla="*/ 316028 h 932498"/>
                <a:gd name="connsiteX4" fmla="*/ 1495425 w 1495425"/>
                <a:gd name="connsiteY4" fmla="*/ 459581 h 932498"/>
                <a:gd name="connsiteX5" fmla="*/ 1495425 w 1495425"/>
                <a:gd name="connsiteY5" fmla="*/ 787241 h 932498"/>
                <a:gd name="connsiteX6" fmla="*/ 1066800 w 1495425"/>
                <a:gd name="connsiteY6" fmla="*/ 932498 h 932498"/>
                <a:gd name="connsiteX7" fmla="*/ 373856 w 1495425"/>
                <a:gd name="connsiteY7" fmla="*/ 637223 h 932498"/>
                <a:gd name="connsiteX8" fmla="*/ 0 w 1495425"/>
                <a:gd name="connsiteY8" fmla="*/ 758666 h 932498"/>
                <a:gd name="connsiteX9" fmla="*/ 0 w 1495425"/>
                <a:gd name="connsiteY9" fmla="*/ 431006 h 932498"/>
                <a:gd name="connsiteX10" fmla="*/ 21431 w 1495425"/>
                <a:gd name="connsiteY10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5425" h="932498">
                  <a:moveTo>
                    <a:pt x="21431" y="0"/>
                  </a:moveTo>
                  <a:lnTo>
                    <a:pt x="1157287" y="61913"/>
                  </a:lnTo>
                  <a:cubicBezTo>
                    <a:pt x="1156502" y="146618"/>
                    <a:pt x="1155716" y="231323"/>
                    <a:pt x="1154931" y="316028"/>
                  </a:cubicBezTo>
                  <a:lnTo>
                    <a:pt x="1495425" y="459581"/>
                  </a:lnTo>
                  <a:lnTo>
                    <a:pt x="1495425" y="787241"/>
                  </a:lnTo>
                  <a:lnTo>
                    <a:pt x="1066800" y="932498"/>
                  </a:lnTo>
                  <a:lnTo>
                    <a:pt x="373856" y="637223"/>
                  </a:lnTo>
                  <a:lnTo>
                    <a:pt x="0" y="758666"/>
                  </a:lnTo>
                  <a:lnTo>
                    <a:pt x="0" y="431006"/>
                  </a:lnTo>
                  <a:lnTo>
                    <a:pt x="21431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9488AF3D-B770-0C16-9EFD-A89C9BFFA777}"/>
                </a:ext>
              </a:extLst>
            </p:cNvPr>
            <p:cNvSpPr/>
            <p:nvPr/>
          </p:nvSpPr>
          <p:spPr>
            <a:xfrm>
              <a:off x="2517774" y="1709738"/>
              <a:ext cx="696913" cy="621920"/>
            </a:xfrm>
            <a:custGeom>
              <a:avLst/>
              <a:gdLst>
                <a:gd name="connsiteX0" fmla="*/ 6351 w 696913"/>
                <a:gd name="connsiteY0" fmla="*/ 0 h 621920"/>
                <a:gd name="connsiteX1" fmla="*/ 696913 w 696913"/>
                <a:gd name="connsiteY1" fmla="*/ 294260 h 621920"/>
                <a:gd name="connsiteX2" fmla="*/ 696913 w 696913"/>
                <a:gd name="connsiteY2" fmla="*/ 621920 h 621920"/>
                <a:gd name="connsiteX3" fmla="*/ 6351 w 696913"/>
                <a:gd name="connsiteY3" fmla="*/ 327660 h 621920"/>
                <a:gd name="connsiteX4" fmla="*/ 0 w 696913"/>
                <a:gd name="connsiteY4" fmla="*/ 329723 h 621920"/>
                <a:gd name="connsiteX5" fmla="*/ 0 w 696913"/>
                <a:gd name="connsiteY5" fmla="*/ 2063 h 6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6913" h="621920">
                  <a:moveTo>
                    <a:pt x="6351" y="0"/>
                  </a:moveTo>
                  <a:lnTo>
                    <a:pt x="696913" y="294260"/>
                  </a:lnTo>
                  <a:lnTo>
                    <a:pt x="696913" y="621920"/>
                  </a:lnTo>
                  <a:lnTo>
                    <a:pt x="6351" y="327660"/>
                  </a:lnTo>
                  <a:lnTo>
                    <a:pt x="0" y="329723"/>
                  </a:lnTo>
                  <a:lnTo>
                    <a:pt x="0" y="2063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16DBFDE0-BA84-39E8-B4D7-80FBE934BD58}"/>
                </a:ext>
              </a:extLst>
            </p:cNvPr>
            <p:cNvSpPr/>
            <p:nvPr/>
          </p:nvSpPr>
          <p:spPr>
            <a:xfrm>
              <a:off x="2150267" y="1463353"/>
              <a:ext cx="1495426" cy="869321"/>
            </a:xfrm>
            <a:custGeom>
              <a:avLst/>
              <a:gdLst>
                <a:gd name="connsiteX0" fmla="*/ 1495426 w 1495426"/>
                <a:gd name="connsiteY0" fmla="*/ 396404 h 869321"/>
                <a:gd name="connsiteX1" fmla="*/ 1495426 w 1495426"/>
                <a:gd name="connsiteY1" fmla="*/ 724064 h 869321"/>
                <a:gd name="connsiteX2" fmla="*/ 1066801 w 1495426"/>
                <a:gd name="connsiteY2" fmla="*/ 869321 h 869321"/>
                <a:gd name="connsiteX3" fmla="*/ 1064419 w 1495426"/>
                <a:gd name="connsiteY3" fmla="*/ 868306 h 869321"/>
                <a:gd name="connsiteX4" fmla="*/ 1064419 w 1495426"/>
                <a:gd name="connsiteY4" fmla="*/ 540646 h 869321"/>
                <a:gd name="connsiteX5" fmla="*/ 1066801 w 1495426"/>
                <a:gd name="connsiteY5" fmla="*/ 541661 h 869321"/>
                <a:gd name="connsiteX6" fmla="*/ 367505 w 1495426"/>
                <a:gd name="connsiteY6" fmla="*/ 248448 h 869321"/>
                <a:gd name="connsiteX7" fmla="*/ 367505 w 1495426"/>
                <a:gd name="connsiteY7" fmla="*/ 576108 h 869321"/>
                <a:gd name="connsiteX8" fmla="*/ 0 w 1495426"/>
                <a:gd name="connsiteY8" fmla="*/ 695488 h 869321"/>
                <a:gd name="connsiteX9" fmla="*/ 0 w 1495426"/>
                <a:gd name="connsiteY9" fmla="*/ 367828 h 869321"/>
                <a:gd name="connsiteX10" fmla="*/ 1153304 w 1495426"/>
                <a:gd name="connsiteY10" fmla="*/ 0 h 869321"/>
                <a:gd name="connsiteX11" fmla="*/ 1155502 w 1495426"/>
                <a:gd name="connsiteY11" fmla="*/ 0 h 869321"/>
                <a:gd name="connsiteX12" fmla="*/ 1155502 w 1495426"/>
                <a:gd name="connsiteY12" fmla="*/ 253091 h 869321"/>
                <a:gd name="connsiteX13" fmla="*/ 812007 w 1495426"/>
                <a:gd name="connsiteY13" fmla="*/ 108273 h 869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95426" h="869321">
                  <a:moveTo>
                    <a:pt x="1495426" y="396404"/>
                  </a:moveTo>
                  <a:lnTo>
                    <a:pt x="1495426" y="724064"/>
                  </a:lnTo>
                  <a:lnTo>
                    <a:pt x="1066801" y="869321"/>
                  </a:lnTo>
                  <a:lnTo>
                    <a:pt x="1064419" y="868306"/>
                  </a:lnTo>
                  <a:lnTo>
                    <a:pt x="1064419" y="540646"/>
                  </a:lnTo>
                  <a:lnTo>
                    <a:pt x="1066801" y="541661"/>
                  </a:lnTo>
                  <a:close/>
                  <a:moveTo>
                    <a:pt x="367505" y="248448"/>
                  </a:moveTo>
                  <a:lnTo>
                    <a:pt x="367505" y="576108"/>
                  </a:lnTo>
                  <a:lnTo>
                    <a:pt x="0" y="695488"/>
                  </a:lnTo>
                  <a:lnTo>
                    <a:pt x="0" y="367828"/>
                  </a:lnTo>
                  <a:close/>
                  <a:moveTo>
                    <a:pt x="1153304" y="0"/>
                  </a:moveTo>
                  <a:lnTo>
                    <a:pt x="1155502" y="0"/>
                  </a:lnTo>
                  <a:lnTo>
                    <a:pt x="1155502" y="253091"/>
                  </a:lnTo>
                  <a:lnTo>
                    <a:pt x="812007" y="108273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CB8173D3-BD5F-C4CD-7747-7F84115498DE}"/>
              </a:ext>
            </a:extLst>
          </p:cNvPr>
          <p:cNvGrpSpPr/>
          <p:nvPr/>
        </p:nvGrpSpPr>
        <p:grpSpPr>
          <a:xfrm rot="5400000">
            <a:off x="3979028" y="3657333"/>
            <a:ext cx="958693" cy="1377492"/>
            <a:chOff x="3872880" y="3784600"/>
            <a:chExt cx="2160240" cy="2018893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0680AE14-E01B-2FBB-4B8D-4F1CD65388E9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pattFill prst="dkUpDiag">
              <a:fgClr>
                <a:srgbClr val="00B0F0"/>
              </a:fgClr>
              <a:bgClr>
                <a:schemeClr val="bg1"/>
              </a:bgClr>
            </a:pattFill>
            <a:ln w="635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フリーフォーム: 図形 65">
              <a:extLst>
                <a:ext uri="{FF2B5EF4-FFF2-40B4-BE49-F238E27FC236}">
                  <a16:creationId xmlns:a16="http://schemas.microsoft.com/office/drawing/2014/main" id="{BA0DA27E-F7E9-0318-9A05-8AF53241C3D3}"/>
                </a:ext>
              </a:extLst>
            </p:cNvPr>
            <p:cNvSpPr/>
            <p:nvPr/>
          </p:nvSpPr>
          <p:spPr>
            <a:xfrm rot="10800000">
              <a:off x="4952230" y="4573004"/>
              <a:ext cx="1080890" cy="1222365"/>
            </a:xfrm>
            <a:custGeom>
              <a:avLst/>
              <a:gdLst>
                <a:gd name="connsiteX0" fmla="*/ 0 w 1080890"/>
                <a:gd name="connsiteY0" fmla="*/ 1222365 h 1222365"/>
                <a:gd name="connsiteX1" fmla="*/ 0 w 1080890"/>
                <a:gd name="connsiteY1" fmla="*/ 894705 h 1222365"/>
                <a:gd name="connsiteX2" fmla="*/ 1080120 w 1080890"/>
                <a:gd name="connsiteY2" fmla="*/ 0 h 1222365"/>
                <a:gd name="connsiteX3" fmla="*/ 1080890 w 1080890"/>
                <a:gd name="connsiteY3" fmla="*/ 638 h 1222365"/>
                <a:gd name="connsiteX4" fmla="*/ 1080890 w 1080890"/>
                <a:gd name="connsiteY4" fmla="*/ 328298 h 1222365"/>
                <a:gd name="connsiteX5" fmla="*/ 1080120 w 1080890"/>
                <a:gd name="connsiteY5" fmla="*/ 327660 h 1222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0890" h="1222365">
                  <a:moveTo>
                    <a:pt x="0" y="1222365"/>
                  </a:moveTo>
                  <a:lnTo>
                    <a:pt x="0" y="894705"/>
                  </a:lnTo>
                  <a:lnTo>
                    <a:pt x="1080120" y="0"/>
                  </a:lnTo>
                  <a:lnTo>
                    <a:pt x="1080890" y="638"/>
                  </a:lnTo>
                  <a:lnTo>
                    <a:pt x="1080890" y="328298"/>
                  </a:lnTo>
                  <a:lnTo>
                    <a:pt x="1080120" y="32766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フリーフォーム: 図形 66">
              <a:extLst>
                <a:ext uri="{FF2B5EF4-FFF2-40B4-BE49-F238E27FC236}">
                  <a16:creationId xmlns:a16="http://schemas.microsoft.com/office/drawing/2014/main" id="{0BE6CC25-98B8-74C0-F75F-D62F6492C6F1}"/>
                </a:ext>
              </a:extLst>
            </p:cNvPr>
            <p:cNvSpPr/>
            <p:nvPr/>
          </p:nvSpPr>
          <p:spPr>
            <a:xfrm rot="10800000">
              <a:off x="3872880" y="4573004"/>
              <a:ext cx="1079350" cy="1221727"/>
            </a:xfrm>
            <a:custGeom>
              <a:avLst/>
              <a:gdLst>
                <a:gd name="connsiteX0" fmla="*/ 1079350 w 1079350"/>
                <a:gd name="connsiteY0" fmla="*/ 1221727 h 1221727"/>
                <a:gd name="connsiteX1" fmla="*/ 0 w 1079350"/>
                <a:gd name="connsiteY1" fmla="*/ 327660 h 1221727"/>
                <a:gd name="connsiteX2" fmla="*/ 0 w 1079350"/>
                <a:gd name="connsiteY2" fmla="*/ 0 h 1221727"/>
                <a:gd name="connsiteX3" fmla="*/ 1079350 w 1079350"/>
                <a:gd name="connsiteY3" fmla="*/ 894067 h 122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350" h="1221727">
                  <a:moveTo>
                    <a:pt x="1079350" y="1221727"/>
                  </a:moveTo>
                  <a:lnTo>
                    <a:pt x="0" y="327660"/>
                  </a:lnTo>
                  <a:lnTo>
                    <a:pt x="0" y="0"/>
                  </a:lnTo>
                  <a:lnTo>
                    <a:pt x="1079350" y="894067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フリーフォーム: 図形 67">
              <a:extLst>
                <a:ext uri="{FF2B5EF4-FFF2-40B4-BE49-F238E27FC236}">
                  <a16:creationId xmlns:a16="http://schemas.microsoft.com/office/drawing/2014/main" id="{3147B215-4F04-CF9E-4958-D6F29AC57EF6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D6001170-4A6D-99D1-5855-F91D9A8596C0}"/>
              </a:ext>
            </a:extLst>
          </p:cNvPr>
          <p:cNvSpPr txBox="1"/>
          <p:nvPr/>
        </p:nvSpPr>
        <p:spPr>
          <a:xfrm>
            <a:off x="704706" y="311112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拡大縮小や回転で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自由に形状を変更できます</a:t>
            </a:r>
          </a:p>
        </p:txBody>
      </p: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13869692-BAC1-5F9C-8C07-1E48AF9E4EE5}"/>
              </a:ext>
            </a:extLst>
          </p:cNvPr>
          <p:cNvGrpSpPr/>
          <p:nvPr/>
        </p:nvGrpSpPr>
        <p:grpSpPr>
          <a:xfrm rot="16200000" flipH="1">
            <a:off x="5167592" y="4413889"/>
            <a:ext cx="958693" cy="1377493"/>
            <a:chOff x="3872880" y="3784600"/>
            <a:chExt cx="2160240" cy="2018893"/>
          </a:xfrm>
        </p:grpSpPr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14FB0C56-500C-E09F-031D-871E162281D2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pattFill prst="lgConfetti">
              <a:fgClr>
                <a:schemeClr val="bg1">
                  <a:lumMod val="85000"/>
                </a:schemeClr>
              </a:fgClr>
              <a:bgClr>
                <a:schemeClr val="bg1">
                  <a:lumMod val="50000"/>
                </a:schemeClr>
              </a:bgClr>
            </a:pattFill>
            <a:ln w="635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F83BA1A5-2D8A-5EBA-24AC-BA8CE1C8B0AD}"/>
                </a:ext>
              </a:extLst>
            </p:cNvPr>
            <p:cNvSpPr/>
            <p:nvPr/>
          </p:nvSpPr>
          <p:spPr>
            <a:xfrm rot="10800000">
              <a:off x="4952230" y="4573004"/>
              <a:ext cx="1080890" cy="1222365"/>
            </a:xfrm>
            <a:custGeom>
              <a:avLst/>
              <a:gdLst>
                <a:gd name="connsiteX0" fmla="*/ 0 w 1080890"/>
                <a:gd name="connsiteY0" fmla="*/ 1222365 h 1222365"/>
                <a:gd name="connsiteX1" fmla="*/ 0 w 1080890"/>
                <a:gd name="connsiteY1" fmla="*/ 894705 h 1222365"/>
                <a:gd name="connsiteX2" fmla="*/ 1080120 w 1080890"/>
                <a:gd name="connsiteY2" fmla="*/ 0 h 1222365"/>
                <a:gd name="connsiteX3" fmla="*/ 1080890 w 1080890"/>
                <a:gd name="connsiteY3" fmla="*/ 638 h 1222365"/>
                <a:gd name="connsiteX4" fmla="*/ 1080890 w 1080890"/>
                <a:gd name="connsiteY4" fmla="*/ 328298 h 1222365"/>
                <a:gd name="connsiteX5" fmla="*/ 1080120 w 1080890"/>
                <a:gd name="connsiteY5" fmla="*/ 327660 h 1222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0890" h="1222365">
                  <a:moveTo>
                    <a:pt x="0" y="1222365"/>
                  </a:moveTo>
                  <a:lnTo>
                    <a:pt x="0" y="894705"/>
                  </a:lnTo>
                  <a:lnTo>
                    <a:pt x="1080120" y="0"/>
                  </a:lnTo>
                  <a:lnTo>
                    <a:pt x="1080890" y="638"/>
                  </a:lnTo>
                  <a:lnTo>
                    <a:pt x="1080890" y="328298"/>
                  </a:lnTo>
                  <a:lnTo>
                    <a:pt x="1080120" y="32766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60E6EF87-96E4-0A19-9156-80B2D35C2D6F}"/>
                </a:ext>
              </a:extLst>
            </p:cNvPr>
            <p:cNvSpPr/>
            <p:nvPr/>
          </p:nvSpPr>
          <p:spPr>
            <a:xfrm rot="10800000">
              <a:off x="3872880" y="4573004"/>
              <a:ext cx="1079350" cy="1221727"/>
            </a:xfrm>
            <a:custGeom>
              <a:avLst/>
              <a:gdLst>
                <a:gd name="connsiteX0" fmla="*/ 1079350 w 1079350"/>
                <a:gd name="connsiteY0" fmla="*/ 1221727 h 1221727"/>
                <a:gd name="connsiteX1" fmla="*/ 0 w 1079350"/>
                <a:gd name="connsiteY1" fmla="*/ 327660 h 1221727"/>
                <a:gd name="connsiteX2" fmla="*/ 0 w 1079350"/>
                <a:gd name="connsiteY2" fmla="*/ 0 h 1221727"/>
                <a:gd name="connsiteX3" fmla="*/ 1079350 w 1079350"/>
                <a:gd name="connsiteY3" fmla="*/ 894067 h 122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350" h="1221727">
                  <a:moveTo>
                    <a:pt x="1079350" y="1221727"/>
                  </a:moveTo>
                  <a:lnTo>
                    <a:pt x="0" y="327660"/>
                  </a:lnTo>
                  <a:lnTo>
                    <a:pt x="0" y="0"/>
                  </a:lnTo>
                  <a:lnTo>
                    <a:pt x="1079350" y="894067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フリーフォーム: 図形 73">
              <a:extLst>
                <a:ext uri="{FF2B5EF4-FFF2-40B4-BE49-F238E27FC236}">
                  <a16:creationId xmlns:a16="http://schemas.microsoft.com/office/drawing/2014/main" id="{4BAF7BEA-374B-1C68-73CC-EDAF0C3DD14A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09773A5A-5125-25A2-9744-01011035A217}"/>
              </a:ext>
            </a:extLst>
          </p:cNvPr>
          <p:cNvSpPr txBox="1"/>
          <p:nvPr/>
        </p:nvSpPr>
        <p:spPr>
          <a:xfrm>
            <a:off x="3639105" y="2843680"/>
            <a:ext cx="285206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透明で影をつけているので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全面のカラーを変えるだけで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色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やパターンに変更可能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B0D5A9EF-3756-7F16-C16F-C7306A5100A1}"/>
              </a:ext>
            </a:extLst>
          </p:cNvPr>
          <p:cNvGrpSpPr/>
          <p:nvPr/>
        </p:nvGrpSpPr>
        <p:grpSpPr>
          <a:xfrm flipV="1">
            <a:off x="7099895" y="731017"/>
            <a:ext cx="2059599" cy="1985167"/>
            <a:chOff x="3872880" y="3784600"/>
            <a:chExt cx="2160240" cy="2018893"/>
          </a:xfrm>
        </p:grpSpPr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51511ECE-CA08-0DE6-E3FD-8E9BA33C9AB9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solidFill>
              <a:schemeClr val="bg1"/>
            </a:solidFill>
            <a:ln w="635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フリーフォーム: 図形 77">
              <a:extLst>
                <a:ext uri="{FF2B5EF4-FFF2-40B4-BE49-F238E27FC236}">
                  <a16:creationId xmlns:a16="http://schemas.microsoft.com/office/drawing/2014/main" id="{FEF48FF2-1408-2D92-D77A-A0525C48AB73}"/>
                </a:ext>
              </a:extLst>
            </p:cNvPr>
            <p:cNvSpPr/>
            <p:nvPr/>
          </p:nvSpPr>
          <p:spPr>
            <a:xfrm rot="10800000">
              <a:off x="4952230" y="4573004"/>
              <a:ext cx="1080890" cy="1222365"/>
            </a:xfrm>
            <a:custGeom>
              <a:avLst/>
              <a:gdLst>
                <a:gd name="connsiteX0" fmla="*/ 0 w 1080890"/>
                <a:gd name="connsiteY0" fmla="*/ 1222365 h 1222365"/>
                <a:gd name="connsiteX1" fmla="*/ 0 w 1080890"/>
                <a:gd name="connsiteY1" fmla="*/ 894705 h 1222365"/>
                <a:gd name="connsiteX2" fmla="*/ 1080120 w 1080890"/>
                <a:gd name="connsiteY2" fmla="*/ 0 h 1222365"/>
                <a:gd name="connsiteX3" fmla="*/ 1080890 w 1080890"/>
                <a:gd name="connsiteY3" fmla="*/ 638 h 1222365"/>
                <a:gd name="connsiteX4" fmla="*/ 1080890 w 1080890"/>
                <a:gd name="connsiteY4" fmla="*/ 328298 h 1222365"/>
                <a:gd name="connsiteX5" fmla="*/ 1080120 w 1080890"/>
                <a:gd name="connsiteY5" fmla="*/ 327660 h 1222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0890" h="1222365">
                  <a:moveTo>
                    <a:pt x="0" y="1222365"/>
                  </a:moveTo>
                  <a:lnTo>
                    <a:pt x="0" y="894705"/>
                  </a:lnTo>
                  <a:lnTo>
                    <a:pt x="1080120" y="0"/>
                  </a:lnTo>
                  <a:lnTo>
                    <a:pt x="1080890" y="638"/>
                  </a:lnTo>
                  <a:lnTo>
                    <a:pt x="1080890" y="328298"/>
                  </a:lnTo>
                  <a:lnTo>
                    <a:pt x="1080120" y="32766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A0AD65FB-2D19-B73D-8201-9BE1D9E803C9}"/>
                </a:ext>
              </a:extLst>
            </p:cNvPr>
            <p:cNvSpPr/>
            <p:nvPr/>
          </p:nvSpPr>
          <p:spPr>
            <a:xfrm rot="10800000">
              <a:off x="3872880" y="4573004"/>
              <a:ext cx="1079350" cy="1221727"/>
            </a:xfrm>
            <a:custGeom>
              <a:avLst/>
              <a:gdLst>
                <a:gd name="connsiteX0" fmla="*/ 1079350 w 1079350"/>
                <a:gd name="connsiteY0" fmla="*/ 1221727 h 1221727"/>
                <a:gd name="connsiteX1" fmla="*/ 0 w 1079350"/>
                <a:gd name="connsiteY1" fmla="*/ 327660 h 1221727"/>
                <a:gd name="connsiteX2" fmla="*/ 0 w 1079350"/>
                <a:gd name="connsiteY2" fmla="*/ 0 h 1221727"/>
                <a:gd name="connsiteX3" fmla="*/ 1079350 w 1079350"/>
                <a:gd name="connsiteY3" fmla="*/ 894067 h 122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350" h="1221727">
                  <a:moveTo>
                    <a:pt x="1079350" y="1221727"/>
                  </a:moveTo>
                  <a:lnTo>
                    <a:pt x="0" y="327660"/>
                  </a:lnTo>
                  <a:lnTo>
                    <a:pt x="0" y="0"/>
                  </a:lnTo>
                  <a:lnTo>
                    <a:pt x="1079350" y="894067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384F2148-1E1B-D74B-D02C-5D6F9CAE006E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1" name="テキスト ボックス 80">
            <a:extLst>
              <a:ext uri="{FF2B5EF4-FFF2-40B4-BE49-F238E27FC236}">
                <a16:creationId xmlns:a16="http://schemas.microsoft.com/office/drawing/2014/main" id="{E3B540A3-F374-AEBD-F450-2204F11E3B3D}"/>
              </a:ext>
            </a:extLst>
          </p:cNvPr>
          <p:cNvSpPr txBox="1"/>
          <p:nvPr/>
        </p:nvSpPr>
        <p:spPr>
          <a:xfrm rot="5400000">
            <a:off x="7536116" y="1649025"/>
            <a:ext cx="1185686" cy="749606"/>
          </a:xfrm>
          <a:prstGeom prst="rect">
            <a:avLst/>
          </a:prstGeom>
          <a:noFill/>
        </p:spPr>
        <p:txBody>
          <a:bodyPr vert="eaVert" wrap="none" rtlCol="0">
            <a:prstTxWarp prst="textFadeRight">
              <a:avLst>
                <a:gd name="adj" fmla="val 37145"/>
              </a:avLst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上方向へ</a:t>
            </a:r>
          </a:p>
        </p:txBody>
      </p:sp>
      <p:sp>
        <p:nvSpPr>
          <p:cNvPr id="82" name="テキスト ボックス 81">
            <a:extLst>
              <a:ext uri="{FF2B5EF4-FFF2-40B4-BE49-F238E27FC236}">
                <a16:creationId xmlns:a16="http://schemas.microsoft.com/office/drawing/2014/main" id="{B144F449-2D49-46D7-59FE-6D4AC7B05EF1}"/>
              </a:ext>
            </a:extLst>
          </p:cNvPr>
          <p:cNvSpPr txBox="1"/>
          <p:nvPr/>
        </p:nvSpPr>
        <p:spPr>
          <a:xfrm>
            <a:off x="6825208" y="3333702"/>
            <a:ext cx="2646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文字との組み合わせた利用</a:t>
            </a:r>
          </a:p>
        </p:txBody>
      </p: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6A3F1315-0CD9-DD3E-C406-9D3D9F548158}"/>
              </a:ext>
            </a:extLst>
          </p:cNvPr>
          <p:cNvGrpSpPr/>
          <p:nvPr/>
        </p:nvGrpSpPr>
        <p:grpSpPr>
          <a:xfrm rot="19878931" flipH="1">
            <a:off x="1259519" y="3828369"/>
            <a:ext cx="420965" cy="1759426"/>
            <a:chOff x="3872880" y="3784600"/>
            <a:chExt cx="2160240" cy="2018893"/>
          </a:xfrm>
        </p:grpSpPr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F02F0BE5-13C2-563F-78A5-0A1FA9CFAFDD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solidFill>
              <a:srgbClr val="FF0000"/>
            </a:solidFill>
            <a:ln w="635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F0FD557A-06BE-251F-34B2-A54F06641CB7}"/>
                </a:ext>
              </a:extLst>
            </p:cNvPr>
            <p:cNvSpPr/>
            <p:nvPr/>
          </p:nvSpPr>
          <p:spPr>
            <a:xfrm rot="10800000">
              <a:off x="4952230" y="4573004"/>
              <a:ext cx="1080890" cy="1222365"/>
            </a:xfrm>
            <a:custGeom>
              <a:avLst/>
              <a:gdLst>
                <a:gd name="connsiteX0" fmla="*/ 0 w 1080890"/>
                <a:gd name="connsiteY0" fmla="*/ 1222365 h 1222365"/>
                <a:gd name="connsiteX1" fmla="*/ 0 w 1080890"/>
                <a:gd name="connsiteY1" fmla="*/ 894705 h 1222365"/>
                <a:gd name="connsiteX2" fmla="*/ 1080120 w 1080890"/>
                <a:gd name="connsiteY2" fmla="*/ 0 h 1222365"/>
                <a:gd name="connsiteX3" fmla="*/ 1080890 w 1080890"/>
                <a:gd name="connsiteY3" fmla="*/ 638 h 1222365"/>
                <a:gd name="connsiteX4" fmla="*/ 1080890 w 1080890"/>
                <a:gd name="connsiteY4" fmla="*/ 328298 h 1222365"/>
                <a:gd name="connsiteX5" fmla="*/ 1080120 w 1080890"/>
                <a:gd name="connsiteY5" fmla="*/ 327660 h 1222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0890" h="1222365">
                  <a:moveTo>
                    <a:pt x="0" y="1222365"/>
                  </a:moveTo>
                  <a:lnTo>
                    <a:pt x="0" y="894705"/>
                  </a:lnTo>
                  <a:lnTo>
                    <a:pt x="1080120" y="0"/>
                  </a:lnTo>
                  <a:lnTo>
                    <a:pt x="1080890" y="638"/>
                  </a:lnTo>
                  <a:lnTo>
                    <a:pt x="1080890" y="328298"/>
                  </a:lnTo>
                  <a:lnTo>
                    <a:pt x="1080120" y="32766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679A2A9F-817C-64F7-F6AE-DC3444720A22}"/>
                </a:ext>
              </a:extLst>
            </p:cNvPr>
            <p:cNvSpPr/>
            <p:nvPr/>
          </p:nvSpPr>
          <p:spPr>
            <a:xfrm rot="10800000">
              <a:off x="3872880" y="4573004"/>
              <a:ext cx="1079350" cy="1221727"/>
            </a:xfrm>
            <a:custGeom>
              <a:avLst/>
              <a:gdLst>
                <a:gd name="connsiteX0" fmla="*/ 1079350 w 1079350"/>
                <a:gd name="connsiteY0" fmla="*/ 1221727 h 1221727"/>
                <a:gd name="connsiteX1" fmla="*/ 0 w 1079350"/>
                <a:gd name="connsiteY1" fmla="*/ 327660 h 1221727"/>
                <a:gd name="connsiteX2" fmla="*/ 0 w 1079350"/>
                <a:gd name="connsiteY2" fmla="*/ 0 h 1221727"/>
                <a:gd name="connsiteX3" fmla="*/ 1079350 w 1079350"/>
                <a:gd name="connsiteY3" fmla="*/ 894067 h 122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350" h="1221727">
                  <a:moveTo>
                    <a:pt x="1079350" y="1221727"/>
                  </a:moveTo>
                  <a:lnTo>
                    <a:pt x="0" y="327660"/>
                  </a:lnTo>
                  <a:lnTo>
                    <a:pt x="0" y="0"/>
                  </a:lnTo>
                  <a:lnTo>
                    <a:pt x="1079350" y="894067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フリーフォーム: 図形 86">
              <a:extLst>
                <a:ext uri="{FF2B5EF4-FFF2-40B4-BE49-F238E27FC236}">
                  <a16:creationId xmlns:a16="http://schemas.microsoft.com/office/drawing/2014/main" id="{A8A4A1D6-DD24-1ADE-343C-2D20E8EFA138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B97AB7CF-7C78-DE5C-B7DA-B55B5F8DA4A1}"/>
              </a:ext>
            </a:extLst>
          </p:cNvPr>
          <p:cNvGrpSpPr/>
          <p:nvPr/>
        </p:nvGrpSpPr>
        <p:grpSpPr>
          <a:xfrm rot="12600000" flipH="1">
            <a:off x="2349208" y="3660740"/>
            <a:ext cx="606261" cy="1658934"/>
            <a:chOff x="3872880" y="3784600"/>
            <a:chExt cx="2160240" cy="2018893"/>
          </a:xfrm>
        </p:grpSpPr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175E96F8-4A91-0C63-8180-FA85E079F014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solidFill>
              <a:srgbClr val="FF0000"/>
            </a:solidFill>
            <a:ln w="635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8C0D73C0-FAFB-6E63-ED43-5183ADAA9776}"/>
                </a:ext>
              </a:extLst>
            </p:cNvPr>
            <p:cNvSpPr/>
            <p:nvPr/>
          </p:nvSpPr>
          <p:spPr>
            <a:xfrm rot="10800000">
              <a:off x="4952230" y="4573004"/>
              <a:ext cx="1080890" cy="1222365"/>
            </a:xfrm>
            <a:custGeom>
              <a:avLst/>
              <a:gdLst>
                <a:gd name="connsiteX0" fmla="*/ 0 w 1080890"/>
                <a:gd name="connsiteY0" fmla="*/ 1222365 h 1222365"/>
                <a:gd name="connsiteX1" fmla="*/ 0 w 1080890"/>
                <a:gd name="connsiteY1" fmla="*/ 894705 h 1222365"/>
                <a:gd name="connsiteX2" fmla="*/ 1080120 w 1080890"/>
                <a:gd name="connsiteY2" fmla="*/ 0 h 1222365"/>
                <a:gd name="connsiteX3" fmla="*/ 1080890 w 1080890"/>
                <a:gd name="connsiteY3" fmla="*/ 638 h 1222365"/>
                <a:gd name="connsiteX4" fmla="*/ 1080890 w 1080890"/>
                <a:gd name="connsiteY4" fmla="*/ 328298 h 1222365"/>
                <a:gd name="connsiteX5" fmla="*/ 1080120 w 1080890"/>
                <a:gd name="connsiteY5" fmla="*/ 327660 h 1222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0890" h="1222365">
                  <a:moveTo>
                    <a:pt x="0" y="1222365"/>
                  </a:moveTo>
                  <a:lnTo>
                    <a:pt x="0" y="894705"/>
                  </a:lnTo>
                  <a:lnTo>
                    <a:pt x="1080120" y="0"/>
                  </a:lnTo>
                  <a:lnTo>
                    <a:pt x="1080890" y="638"/>
                  </a:lnTo>
                  <a:lnTo>
                    <a:pt x="1080890" y="328298"/>
                  </a:lnTo>
                  <a:lnTo>
                    <a:pt x="1080120" y="32766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6C5C1A5C-813E-D8D3-089F-AB8270DC13E5}"/>
                </a:ext>
              </a:extLst>
            </p:cNvPr>
            <p:cNvSpPr/>
            <p:nvPr/>
          </p:nvSpPr>
          <p:spPr>
            <a:xfrm rot="10800000">
              <a:off x="3872880" y="4573004"/>
              <a:ext cx="1079350" cy="1221727"/>
            </a:xfrm>
            <a:custGeom>
              <a:avLst/>
              <a:gdLst>
                <a:gd name="connsiteX0" fmla="*/ 1079350 w 1079350"/>
                <a:gd name="connsiteY0" fmla="*/ 1221727 h 1221727"/>
                <a:gd name="connsiteX1" fmla="*/ 0 w 1079350"/>
                <a:gd name="connsiteY1" fmla="*/ 327660 h 1221727"/>
                <a:gd name="connsiteX2" fmla="*/ 0 w 1079350"/>
                <a:gd name="connsiteY2" fmla="*/ 0 h 1221727"/>
                <a:gd name="connsiteX3" fmla="*/ 1079350 w 1079350"/>
                <a:gd name="connsiteY3" fmla="*/ 894067 h 122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350" h="1221727">
                  <a:moveTo>
                    <a:pt x="1079350" y="1221727"/>
                  </a:moveTo>
                  <a:lnTo>
                    <a:pt x="0" y="327660"/>
                  </a:lnTo>
                  <a:lnTo>
                    <a:pt x="0" y="0"/>
                  </a:lnTo>
                  <a:lnTo>
                    <a:pt x="1079350" y="894067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9EC295B2-7A24-44E0-87DC-30488E3808E9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D542F895-6E24-D220-1485-4FB2F159635B}"/>
              </a:ext>
            </a:extLst>
          </p:cNvPr>
          <p:cNvGrpSpPr/>
          <p:nvPr/>
        </p:nvGrpSpPr>
        <p:grpSpPr>
          <a:xfrm flipH="1">
            <a:off x="2290090" y="5263439"/>
            <a:ext cx="861507" cy="1115674"/>
            <a:chOff x="197644" y="2241850"/>
            <a:chExt cx="2424113" cy="1029036"/>
          </a:xfrm>
        </p:grpSpPr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C4BF63BF-3B38-61B4-92F5-6464C6739C2B}"/>
                </a:ext>
              </a:extLst>
            </p:cNvPr>
            <p:cNvSpPr/>
            <p:nvPr/>
          </p:nvSpPr>
          <p:spPr>
            <a:xfrm>
              <a:off x="197644" y="224790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B01945D0-731C-0F1E-ECEC-B440E8567EC5}"/>
                </a:ext>
              </a:extLst>
            </p:cNvPr>
            <p:cNvSpPr/>
            <p:nvPr/>
          </p:nvSpPr>
          <p:spPr>
            <a:xfrm>
              <a:off x="197644" y="224185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81B28DDC-9483-EEDC-6FDB-8BDAE4452099}"/>
                </a:ext>
              </a:extLst>
            </p:cNvPr>
            <p:cNvSpPr/>
            <p:nvPr/>
          </p:nvSpPr>
          <p:spPr>
            <a:xfrm>
              <a:off x="197645" y="2586039"/>
              <a:ext cx="924521" cy="684158"/>
            </a:xfrm>
            <a:custGeom>
              <a:avLst/>
              <a:gdLst>
                <a:gd name="connsiteX0" fmla="*/ 0 w 924521"/>
                <a:gd name="connsiteY0" fmla="*/ 0 h 684158"/>
                <a:gd name="connsiteX1" fmla="*/ 924521 w 924521"/>
                <a:gd name="connsiteY1" fmla="*/ 356498 h 684158"/>
                <a:gd name="connsiteX2" fmla="*/ 924521 w 924521"/>
                <a:gd name="connsiteY2" fmla="*/ 684158 h 684158"/>
                <a:gd name="connsiteX3" fmla="*/ 0 w 924521"/>
                <a:gd name="connsiteY3" fmla="*/ 327659 h 68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4521" h="684158">
                  <a:moveTo>
                    <a:pt x="0" y="0"/>
                  </a:moveTo>
                  <a:lnTo>
                    <a:pt x="924521" y="356498"/>
                  </a:lnTo>
                  <a:lnTo>
                    <a:pt x="924521" y="684158"/>
                  </a:lnTo>
                  <a:lnTo>
                    <a:pt x="0" y="327659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374281F7-C222-0B04-BF9D-7408D8ECEE29}"/>
                </a:ext>
              </a:extLst>
            </p:cNvPr>
            <p:cNvSpPr/>
            <p:nvPr/>
          </p:nvSpPr>
          <p:spPr>
            <a:xfrm>
              <a:off x="1254299" y="2708910"/>
              <a:ext cx="1267445" cy="329720"/>
            </a:xfrm>
            <a:custGeom>
              <a:avLst/>
              <a:gdLst>
                <a:gd name="connsiteX0" fmla="*/ 0 w 1267445"/>
                <a:gd name="connsiteY0" fmla="*/ 0 h 329720"/>
                <a:gd name="connsiteX1" fmla="*/ 1267445 w 1267445"/>
                <a:gd name="connsiteY1" fmla="*/ 0 h 329720"/>
                <a:gd name="connsiteX2" fmla="*/ 1267445 w 1267445"/>
                <a:gd name="connsiteY2" fmla="*/ 328613 h 329720"/>
                <a:gd name="connsiteX3" fmla="*/ 621 w 1267445"/>
                <a:gd name="connsiteY3" fmla="*/ 328613 h 329720"/>
                <a:gd name="connsiteX4" fmla="*/ 0 w 1267445"/>
                <a:gd name="connsiteY4" fmla="*/ 329720 h 32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7445" h="329720">
                  <a:moveTo>
                    <a:pt x="0" y="0"/>
                  </a:moveTo>
                  <a:lnTo>
                    <a:pt x="1267445" y="0"/>
                  </a:lnTo>
                  <a:lnTo>
                    <a:pt x="1267445" y="328613"/>
                  </a:lnTo>
                  <a:lnTo>
                    <a:pt x="621" y="328613"/>
                  </a:lnTo>
                  <a:lnTo>
                    <a:pt x="0" y="32972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8" name="フリーフォーム: 図形 97">
              <a:extLst>
                <a:ext uri="{FF2B5EF4-FFF2-40B4-BE49-F238E27FC236}">
                  <a16:creationId xmlns:a16="http://schemas.microsoft.com/office/drawing/2014/main" id="{3679F727-FEFE-B5A2-0E29-92292E4E6610}"/>
                </a:ext>
              </a:extLst>
            </p:cNvPr>
            <p:cNvSpPr/>
            <p:nvPr/>
          </p:nvSpPr>
          <p:spPr>
            <a:xfrm>
              <a:off x="1122166" y="2247900"/>
              <a:ext cx="1499591" cy="1022986"/>
            </a:xfrm>
            <a:custGeom>
              <a:avLst/>
              <a:gdLst>
                <a:gd name="connsiteX0" fmla="*/ 132133 w 1499591"/>
                <a:gd name="connsiteY0" fmla="*/ 463069 h 1022986"/>
                <a:gd name="connsiteX1" fmla="*/ 132133 w 1499591"/>
                <a:gd name="connsiteY1" fmla="*/ 790731 h 1022986"/>
                <a:gd name="connsiteX2" fmla="*/ 1785 w 1499591"/>
                <a:gd name="connsiteY2" fmla="*/ 1022986 h 1022986"/>
                <a:gd name="connsiteX3" fmla="*/ 0 w 1499591"/>
                <a:gd name="connsiteY3" fmla="*/ 1022298 h 1022986"/>
                <a:gd name="connsiteX4" fmla="*/ 0 w 1499591"/>
                <a:gd name="connsiteY4" fmla="*/ 694638 h 1022986"/>
                <a:gd name="connsiteX5" fmla="*/ 1784 w 1499591"/>
                <a:gd name="connsiteY5" fmla="*/ 695326 h 1022986"/>
                <a:gd name="connsiteX6" fmla="*/ 1499590 w 1499591"/>
                <a:gd name="connsiteY6" fmla="*/ 204788 h 1022986"/>
                <a:gd name="connsiteX7" fmla="*/ 1499591 w 1499591"/>
                <a:gd name="connsiteY7" fmla="*/ 204788 h 1022986"/>
                <a:gd name="connsiteX8" fmla="*/ 1499591 w 1499591"/>
                <a:gd name="connsiteY8" fmla="*/ 532448 h 1022986"/>
                <a:gd name="connsiteX9" fmla="*/ 1399579 w 1499591"/>
                <a:gd name="connsiteY9" fmla="*/ 789623 h 1022986"/>
                <a:gd name="connsiteX10" fmla="*/ 1399578 w 1499591"/>
                <a:gd name="connsiteY10" fmla="*/ 789623 h 1022986"/>
                <a:gd name="connsiteX11" fmla="*/ 1399578 w 1499591"/>
                <a:gd name="connsiteY11" fmla="*/ 461963 h 1022986"/>
                <a:gd name="connsiteX12" fmla="*/ 398163 w 1499591"/>
                <a:gd name="connsiteY12" fmla="*/ 0 h 1022986"/>
                <a:gd name="connsiteX13" fmla="*/ 398163 w 1499591"/>
                <a:gd name="connsiteY13" fmla="*/ 204788 h 1022986"/>
                <a:gd name="connsiteX14" fmla="*/ 273248 w 1499591"/>
                <a:gd name="connsiteY14" fmla="*/ 204788 h 1022986"/>
                <a:gd name="connsiteX15" fmla="*/ 393492 w 1499591"/>
                <a:gd name="connsiteY15" fmla="*/ 2021 h 1022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99591" h="1022986">
                  <a:moveTo>
                    <a:pt x="132133" y="463069"/>
                  </a:moveTo>
                  <a:lnTo>
                    <a:pt x="132133" y="790731"/>
                  </a:lnTo>
                  <a:lnTo>
                    <a:pt x="1785" y="1022986"/>
                  </a:lnTo>
                  <a:lnTo>
                    <a:pt x="0" y="1022298"/>
                  </a:lnTo>
                  <a:lnTo>
                    <a:pt x="0" y="694638"/>
                  </a:lnTo>
                  <a:lnTo>
                    <a:pt x="1784" y="695326"/>
                  </a:lnTo>
                  <a:close/>
                  <a:moveTo>
                    <a:pt x="1499590" y="204788"/>
                  </a:moveTo>
                  <a:lnTo>
                    <a:pt x="1499591" y="204788"/>
                  </a:lnTo>
                  <a:lnTo>
                    <a:pt x="1499591" y="532448"/>
                  </a:lnTo>
                  <a:lnTo>
                    <a:pt x="1399579" y="789623"/>
                  </a:lnTo>
                  <a:lnTo>
                    <a:pt x="1399578" y="789623"/>
                  </a:lnTo>
                  <a:lnTo>
                    <a:pt x="1399578" y="461963"/>
                  </a:lnTo>
                  <a:close/>
                  <a:moveTo>
                    <a:pt x="398163" y="0"/>
                  </a:moveTo>
                  <a:lnTo>
                    <a:pt x="398163" y="204788"/>
                  </a:lnTo>
                  <a:lnTo>
                    <a:pt x="273248" y="204788"/>
                  </a:lnTo>
                  <a:lnTo>
                    <a:pt x="393492" y="2021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A82BB074-65B2-B56C-04FE-C820A5955FB7}"/>
              </a:ext>
            </a:extLst>
          </p:cNvPr>
          <p:cNvGrpSpPr/>
          <p:nvPr/>
        </p:nvGrpSpPr>
        <p:grpSpPr>
          <a:xfrm flipH="1">
            <a:off x="877700" y="5263438"/>
            <a:ext cx="861507" cy="1115674"/>
            <a:chOff x="197644" y="2241850"/>
            <a:chExt cx="2424113" cy="1029036"/>
          </a:xfrm>
        </p:grpSpPr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5A58D6CF-33F2-A8E8-D828-4FF7E627BCA4}"/>
                </a:ext>
              </a:extLst>
            </p:cNvPr>
            <p:cNvSpPr/>
            <p:nvPr/>
          </p:nvSpPr>
          <p:spPr>
            <a:xfrm>
              <a:off x="197644" y="224790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73751989-6FA3-8CC8-B68D-7F71062A0FCB}"/>
                </a:ext>
              </a:extLst>
            </p:cNvPr>
            <p:cNvSpPr/>
            <p:nvPr/>
          </p:nvSpPr>
          <p:spPr>
            <a:xfrm>
              <a:off x="197644" y="224185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9FA3198F-E3B6-2D23-476D-2D553382EA34}"/>
                </a:ext>
              </a:extLst>
            </p:cNvPr>
            <p:cNvSpPr/>
            <p:nvPr/>
          </p:nvSpPr>
          <p:spPr>
            <a:xfrm>
              <a:off x="197645" y="2586039"/>
              <a:ext cx="924521" cy="684158"/>
            </a:xfrm>
            <a:custGeom>
              <a:avLst/>
              <a:gdLst>
                <a:gd name="connsiteX0" fmla="*/ 0 w 924521"/>
                <a:gd name="connsiteY0" fmla="*/ 0 h 684158"/>
                <a:gd name="connsiteX1" fmla="*/ 924521 w 924521"/>
                <a:gd name="connsiteY1" fmla="*/ 356498 h 684158"/>
                <a:gd name="connsiteX2" fmla="*/ 924521 w 924521"/>
                <a:gd name="connsiteY2" fmla="*/ 684158 h 684158"/>
                <a:gd name="connsiteX3" fmla="*/ 0 w 924521"/>
                <a:gd name="connsiteY3" fmla="*/ 327659 h 68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4521" h="684158">
                  <a:moveTo>
                    <a:pt x="0" y="0"/>
                  </a:moveTo>
                  <a:lnTo>
                    <a:pt x="924521" y="356498"/>
                  </a:lnTo>
                  <a:lnTo>
                    <a:pt x="924521" y="684158"/>
                  </a:lnTo>
                  <a:lnTo>
                    <a:pt x="0" y="327659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64469193-92EE-DA65-CC86-DFEF132D92AC}"/>
                </a:ext>
              </a:extLst>
            </p:cNvPr>
            <p:cNvSpPr/>
            <p:nvPr/>
          </p:nvSpPr>
          <p:spPr>
            <a:xfrm>
              <a:off x="1254299" y="2708910"/>
              <a:ext cx="1267445" cy="329720"/>
            </a:xfrm>
            <a:custGeom>
              <a:avLst/>
              <a:gdLst>
                <a:gd name="connsiteX0" fmla="*/ 0 w 1267445"/>
                <a:gd name="connsiteY0" fmla="*/ 0 h 329720"/>
                <a:gd name="connsiteX1" fmla="*/ 1267445 w 1267445"/>
                <a:gd name="connsiteY1" fmla="*/ 0 h 329720"/>
                <a:gd name="connsiteX2" fmla="*/ 1267445 w 1267445"/>
                <a:gd name="connsiteY2" fmla="*/ 328613 h 329720"/>
                <a:gd name="connsiteX3" fmla="*/ 621 w 1267445"/>
                <a:gd name="connsiteY3" fmla="*/ 328613 h 329720"/>
                <a:gd name="connsiteX4" fmla="*/ 0 w 1267445"/>
                <a:gd name="connsiteY4" fmla="*/ 329720 h 32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7445" h="329720">
                  <a:moveTo>
                    <a:pt x="0" y="0"/>
                  </a:moveTo>
                  <a:lnTo>
                    <a:pt x="1267445" y="0"/>
                  </a:lnTo>
                  <a:lnTo>
                    <a:pt x="1267445" y="328613"/>
                  </a:lnTo>
                  <a:lnTo>
                    <a:pt x="621" y="328613"/>
                  </a:lnTo>
                  <a:lnTo>
                    <a:pt x="0" y="32972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4" name="フリーフォーム: 図形 103">
              <a:extLst>
                <a:ext uri="{FF2B5EF4-FFF2-40B4-BE49-F238E27FC236}">
                  <a16:creationId xmlns:a16="http://schemas.microsoft.com/office/drawing/2014/main" id="{3EF13059-D5D7-5A39-362F-3B6CA6B5532E}"/>
                </a:ext>
              </a:extLst>
            </p:cNvPr>
            <p:cNvSpPr/>
            <p:nvPr/>
          </p:nvSpPr>
          <p:spPr>
            <a:xfrm>
              <a:off x="1122166" y="2247900"/>
              <a:ext cx="1499591" cy="1022986"/>
            </a:xfrm>
            <a:custGeom>
              <a:avLst/>
              <a:gdLst>
                <a:gd name="connsiteX0" fmla="*/ 132133 w 1499591"/>
                <a:gd name="connsiteY0" fmla="*/ 463069 h 1022986"/>
                <a:gd name="connsiteX1" fmla="*/ 132133 w 1499591"/>
                <a:gd name="connsiteY1" fmla="*/ 790731 h 1022986"/>
                <a:gd name="connsiteX2" fmla="*/ 1785 w 1499591"/>
                <a:gd name="connsiteY2" fmla="*/ 1022986 h 1022986"/>
                <a:gd name="connsiteX3" fmla="*/ 0 w 1499591"/>
                <a:gd name="connsiteY3" fmla="*/ 1022298 h 1022986"/>
                <a:gd name="connsiteX4" fmla="*/ 0 w 1499591"/>
                <a:gd name="connsiteY4" fmla="*/ 694638 h 1022986"/>
                <a:gd name="connsiteX5" fmla="*/ 1784 w 1499591"/>
                <a:gd name="connsiteY5" fmla="*/ 695326 h 1022986"/>
                <a:gd name="connsiteX6" fmla="*/ 1499590 w 1499591"/>
                <a:gd name="connsiteY6" fmla="*/ 204788 h 1022986"/>
                <a:gd name="connsiteX7" fmla="*/ 1499591 w 1499591"/>
                <a:gd name="connsiteY7" fmla="*/ 204788 h 1022986"/>
                <a:gd name="connsiteX8" fmla="*/ 1499591 w 1499591"/>
                <a:gd name="connsiteY8" fmla="*/ 532448 h 1022986"/>
                <a:gd name="connsiteX9" fmla="*/ 1399579 w 1499591"/>
                <a:gd name="connsiteY9" fmla="*/ 789623 h 1022986"/>
                <a:gd name="connsiteX10" fmla="*/ 1399578 w 1499591"/>
                <a:gd name="connsiteY10" fmla="*/ 789623 h 1022986"/>
                <a:gd name="connsiteX11" fmla="*/ 1399578 w 1499591"/>
                <a:gd name="connsiteY11" fmla="*/ 461963 h 1022986"/>
                <a:gd name="connsiteX12" fmla="*/ 398163 w 1499591"/>
                <a:gd name="connsiteY12" fmla="*/ 0 h 1022986"/>
                <a:gd name="connsiteX13" fmla="*/ 398163 w 1499591"/>
                <a:gd name="connsiteY13" fmla="*/ 204788 h 1022986"/>
                <a:gd name="connsiteX14" fmla="*/ 273248 w 1499591"/>
                <a:gd name="connsiteY14" fmla="*/ 204788 h 1022986"/>
                <a:gd name="connsiteX15" fmla="*/ 393492 w 1499591"/>
                <a:gd name="connsiteY15" fmla="*/ 2021 h 1022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99591" h="1022986">
                  <a:moveTo>
                    <a:pt x="132133" y="463069"/>
                  </a:moveTo>
                  <a:lnTo>
                    <a:pt x="132133" y="790731"/>
                  </a:lnTo>
                  <a:lnTo>
                    <a:pt x="1785" y="1022986"/>
                  </a:lnTo>
                  <a:lnTo>
                    <a:pt x="0" y="1022298"/>
                  </a:lnTo>
                  <a:lnTo>
                    <a:pt x="0" y="694638"/>
                  </a:lnTo>
                  <a:lnTo>
                    <a:pt x="1784" y="695326"/>
                  </a:lnTo>
                  <a:close/>
                  <a:moveTo>
                    <a:pt x="1499590" y="204788"/>
                  </a:moveTo>
                  <a:lnTo>
                    <a:pt x="1499591" y="204788"/>
                  </a:lnTo>
                  <a:lnTo>
                    <a:pt x="1499591" y="532448"/>
                  </a:lnTo>
                  <a:lnTo>
                    <a:pt x="1399579" y="789623"/>
                  </a:lnTo>
                  <a:lnTo>
                    <a:pt x="1399578" y="789623"/>
                  </a:lnTo>
                  <a:lnTo>
                    <a:pt x="1399578" y="461963"/>
                  </a:lnTo>
                  <a:close/>
                  <a:moveTo>
                    <a:pt x="398163" y="0"/>
                  </a:moveTo>
                  <a:lnTo>
                    <a:pt x="398163" y="204788"/>
                  </a:lnTo>
                  <a:lnTo>
                    <a:pt x="273248" y="204788"/>
                  </a:lnTo>
                  <a:lnTo>
                    <a:pt x="393492" y="2021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674702C5-6A4E-4D60-9DC8-115CC7773798}"/>
              </a:ext>
            </a:extLst>
          </p:cNvPr>
          <p:cNvGrpSpPr/>
          <p:nvPr/>
        </p:nvGrpSpPr>
        <p:grpSpPr>
          <a:xfrm rot="5400000">
            <a:off x="3979028" y="5143234"/>
            <a:ext cx="958693" cy="1377492"/>
            <a:chOff x="3872880" y="3784600"/>
            <a:chExt cx="2160240" cy="2018893"/>
          </a:xfrm>
        </p:grpSpPr>
        <p:sp>
          <p:nvSpPr>
            <p:cNvPr id="106" name="フリーフォーム: 図形 105">
              <a:extLst>
                <a:ext uri="{FF2B5EF4-FFF2-40B4-BE49-F238E27FC236}">
                  <a16:creationId xmlns:a16="http://schemas.microsoft.com/office/drawing/2014/main" id="{CEED7699-5E2A-2AAF-12A0-4636C896D51C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pattFill prst="wdUpDiag">
              <a:fgClr>
                <a:srgbClr val="FFFF00"/>
              </a:fgClr>
              <a:bgClr>
                <a:schemeClr val="tx1"/>
              </a:bgClr>
            </a:pattFill>
            <a:ln w="635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フリーフォーム: 図形 106">
              <a:extLst>
                <a:ext uri="{FF2B5EF4-FFF2-40B4-BE49-F238E27FC236}">
                  <a16:creationId xmlns:a16="http://schemas.microsoft.com/office/drawing/2014/main" id="{2B2B61B1-9083-D1D2-A92B-B57ED9FB8274}"/>
                </a:ext>
              </a:extLst>
            </p:cNvPr>
            <p:cNvSpPr/>
            <p:nvPr/>
          </p:nvSpPr>
          <p:spPr>
            <a:xfrm rot="10800000">
              <a:off x="4952230" y="4573004"/>
              <a:ext cx="1080890" cy="1222365"/>
            </a:xfrm>
            <a:custGeom>
              <a:avLst/>
              <a:gdLst>
                <a:gd name="connsiteX0" fmla="*/ 0 w 1080890"/>
                <a:gd name="connsiteY0" fmla="*/ 1222365 h 1222365"/>
                <a:gd name="connsiteX1" fmla="*/ 0 w 1080890"/>
                <a:gd name="connsiteY1" fmla="*/ 894705 h 1222365"/>
                <a:gd name="connsiteX2" fmla="*/ 1080120 w 1080890"/>
                <a:gd name="connsiteY2" fmla="*/ 0 h 1222365"/>
                <a:gd name="connsiteX3" fmla="*/ 1080890 w 1080890"/>
                <a:gd name="connsiteY3" fmla="*/ 638 h 1222365"/>
                <a:gd name="connsiteX4" fmla="*/ 1080890 w 1080890"/>
                <a:gd name="connsiteY4" fmla="*/ 328298 h 1222365"/>
                <a:gd name="connsiteX5" fmla="*/ 1080120 w 1080890"/>
                <a:gd name="connsiteY5" fmla="*/ 327660 h 1222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0890" h="1222365">
                  <a:moveTo>
                    <a:pt x="0" y="1222365"/>
                  </a:moveTo>
                  <a:lnTo>
                    <a:pt x="0" y="894705"/>
                  </a:lnTo>
                  <a:lnTo>
                    <a:pt x="1080120" y="0"/>
                  </a:lnTo>
                  <a:lnTo>
                    <a:pt x="1080890" y="638"/>
                  </a:lnTo>
                  <a:lnTo>
                    <a:pt x="1080890" y="328298"/>
                  </a:lnTo>
                  <a:lnTo>
                    <a:pt x="1080120" y="32766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BD2CC682-79E0-466F-9CB5-F887E6119C0D}"/>
                </a:ext>
              </a:extLst>
            </p:cNvPr>
            <p:cNvSpPr/>
            <p:nvPr/>
          </p:nvSpPr>
          <p:spPr>
            <a:xfrm rot="10800000">
              <a:off x="3872880" y="4573004"/>
              <a:ext cx="1079350" cy="1221727"/>
            </a:xfrm>
            <a:custGeom>
              <a:avLst/>
              <a:gdLst>
                <a:gd name="connsiteX0" fmla="*/ 1079350 w 1079350"/>
                <a:gd name="connsiteY0" fmla="*/ 1221727 h 1221727"/>
                <a:gd name="connsiteX1" fmla="*/ 0 w 1079350"/>
                <a:gd name="connsiteY1" fmla="*/ 327660 h 1221727"/>
                <a:gd name="connsiteX2" fmla="*/ 0 w 1079350"/>
                <a:gd name="connsiteY2" fmla="*/ 0 h 1221727"/>
                <a:gd name="connsiteX3" fmla="*/ 1079350 w 1079350"/>
                <a:gd name="connsiteY3" fmla="*/ 894067 h 122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350" h="1221727">
                  <a:moveTo>
                    <a:pt x="1079350" y="1221727"/>
                  </a:moveTo>
                  <a:lnTo>
                    <a:pt x="0" y="327660"/>
                  </a:lnTo>
                  <a:lnTo>
                    <a:pt x="0" y="0"/>
                  </a:lnTo>
                  <a:lnTo>
                    <a:pt x="1079350" y="894067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2A143DD4-46D1-3864-E202-6740761D8CA1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11C37A8C-93AA-8E10-3354-D2EC54AF9D90}"/>
              </a:ext>
            </a:extLst>
          </p:cNvPr>
          <p:cNvGrpSpPr/>
          <p:nvPr/>
        </p:nvGrpSpPr>
        <p:grpSpPr>
          <a:xfrm rot="19878931" flipH="1">
            <a:off x="4609331" y="1856488"/>
            <a:ext cx="1245325" cy="643168"/>
            <a:chOff x="3872880" y="3784600"/>
            <a:chExt cx="2160240" cy="2018893"/>
          </a:xfrm>
        </p:grpSpPr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D03CE560-A19F-B337-C049-A0A3EEB62D89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solidFill>
              <a:srgbClr val="00B0F0"/>
            </a:solidFill>
            <a:ln w="635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FA261152-1F84-88BC-DBCE-EC248F71314F}"/>
                </a:ext>
              </a:extLst>
            </p:cNvPr>
            <p:cNvSpPr/>
            <p:nvPr/>
          </p:nvSpPr>
          <p:spPr>
            <a:xfrm rot="10800000">
              <a:off x="4952230" y="4573004"/>
              <a:ext cx="1080890" cy="1222365"/>
            </a:xfrm>
            <a:custGeom>
              <a:avLst/>
              <a:gdLst>
                <a:gd name="connsiteX0" fmla="*/ 0 w 1080890"/>
                <a:gd name="connsiteY0" fmla="*/ 1222365 h 1222365"/>
                <a:gd name="connsiteX1" fmla="*/ 0 w 1080890"/>
                <a:gd name="connsiteY1" fmla="*/ 894705 h 1222365"/>
                <a:gd name="connsiteX2" fmla="*/ 1080120 w 1080890"/>
                <a:gd name="connsiteY2" fmla="*/ 0 h 1222365"/>
                <a:gd name="connsiteX3" fmla="*/ 1080890 w 1080890"/>
                <a:gd name="connsiteY3" fmla="*/ 638 h 1222365"/>
                <a:gd name="connsiteX4" fmla="*/ 1080890 w 1080890"/>
                <a:gd name="connsiteY4" fmla="*/ 328298 h 1222365"/>
                <a:gd name="connsiteX5" fmla="*/ 1080120 w 1080890"/>
                <a:gd name="connsiteY5" fmla="*/ 327660 h 1222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0890" h="1222365">
                  <a:moveTo>
                    <a:pt x="0" y="1222365"/>
                  </a:moveTo>
                  <a:lnTo>
                    <a:pt x="0" y="894705"/>
                  </a:lnTo>
                  <a:lnTo>
                    <a:pt x="1080120" y="0"/>
                  </a:lnTo>
                  <a:lnTo>
                    <a:pt x="1080890" y="638"/>
                  </a:lnTo>
                  <a:lnTo>
                    <a:pt x="1080890" y="328298"/>
                  </a:lnTo>
                  <a:lnTo>
                    <a:pt x="1080120" y="32766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5D486A57-6713-F041-848E-BED6D0E47CA7}"/>
                </a:ext>
              </a:extLst>
            </p:cNvPr>
            <p:cNvSpPr/>
            <p:nvPr/>
          </p:nvSpPr>
          <p:spPr>
            <a:xfrm rot="10800000">
              <a:off x="3872880" y="4573004"/>
              <a:ext cx="1079350" cy="1221727"/>
            </a:xfrm>
            <a:custGeom>
              <a:avLst/>
              <a:gdLst>
                <a:gd name="connsiteX0" fmla="*/ 1079350 w 1079350"/>
                <a:gd name="connsiteY0" fmla="*/ 1221727 h 1221727"/>
                <a:gd name="connsiteX1" fmla="*/ 0 w 1079350"/>
                <a:gd name="connsiteY1" fmla="*/ 327660 h 1221727"/>
                <a:gd name="connsiteX2" fmla="*/ 0 w 1079350"/>
                <a:gd name="connsiteY2" fmla="*/ 0 h 1221727"/>
                <a:gd name="connsiteX3" fmla="*/ 1079350 w 1079350"/>
                <a:gd name="connsiteY3" fmla="*/ 894067 h 122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350" h="1221727">
                  <a:moveTo>
                    <a:pt x="1079350" y="1221727"/>
                  </a:moveTo>
                  <a:lnTo>
                    <a:pt x="0" y="327660"/>
                  </a:lnTo>
                  <a:lnTo>
                    <a:pt x="0" y="0"/>
                  </a:lnTo>
                  <a:lnTo>
                    <a:pt x="1079350" y="894067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4D98193B-17E5-4B0D-DC4E-0A7E679A5AC3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5" name="グループ化 114">
            <a:extLst>
              <a:ext uri="{FF2B5EF4-FFF2-40B4-BE49-F238E27FC236}">
                <a16:creationId xmlns:a16="http://schemas.microsoft.com/office/drawing/2014/main" id="{CEDEA053-DA33-0ACF-AB70-06353E44AA44}"/>
              </a:ext>
            </a:extLst>
          </p:cNvPr>
          <p:cNvGrpSpPr/>
          <p:nvPr/>
        </p:nvGrpSpPr>
        <p:grpSpPr>
          <a:xfrm rot="18900000" flipH="1">
            <a:off x="4224244" y="907242"/>
            <a:ext cx="861507" cy="562257"/>
            <a:chOff x="197644" y="2241850"/>
            <a:chExt cx="2424113" cy="1029036"/>
          </a:xfrm>
        </p:grpSpPr>
        <p:sp>
          <p:nvSpPr>
            <p:cNvPr id="116" name="フリーフォーム: 図形 115">
              <a:extLst>
                <a:ext uri="{FF2B5EF4-FFF2-40B4-BE49-F238E27FC236}">
                  <a16:creationId xmlns:a16="http://schemas.microsoft.com/office/drawing/2014/main" id="{AB5C7165-B2DF-B2A1-2083-A3F0E5600BBA}"/>
                </a:ext>
              </a:extLst>
            </p:cNvPr>
            <p:cNvSpPr/>
            <p:nvPr/>
          </p:nvSpPr>
          <p:spPr>
            <a:xfrm>
              <a:off x="197644" y="224790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solidFill>
              <a:srgbClr val="CC99FF"/>
            </a:soli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フリーフォーム: 図形 116">
              <a:extLst>
                <a:ext uri="{FF2B5EF4-FFF2-40B4-BE49-F238E27FC236}">
                  <a16:creationId xmlns:a16="http://schemas.microsoft.com/office/drawing/2014/main" id="{895F477D-8092-ECA5-8995-84515ED41FDB}"/>
                </a:ext>
              </a:extLst>
            </p:cNvPr>
            <p:cNvSpPr/>
            <p:nvPr/>
          </p:nvSpPr>
          <p:spPr>
            <a:xfrm>
              <a:off x="197644" y="2241850"/>
              <a:ext cx="2424112" cy="1022985"/>
            </a:xfrm>
            <a:custGeom>
              <a:avLst/>
              <a:gdLst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510436 w 2424112"/>
                <a:gd name="connsiteY11" fmla="*/ 534964 h 1022985"/>
                <a:gd name="connsiteX12" fmla="*/ 0 w 2424112"/>
                <a:gd name="connsiteY12" fmla="*/ 338138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239568 w 2424112"/>
                <a:gd name="connsiteY4" fmla="*/ 461963 h 1022985"/>
                <a:gd name="connsiteX5" fmla="*/ 1197769 w 2424112"/>
                <a:gd name="connsiteY5" fmla="*/ 532448 h 1022985"/>
                <a:gd name="connsiteX6" fmla="*/ 2424112 w 2424112"/>
                <a:gd name="connsiteY6" fmla="*/ 532448 h 1022985"/>
                <a:gd name="connsiteX7" fmla="*/ 2324100 w 2424112"/>
                <a:gd name="connsiteY7" fmla="*/ 789623 h 1022985"/>
                <a:gd name="connsiteX8" fmla="*/ 1057275 w 2424112"/>
                <a:gd name="connsiteY8" fmla="*/ 789623 h 1022985"/>
                <a:gd name="connsiteX9" fmla="*/ 926306 w 2424112"/>
                <a:gd name="connsiteY9" fmla="*/ 1022985 h 1022985"/>
                <a:gd name="connsiteX10" fmla="*/ 0 w 2424112"/>
                <a:gd name="connsiteY10" fmla="*/ 665798 h 1022985"/>
                <a:gd name="connsiteX11" fmla="*/ 0 w 2424112"/>
                <a:gd name="connsiteY11" fmla="*/ 338138 h 1022985"/>
                <a:gd name="connsiteX12" fmla="*/ 1319212 w 2424112"/>
                <a:gd name="connsiteY12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1197769 w 2424112"/>
                <a:gd name="connsiteY4" fmla="*/ 532448 h 1022985"/>
                <a:gd name="connsiteX5" fmla="*/ 2424112 w 2424112"/>
                <a:gd name="connsiteY5" fmla="*/ 532448 h 1022985"/>
                <a:gd name="connsiteX6" fmla="*/ 2324100 w 2424112"/>
                <a:gd name="connsiteY6" fmla="*/ 789623 h 1022985"/>
                <a:gd name="connsiteX7" fmla="*/ 1057275 w 2424112"/>
                <a:gd name="connsiteY7" fmla="*/ 789623 h 1022985"/>
                <a:gd name="connsiteX8" fmla="*/ 926306 w 2424112"/>
                <a:gd name="connsiteY8" fmla="*/ 1022985 h 1022985"/>
                <a:gd name="connsiteX9" fmla="*/ 0 w 2424112"/>
                <a:gd name="connsiteY9" fmla="*/ 665798 h 1022985"/>
                <a:gd name="connsiteX10" fmla="*/ 0 w 2424112"/>
                <a:gd name="connsiteY10" fmla="*/ 338138 h 1022985"/>
                <a:gd name="connsiteX11" fmla="*/ 1319212 w 2424112"/>
                <a:gd name="connsiteY11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324100 w 2424112"/>
                <a:gd name="connsiteY3" fmla="*/ 461963 h 1022985"/>
                <a:gd name="connsiteX4" fmla="*/ 2424112 w 2424112"/>
                <a:gd name="connsiteY4" fmla="*/ 532448 h 1022985"/>
                <a:gd name="connsiteX5" fmla="*/ 2324100 w 2424112"/>
                <a:gd name="connsiteY5" fmla="*/ 789623 h 1022985"/>
                <a:gd name="connsiteX6" fmla="*/ 1057275 w 2424112"/>
                <a:gd name="connsiteY6" fmla="*/ 789623 h 1022985"/>
                <a:gd name="connsiteX7" fmla="*/ 926306 w 2424112"/>
                <a:gd name="connsiteY7" fmla="*/ 1022985 h 1022985"/>
                <a:gd name="connsiteX8" fmla="*/ 0 w 2424112"/>
                <a:gd name="connsiteY8" fmla="*/ 665798 h 1022985"/>
                <a:gd name="connsiteX9" fmla="*/ 0 w 2424112"/>
                <a:gd name="connsiteY9" fmla="*/ 338138 h 1022985"/>
                <a:gd name="connsiteX10" fmla="*/ 1319212 w 2424112"/>
                <a:gd name="connsiteY10" fmla="*/ 0 h 1022985"/>
                <a:gd name="connsiteX0" fmla="*/ 1319212 w 2424112"/>
                <a:gd name="connsiteY0" fmla="*/ 0 h 1022985"/>
                <a:gd name="connsiteX1" fmla="*/ 1197769 w 2424112"/>
                <a:gd name="connsiteY1" fmla="*/ 204788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  <a:gd name="connsiteX0" fmla="*/ 1319212 w 2424112"/>
                <a:gd name="connsiteY0" fmla="*/ 0 h 1022985"/>
                <a:gd name="connsiteX1" fmla="*/ 1321594 w 2424112"/>
                <a:gd name="connsiteY1" fmla="*/ 202407 h 1022985"/>
                <a:gd name="connsiteX2" fmla="*/ 2424112 w 2424112"/>
                <a:gd name="connsiteY2" fmla="*/ 204788 h 1022985"/>
                <a:gd name="connsiteX3" fmla="*/ 2424112 w 2424112"/>
                <a:gd name="connsiteY3" fmla="*/ 532448 h 1022985"/>
                <a:gd name="connsiteX4" fmla="*/ 2324100 w 2424112"/>
                <a:gd name="connsiteY4" fmla="*/ 789623 h 1022985"/>
                <a:gd name="connsiteX5" fmla="*/ 1057275 w 2424112"/>
                <a:gd name="connsiteY5" fmla="*/ 789623 h 1022985"/>
                <a:gd name="connsiteX6" fmla="*/ 926306 w 2424112"/>
                <a:gd name="connsiteY6" fmla="*/ 1022985 h 1022985"/>
                <a:gd name="connsiteX7" fmla="*/ 0 w 2424112"/>
                <a:gd name="connsiteY7" fmla="*/ 665798 h 1022985"/>
                <a:gd name="connsiteX8" fmla="*/ 0 w 2424112"/>
                <a:gd name="connsiteY8" fmla="*/ 338138 h 1022985"/>
                <a:gd name="connsiteX9" fmla="*/ 1319212 w 2424112"/>
                <a:gd name="connsiteY9" fmla="*/ 0 h 10229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24112" h="1022985">
                  <a:moveTo>
                    <a:pt x="1319212" y="0"/>
                  </a:moveTo>
                  <a:lnTo>
                    <a:pt x="1321594" y="202407"/>
                  </a:lnTo>
                  <a:lnTo>
                    <a:pt x="2424112" y="204788"/>
                  </a:lnTo>
                  <a:lnTo>
                    <a:pt x="2424112" y="532448"/>
                  </a:lnTo>
                  <a:lnTo>
                    <a:pt x="2324100" y="789623"/>
                  </a:lnTo>
                  <a:lnTo>
                    <a:pt x="1057275" y="789623"/>
                  </a:lnTo>
                  <a:lnTo>
                    <a:pt x="926306" y="1022985"/>
                  </a:lnTo>
                  <a:lnTo>
                    <a:pt x="0" y="665798"/>
                  </a:lnTo>
                  <a:lnTo>
                    <a:pt x="0" y="338138"/>
                  </a:lnTo>
                  <a:lnTo>
                    <a:pt x="1319212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28656487-3D20-15AD-35B0-9302150D3C00}"/>
                </a:ext>
              </a:extLst>
            </p:cNvPr>
            <p:cNvSpPr/>
            <p:nvPr/>
          </p:nvSpPr>
          <p:spPr>
            <a:xfrm>
              <a:off x="197645" y="2586039"/>
              <a:ext cx="924521" cy="684158"/>
            </a:xfrm>
            <a:custGeom>
              <a:avLst/>
              <a:gdLst>
                <a:gd name="connsiteX0" fmla="*/ 0 w 924521"/>
                <a:gd name="connsiteY0" fmla="*/ 0 h 684158"/>
                <a:gd name="connsiteX1" fmla="*/ 924521 w 924521"/>
                <a:gd name="connsiteY1" fmla="*/ 356498 h 684158"/>
                <a:gd name="connsiteX2" fmla="*/ 924521 w 924521"/>
                <a:gd name="connsiteY2" fmla="*/ 684158 h 684158"/>
                <a:gd name="connsiteX3" fmla="*/ 0 w 924521"/>
                <a:gd name="connsiteY3" fmla="*/ 327659 h 6841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24521" h="684158">
                  <a:moveTo>
                    <a:pt x="0" y="0"/>
                  </a:moveTo>
                  <a:lnTo>
                    <a:pt x="924521" y="356498"/>
                  </a:lnTo>
                  <a:lnTo>
                    <a:pt x="924521" y="684158"/>
                  </a:lnTo>
                  <a:lnTo>
                    <a:pt x="0" y="327659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20EFCE7D-4C54-3F75-F563-3C27F03332FF}"/>
                </a:ext>
              </a:extLst>
            </p:cNvPr>
            <p:cNvSpPr/>
            <p:nvPr/>
          </p:nvSpPr>
          <p:spPr>
            <a:xfrm>
              <a:off x="1254299" y="2708910"/>
              <a:ext cx="1267445" cy="329720"/>
            </a:xfrm>
            <a:custGeom>
              <a:avLst/>
              <a:gdLst>
                <a:gd name="connsiteX0" fmla="*/ 0 w 1267445"/>
                <a:gd name="connsiteY0" fmla="*/ 0 h 329720"/>
                <a:gd name="connsiteX1" fmla="*/ 1267445 w 1267445"/>
                <a:gd name="connsiteY1" fmla="*/ 0 h 329720"/>
                <a:gd name="connsiteX2" fmla="*/ 1267445 w 1267445"/>
                <a:gd name="connsiteY2" fmla="*/ 328613 h 329720"/>
                <a:gd name="connsiteX3" fmla="*/ 621 w 1267445"/>
                <a:gd name="connsiteY3" fmla="*/ 328613 h 329720"/>
                <a:gd name="connsiteX4" fmla="*/ 0 w 1267445"/>
                <a:gd name="connsiteY4" fmla="*/ 329720 h 3297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7445" h="329720">
                  <a:moveTo>
                    <a:pt x="0" y="0"/>
                  </a:moveTo>
                  <a:lnTo>
                    <a:pt x="1267445" y="0"/>
                  </a:lnTo>
                  <a:lnTo>
                    <a:pt x="1267445" y="328613"/>
                  </a:lnTo>
                  <a:lnTo>
                    <a:pt x="621" y="328613"/>
                  </a:lnTo>
                  <a:lnTo>
                    <a:pt x="0" y="32972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BEB3CA6F-D4BF-29DB-CA78-AF5A16E1E66D}"/>
                </a:ext>
              </a:extLst>
            </p:cNvPr>
            <p:cNvSpPr/>
            <p:nvPr/>
          </p:nvSpPr>
          <p:spPr>
            <a:xfrm>
              <a:off x="1122166" y="2247900"/>
              <a:ext cx="1499591" cy="1022986"/>
            </a:xfrm>
            <a:custGeom>
              <a:avLst/>
              <a:gdLst>
                <a:gd name="connsiteX0" fmla="*/ 132133 w 1499591"/>
                <a:gd name="connsiteY0" fmla="*/ 463069 h 1022986"/>
                <a:gd name="connsiteX1" fmla="*/ 132133 w 1499591"/>
                <a:gd name="connsiteY1" fmla="*/ 790731 h 1022986"/>
                <a:gd name="connsiteX2" fmla="*/ 1785 w 1499591"/>
                <a:gd name="connsiteY2" fmla="*/ 1022986 h 1022986"/>
                <a:gd name="connsiteX3" fmla="*/ 0 w 1499591"/>
                <a:gd name="connsiteY3" fmla="*/ 1022298 h 1022986"/>
                <a:gd name="connsiteX4" fmla="*/ 0 w 1499591"/>
                <a:gd name="connsiteY4" fmla="*/ 694638 h 1022986"/>
                <a:gd name="connsiteX5" fmla="*/ 1784 w 1499591"/>
                <a:gd name="connsiteY5" fmla="*/ 695326 h 1022986"/>
                <a:gd name="connsiteX6" fmla="*/ 1499590 w 1499591"/>
                <a:gd name="connsiteY6" fmla="*/ 204788 h 1022986"/>
                <a:gd name="connsiteX7" fmla="*/ 1499591 w 1499591"/>
                <a:gd name="connsiteY7" fmla="*/ 204788 h 1022986"/>
                <a:gd name="connsiteX8" fmla="*/ 1499591 w 1499591"/>
                <a:gd name="connsiteY8" fmla="*/ 532448 h 1022986"/>
                <a:gd name="connsiteX9" fmla="*/ 1399579 w 1499591"/>
                <a:gd name="connsiteY9" fmla="*/ 789623 h 1022986"/>
                <a:gd name="connsiteX10" fmla="*/ 1399578 w 1499591"/>
                <a:gd name="connsiteY10" fmla="*/ 789623 h 1022986"/>
                <a:gd name="connsiteX11" fmla="*/ 1399578 w 1499591"/>
                <a:gd name="connsiteY11" fmla="*/ 461963 h 1022986"/>
                <a:gd name="connsiteX12" fmla="*/ 398163 w 1499591"/>
                <a:gd name="connsiteY12" fmla="*/ 0 h 1022986"/>
                <a:gd name="connsiteX13" fmla="*/ 398163 w 1499591"/>
                <a:gd name="connsiteY13" fmla="*/ 204788 h 1022986"/>
                <a:gd name="connsiteX14" fmla="*/ 273248 w 1499591"/>
                <a:gd name="connsiteY14" fmla="*/ 204788 h 1022986"/>
                <a:gd name="connsiteX15" fmla="*/ 393492 w 1499591"/>
                <a:gd name="connsiteY15" fmla="*/ 2021 h 1022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99591" h="1022986">
                  <a:moveTo>
                    <a:pt x="132133" y="463069"/>
                  </a:moveTo>
                  <a:lnTo>
                    <a:pt x="132133" y="790731"/>
                  </a:lnTo>
                  <a:lnTo>
                    <a:pt x="1785" y="1022986"/>
                  </a:lnTo>
                  <a:lnTo>
                    <a:pt x="0" y="1022298"/>
                  </a:lnTo>
                  <a:lnTo>
                    <a:pt x="0" y="694638"/>
                  </a:lnTo>
                  <a:lnTo>
                    <a:pt x="1784" y="695326"/>
                  </a:lnTo>
                  <a:close/>
                  <a:moveTo>
                    <a:pt x="1499590" y="204788"/>
                  </a:moveTo>
                  <a:lnTo>
                    <a:pt x="1499591" y="204788"/>
                  </a:lnTo>
                  <a:lnTo>
                    <a:pt x="1499591" y="532448"/>
                  </a:lnTo>
                  <a:lnTo>
                    <a:pt x="1399579" y="789623"/>
                  </a:lnTo>
                  <a:lnTo>
                    <a:pt x="1399578" y="789623"/>
                  </a:lnTo>
                  <a:lnTo>
                    <a:pt x="1399578" y="461963"/>
                  </a:lnTo>
                  <a:close/>
                  <a:moveTo>
                    <a:pt x="398163" y="0"/>
                  </a:moveTo>
                  <a:lnTo>
                    <a:pt x="398163" y="204788"/>
                  </a:lnTo>
                  <a:lnTo>
                    <a:pt x="273248" y="204788"/>
                  </a:lnTo>
                  <a:lnTo>
                    <a:pt x="393492" y="2021"/>
                  </a:lnTo>
                  <a:close/>
                </a:path>
              </a:pathLst>
            </a:custGeom>
            <a:solidFill>
              <a:schemeClr val="tx1">
                <a:alpha val="3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15EF0474-65FF-104A-50A8-4F580EDE99D8}"/>
              </a:ext>
            </a:extLst>
          </p:cNvPr>
          <p:cNvGrpSpPr/>
          <p:nvPr/>
        </p:nvGrpSpPr>
        <p:grpSpPr>
          <a:xfrm rot="8100000" flipH="1">
            <a:off x="5422735" y="900331"/>
            <a:ext cx="934285" cy="798188"/>
            <a:chOff x="657225" y="3264200"/>
            <a:chExt cx="2628901" cy="1460835"/>
          </a:xfrm>
        </p:grpSpPr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04465610-80E8-FF13-FD53-1919A975D7E3}"/>
                </a:ext>
              </a:extLst>
            </p:cNvPr>
            <p:cNvSpPr/>
            <p:nvPr/>
          </p:nvSpPr>
          <p:spPr>
            <a:xfrm>
              <a:off x="657225" y="3270250"/>
              <a:ext cx="2628900" cy="1454785"/>
            </a:xfrm>
            <a:custGeom>
              <a:avLst/>
              <a:gdLst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280991 w 2628900"/>
                <a:gd name="connsiteY10" fmla="*/ 1106149 h 1454785"/>
                <a:gd name="connsiteX11" fmla="*/ 0 w 2628900"/>
                <a:gd name="connsiteY11" fmla="*/ 1127125 h 1454785"/>
                <a:gd name="connsiteX12" fmla="*/ 685800 w 2628900"/>
                <a:gd name="connsiteY12" fmla="*/ 276225 h 1454785"/>
                <a:gd name="connsiteX13" fmla="*/ 1025525 w 2628900"/>
                <a:gd name="connsiteY13" fmla="*/ 492125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0 w 2628900"/>
                <a:gd name="connsiteY10" fmla="*/ 1127125 h 1454785"/>
                <a:gd name="connsiteX11" fmla="*/ 685800 w 2628900"/>
                <a:gd name="connsiteY11" fmla="*/ 276225 h 1454785"/>
                <a:gd name="connsiteX12" fmla="*/ 1025525 w 2628900"/>
                <a:gd name="connsiteY12" fmla="*/ 492125 h 1454785"/>
                <a:gd name="connsiteX13" fmla="*/ 2203450 w 2628900"/>
                <a:gd name="connsiteY13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428750 w 2628900"/>
                <a:gd name="connsiteY6" fmla="*/ 1070610 h 1454785"/>
                <a:gd name="connsiteX7" fmla="*/ 1828800 w 2628900"/>
                <a:gd name="connsiteY7" fmla="*/ 1318260 h 1454785"/>
                <a:gd name="connsiteX8" fmla="*/ 0 w 2628900"/>
                <a:gd name="connsiteY8" fmla="*/ 1454785 h 1454785"/>
                <a:gd name="connsiteX9" fmla="*/ 0 w 2628900"/>
                <a:gd name="connsiteY9" fmla="*/ 1127125 h 1454785"/>
                <a:gd name="connsiteX10" fmla="*/ 685800 w 2628900"/>
                <a:gd name="connsiteY10" fmla="*/ 276225 h 1454785"/>
                <a:gd name="connsiteX11" fmla="*/ 1025525 w 2628900"/>
                <a:gd name="connsiteY11" fmla="*/ 492125 h 1454785"/>
                <a:gd name="connsiteX12" fmla="*/ 2203450 w 2628900"/>
                <a:gd name="connsiteY12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828800 w 2628900"/>
                <a:gd name="connsiteY6" fmla="*/ 1318260 h 1454785"/>
                <a:gd name="connsiteX7" fmla="*/ 0 w 2628900"/>
                <a:gd name="connsiteY7" fmla="*/ 1454785 h 1454785"/>
                <a:gd name="connsiteX8" fmla="*/ 0 w 2628900"/>
                <a:gd name="connsiteY8" fmla="*/ 1127125 h 1454785"/>
                <a:gd name="connsiteX9" fmla="*/ 685800 w 2628900"/>
                <a:gd name="connsiteY9" fmla="*/ 276225 h 1454785"/>
                <a:gd name="connsiteX10" fmla="*/ 1025525 w 2628900"/>
                <a:gd name="connsiteY10" fmla="*/ 492125 h 1454785"/>
                <a:gd name="connsiteX11" fmla="*/ 2203450 w 2628900"/>
                <a:gd name="connsiteY11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628900 w 2628900"/>
                <a:gd name="connsiteY2" fmla="*/ 562610 h 1454785"/>
                <a:gd name="connsiteX3" fmla="*/ 1743104 w 2628900"/>
                <a:gd name="connsiteY3" fmla="*/ 937550 h 1454785"/>
                <a:gd name="connsiteX4" fmla="*/ 1828800 w 2628900"/>
                <a:gd name="connsiteY4" fmla="*/ 990600 h 1454785"/>
                <a:gd name="connsiteX5" fmla="*/ 1828800 w 2628900"/>
                <a:gd name="connsiteY5" fmla="*/ 1318260 h 1454785"/>
                <a:gd name="connsiteX6" fmla="*/ 0 w 2628900"/>
                <a:gd name="connsiteY6" fmla="*/ 1454785 h 1454785"/>
                <a:gd name="connsiteX7" fmla="*/ 0 w 2628900"/>
                <a:gd name="connsiteY7" fmla="*/ 1127125 h 1454785"/>
                <a:gd name="connsiteX8" fmla="*/ 685800 w 2628900"/>
                <a:gd name="connsiteY8" fmla="*/ 276225 h 1454785"/>
                <a:gd name="connsiteX9" fmla="*/ 1025525 w 2628900"/>
                <a:gd name="connsiteY9" fmla="*/ 492125 h 1454785"/>
                <a:gd name="connsiteX10" fmla="*/ 2203450 w 2628900"/>
                <a:gd name="connsiteY10" fmla="*/ 0 h 145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28900" h="1454785">
                  <a:moveTo>
                    <a:pt x="2203450" y="0"/>
                  </a:moveTo>
                  <a:lnTo>
                    <a:pt x="2628900" y="234950"/>
                  </a:lnTo>
                  <a:lnTo>
                    <a:pt x="2628900" y="562610"/>
                  </a:lnTo>
                  <a:lnTo>
                    <a:pt x="1743104" y="937550"/>
                  </a:lnTo>
                  <a:lnTo>
                    <a:pt x="1828800" y="990600"/>
                  </a:lnTo>
                  <a:lnTo>
                    <a:pt x="1828800" y="1318260"/>
                  </a:lnTo>
                  <a:lnTo>
                    <a:pt x="0" y="1454785"/>
                  </a:lnTo>
                  <a:lnTo>
                    <a:pt x="0" y="1127125"/>
                  </a:lnTo>
                  <a:lnTo>
                    <a:pt x="685800" y="276225"/>
                  </a:lnTo>
                  <a:lnTo>
                    <a:pt x="1025525" y="492125"/>
                  </a:lnTo>
                  <a:lnTo>
                    <a:pt x="2203450" y="0"/>
                  </a:lnTo>
                  <a:close/>
                </a:path>
              </a:pathLst>
            </a:custGeom>
            <a:gradFill>
              <a:gsLst>
                <a:gs pos="0">
                  <a:srgbClr val="FFFF00"/>
                </a:gs>
                <a:gs pos="70000">
                  <a:srgbClr val="FF0000"/>
                </a:gs>
              </a:gsLst>
              <a:lin ang="5400000" scaled="1"/>
            </a:gra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B10057AD-8F64-50AF-9F2B-6ACEAE529AD3}"/>
                </a:ext>
              </a:extLst>
            </p:cNvPr>
            <p:cNvSpPr/>
            <p:nvPr/>
          </p:nvSpPr>
          <p:spPr>
            <a:xfrm>
              <a:off x="657225" y="3264200"/>
              <a:ext cx="2628900" cy="1454785"/>
            </a:xfrm>
            <a:custGeom>
              <a:avLst/>
              <a:gdLst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280991 w 2628900"/>
                <a:gd name="connsiteY10" fmla="*/ 1106149 h 1454785"/>
                <a:gd name="connsiteX11" fmla="*/ 0 w 2628900"/>
                <a:gd name="connsiteY11" fmla="*/ 1127125 h 1454785"/>
                <a:gd name="connsiteX12" fmla="*/ 685800 w 2628900"/>
                <a:gd name="connsiteY12" fmla="*/ 276225 h 1454785"/>
                <a:gd name="connsiteX13" fmla="*/ 1025525 w 2628900"/>
                <a:gd name="connsiteY13" fmla="*/ 492125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572586 w 2628900"/>
                <a:gd name="connsiteY6" fmla="*/ 1009727 h 1454785"/>
                <a:gd name="connsiteX7" fmla="*/ 1428750 w 2628900"/>
                <a:gd name="connsiteY7" fmla="*/ 1070610 h 1454785"/>
                <a:gd name="connsiteX8" fmla="*/ 1828800 w 2628900"/>
                <a:gd name="connsiteY8" fmla="*/ 1318260 h 1454785"/>
                <a:gd name="connsiteX9" fmla="*/ 0 w 2628900"/>
                <a:gd name="connsiteY9" fmla="*/ 1454785 h 1454785"/>
                <a:gd name="connsiteX10" fmla="*/ 0 w 2628900"/>
                <a:gd name="connsiteY10" fmla="*/ 1127125 h 1454785"/>
                <a:gd name="connsiteX11" fmla="*/ 685800 w 2628900"/>
                <a:gd name="connsiteY11" fmla="*/ 276225 h 1454785"/>
                <a:gd name="connsiteX12" fmla="*/ 1025525 w 2628900"/>
                <a:gd name="connsiteY12" fmla="*/ 492125 h 1454785"/>
                <a:gd name="connsiteX13" fmla="*/ 2203450 w 2628900"/>
                <a:gd name="connsiteY13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428750 w 2628900"/>
                <a:gd name="connsiteY6" fmla="*/ 1070610 h 1454785"/>
                <a:gd name="connsiteX7" fmla="*/ 1828800 w 2628900"/>
                <a:gd name="connsiteY7" fmla="*/ 1318260 h 1454785"/>
                <a:gd name="connsiteX8" fmla="*/ 0 w 2628900"/>
                <a:gd name="connsiteY8" fmla="*/ 1454785 h 1454785"/>
                <a:gd name="connsiteX9" fmla="*/ 0 w 2628900"/>
                <a:gd name="connsiteY9" fmla="*/ 1127125 h 1454785"/>
                <a:gd name="connsiteX10" fmla="*/ 685800 w 2628900"/>
                <a:gd name="connsiteY10" fmla="*/ 276225 h 1454785"/>
                <a:gd name="connsiteX11" fmla="*/ 1025525 w 2628900"/>
                <a:gd name="connsiteY11" fmla="*/ 492125 h 1454785"/>
                <a:gd name="connsiteX12" fmla="*/ 2203450 w 2628900"/>
                <a:gd name="connsiteY12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293017 w 2628900"/>
                <a:gd name="connsiteY2" fmla="*/ 377123 h 1454785"/>
                <a:gd name="connsiteX3" fmla="*/ 2628900 w 2628900"/>
                <a:gd name="connsiteY3" fmla="*/ 562610 h 1454785"/>
                <a:gd name="connsiteX4" fmla="*/ 1743104 w 2628900"/>
                <a:gd name="connsiteY4" fmla="*/ 937550 h 1454785"/>
                <a:gd name="connsiteX5" fmla="*/ 1828800 w 2628900"/>
                <a:gd name="connsiteY5" fmla="*/ 990600 h 1454785"/>
                <a:gd name="connsiteX6" fmla="*/ 1828800 w 2628900"/>
                <a:gd name="connsiteY6" fmla="*/ 1318260 h 1454785"/>
                <a:gd name="connsiteX7" fmla="*/ 0 w 2628900"/>
                <a:gd name="connsiteY7" fmla="*/ 1454785 h 1454785"/>
                <a:gd name="connsiteX8" fmla="*/ 0 w 2628900"/>
                <a:gd name="connsiteY8" fmla="*/ 1127125 h 1454785"/>
                <a:gd name="connsiteX9" fmla="*/ 685800 w 2628900"/>
                <a:gd name="connsiteY9" fmla="*/ 276225 h 1454785"/>
                <a:gd name="connsiteX10" fmla="*/ 1025525 w 2628900"/>
                <a:gd name="connsiteY10" fmla="*/ 492125 h 1454785"/>
                <a:gd name="connsiteX11" fmla="*/ 2203450 w 2628900"/>
                <a:gd name="connsiteY11" fmla="*/ 0 h 1454785"/>
                <a:gd name="connsiteX0" fmla="*/ 2203450 w 2628900"/>
                <a:gd name="connsiteY0" fmla="*/ 0 h 1454785"/>
                <a:gd name="connsiteX1" fmla="*/ 2628900 w 2628900"/>
                <a:gd name="connsiteY1" fmla="*/ 234950 h 1454785"/>
                <a:gd name="connsiteX2" fmla="*/ 2628900 w 2628900"/>
                <a:gd name="connsiteY2" fmla="*/ 562610 h 1454785"/>
                <a:gd name="connsiteX3" fmla="*/ 1743104 w 2628900"/>
                <a:gd name="connsiteY3" fmla="*/ 937550 h 1454785"/>
                <a:gd name="connsiteX4" fmla="*/ 1828800 w 2628900"/>
                <a:gd name="connsiteY4" fmla="*/ 990600 h 1454785"/>
                <a:gd name="connsiteX5" fmla="*/ 1828800 w 2628900"/>
                <a:gd name="connsiteY5" fmla="*/ 1318260 h 1454785"/>
                <a:gd name="connsiteX6" fmla="*/ 0 w 2628900"/>
                <a:gd name="connsiteY6" fmla="*/ 1454785 h 1454785"/>
                <a:gd name="connsiteX7" fmla="*/ 0 w 2628900"/>
                <a:gd name="connsiteY7" fmla="*/ 1127125 h 1454785"/>
                <a:gd name="connsiteX8" fmla="*/ 685800 w 2628900"/>
                <a:gd name="connsiteY8" fmla="*/ 276225 h 1454785"/>
                <a:gd name="connsiteX9" fmla="*/ 1025525 w 2628900"/>
                <a:gd name="connsiteY9" fmla="*/ 492125 h 1454785"/>
                <a:gd name="connsiteX10" fmla="*/ 2203450 w 2628900"/>
                <a:gd name="connsiteY10" fmla="*/ 0 h 1454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628900" h="1454785">
                  <a:moveTo>
                    <a:pt x="2203450" y="0"/>
                  </a:moveTo>
                  <a:lnTo>
                    <a:pt x="2628900" y="234950"/>
                  </a:lnTo>
                  <a:lnTo>
                    <a:pt x="2628900" y="562610"/>
                  </a:lnTo>
                  <a:lnTo>
                    <a:pt x="1743104" y="937550"/>
                  </a:lnTo>
                  <a:lnTo>
                    <a:pt x="1828800" y="990600"/>
                  </a:lnTo>
                  <a:lnTo>
                    <a:pt x="1828800" y="1318260"/>
                  </a:lnTo>
                  <a:lnTo>
                    <a:pt x="0" y="1454785"/>
                  </a:lnTo>
                  <a:lnTo>
                    <a:pt x="0" y="1127125"/>
                  </a:lnTo>
                  <a:lnTo>
                    <a:pt x="685800" y="276225"/>
                  </a:lnTo>
                  <a:lnTo>
                    <a:pt x="1025525" y="492125"/>
                  </a:lnTo>
                  <a:lnTo>
                    <a:pt x="2203450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79206861-1E07-4B5C-9EE0-4B500D2B6D95}"/>
                </a:ext>
              </a:extLst>
            </p:cNvPr>
            <p:cNvSpPr/>
            <p:nvPr/>
          </p:nvSpPr>
          <p:spPr>
            <a:xfrm>
              <a:off x="657225" y="3623053"/>
              <a:ext cx="1828800" cy="1101982"/>
            </a:xfrm>
            <a:custGeom>
              <a:avLst/>
              <a:gdLst>
                <a:gd name="connsiteX0" fmla="*/ 1828800 w 1828800"/>
                <a:gd name="connsiteY0" fmla="*/ 637797 h 1101982"/>
                <a:gd name="connsiteX1" fmla="*/ 1828800 w 1828800"/>
                <a:gd name="connsiteY1" fmla="*/ 965457 h 1101982"/>
                <a:gd name="connsiteX2" fmla="*/ 0 w 1828800"/>
                <a:gd name="connsiteY2" fmla="*/ 1101982 h 1101982"/>
                <a:gd name="connsiteX3" fmla="*/ 0 w 1828800"/>
                <a:gd name="connsiteY3" fmla="*/ 774322 h 1101982"/>
                <a:gd name="connsiteX4" fmla="*/ 1358999 w 1828800"/>
                <a:gd name="connsiteY4" fmla="*/ 0 h 1101982"/>
                <a:gd name="connsiteX5" fmla="*/ 1358999 w 1828800"/>
                <a:gd name="connsiteY5" fmla="*/ 0 h 1101982"/>
                <a:gd name="connsiteX6" fmla="*/ 1025525 w 1828800"/>
                <a:gd name="connsiteY6" fmla="*/ 139322 h 11019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828800" h="1101982">
                  <a:moveTo>
                    <a:pt x="1828800" y="637797"/>
                  </a:moveTo>
                  <a:lnTo>
                    <a:pt x="1828800" y="965457"/>
                  </a:lnTo>
                  <a:lnTo>
                    <a:pt x="0" y="1101982"/>
                  </a:lnTo>
                  <a:lnTo>
                    <a:pt x="0" y="774322"/>
                  </a:lnTo>
                  <a:close/>
                  <a:moveTo>
                    <a:pt x="1358999" y="0"/>
                  </a:moveTo>
                  <a:lnTo>
                    <a:pt x="1358999" y="0"/>
                  </a:lnTo>
                  <a:lnTo>
                    <a:pt x="1025525" y="139322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5BCBBBBA-2965-62D4-220D-50B53A117E0B}"/>
                </a:ext>
              </a:extLst>
            </p:cNvPr>
            <p:cNvSpPr/>
            <p:nvPr/>
          </p:nvSpPr>
          <p:spPr>
            <a:xfrm>
              <a:off x="2085975" y="3412709"/>
              <a:ext cx="1200151" cy="796944"/>
            </a:xfrm>
            <a:custGeom>
              <a:avLst/>
              <a:gdLst>
                <a:gd name="connsiteX0" fmla="*/ 1032666 w 1200151"/>
                <a:gd name="connsiteY0" fmla="*/ 0 h 796944"/>
                <a:gd name="connsiteX1" fmla="*/ 1032667 w 1200151"/>
                <a:gd name="connsiteY1" fmla="*/ 0 h 796944"/>
                <a:gd name="connsiteX2" fmla="*/ 1200151 w 1200151"/>
                <a:gd name="connsiteY2" fmla="*/ 92491 h 796944"/>
                <a:gd name="connsiteX3" fmla="*/ 1200151 w 1200151"/>
                <a:gd name="connsiteY3" fmla="*/ 420151 h 796944"/>
                <a:gd name="connsiteX4" fmla="*/ 314355 w 1200151"/>
                <a:gd name="connsiteY4" fmla="*/ 795091 h 796944"/>
                <a:gd name="connsiteX5" fmla="*/ 317348 w 1200151"/>
                <a:gd name="connsiteY5" fmla="*/ 796944 h 796944"/>
                <a:gd name="connsiteX6" fmla="*/ 317347 w 1200151"/>
                <a:gd name="connsiteY6" fmla="*/ 796944 h 796944"/>
                <a:gd name="connsiteX7" fmla="*/ 0 w 1200151"/>
                <a:gd name="connsiteY7" fmla="*/ 600491 h 796944"/>
                <a:gd name="connsiteX8" fmla="*/ 1200150 w 1200151"/>
                <a:gd name="connsiteY8" fmla="*/ 92491 h 7969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200151" h="796944">
                  <a:moveTo>
                    <a:pt x="1032666" y="0"/>
                  </a:moveTo>
                  <a:lnTo>
                    <a:pt x="1032667" y="0"/>
                  </a:lnTo>
                  <a:lnTo>
                    <a:pt x="1200151" y="92491"/>
                  </a:lnTo>
                  <a:lnTo>
                    <a:pt x="1200151" y="420151"/>
                  </a:lnTo>
                  <a:lnTo>
                    <a:pt x="314355" y="795091"/>
                  </a:lnTo>
                  <a:lnTo>
                    <a:pt x="317348" y="796944"/>
                  </a:lnTo>
                  <a:lnTo>
                    <a:pt x="317347" y="796944"/>
                  </a:lnTo>
                  <a:lnTo>
                    <a:pt x="0" y="600491"/>
                  </a:lnTo>
                  <a:lnTo>
                    <a:pt x="1200150" y="92491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C906538C-C25E-6BB8-70DF-76E15B25D746}"/>
              </a:ext>
            </a:extLst>
          </p:cNvPr>
          <p:cNvGrpSpPr/>
          <p:nvPr/>
        </p:nvGrpSpPr>
        <p:grpSpPr>
          <a:xfrm rot="12600000" flipH="1">
            <a:off x="3885064" y="1754371"/>
            <a:ext cx="531460" cy="512816"/>
            <a:chOff x="2150267" y="1394125"/>
            <a:chExt cx="1495427" cy="938549"/>
          </a:xfrm>
        </p:grpSpPr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8D504937-7FB2-7F9D-ACE5-FF7FCC5B539A}"/>
                </a:ext>
              </a:extLst>
            </p:cNvPr>
            <p:cNvSpPr/>
            <p:nvPr/>
          </p:nvSpPr>
          <p:spPr>
            <a:xfrm>
              <a:off x="2150269" y="1400175"/>
              <a:ext cx="1495425" cy="932498"/>
            </a:xfrm>
            <a:custGeom>
              <a:avLst/>
              <a:gdLst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973152 w 1495425"/>
                <a:gd name="connsiteY2" fmla="*/ 120328 h 932498"/>
                <a:gd name="connsiteX3" fmla="*/ 1154931 w 1495425"/>
                <a:gd name="connsiteY3" fmla="*/ 120328 h 932498"/>
                <a:gd name="connsiteX4" fmla="*/ 1154931 w 1495425"/>
                <a:gd name="connsiteY4" fmla="*/ 316028 h 932498"/>
                <a:gd name="connsiteX5" fmla="*/ 1495425 w 1495425"/>
                <a:gd name="connsiteY5" fmla="*/ 459581 h 932498"/>
                <a:gd name="connsiteX6" fmla="*/ 1495425 w 1495425"/>
                <a:gd name="connsiteY6" fmla="*/ 787241 h 932498"/>
                <a:gd name="connsiteX7" fmla="*/ 1066800 w 1495425"/>
                <a:gd name="connsiteY7" fmla="*/ 932498 h 932498"/>
                <a:gd name="connsiteX8" fmla="*/ 373856 w 1495425"/>
                <a:gd name="connsiteY8" fmla="*/ 637223 h 932498"/>
                <a:gd name="connsiteX9" fmla="*/ 0 w 1495425"/>
                <a:gd name="connsiteY9" fmla="*/ 758666 h 932498"/>
                <a:gd name="connsiteX10" fmla="*/ 0 w 1495425"/>
                <a:gd name="connsiteY10" fmla="*/ 431006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120328 h 932498"/>
                <a:gd name="connsiteX3" fmla="*/ 1154931 w 1495425"/>
                <a:gd name="connsiteY3" fmla="*/ 316028 h 932498"/>
                <a:gd name="connsiteX4" fmla="*/ 1495425 w 1495425"/>
                <a:gd name="connsiteY4" fmla="*/ 459581 h 932498"/>
                <a:gd name="connsiteX5" fmla="*/ 1495425 w 1495425"/>
                <a:gd name="connsiteY5" fmla="*/ 787241 h 932498"/>
                <a:gd name="connsiteX6" fmla="*/ 1066800 w 1495425"/>
                <a:gd name="connsiteY6" fmla="*/ 932498 h 932498"/>
                <a:gd name="connsiteX7" fmla="*/ 373856 w 1495425"/>
                <a:gd name="connsiteY7" fmla="*/ 637223 h 932498"/>
                <a:gd name="connsiteX8" fmla="*/ 0 w 1495425"/>
                <a:gd name="connsiteY8" fmla="*/ 758666 h 932498"/>
                <a:gd name="connsiteX9" fmla="*/ 0 w 1495425"/>
                <a:gd name="connsiteY9" fmla="*/ 431006 h 932498"/>
                <a:gd name="connsiteX10" fmla="*/ 21431 w 1495425"/>
                <a:gd name="connsiteY10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5425" h="932498">
                  <a:moveTo>
                    <a:pt x="21431" y="0"/>
                  </a:moveTo>
                  <a:lnTo>
                    <a:pt x="1157287" y="61913"/>
                  </a:lnTo>
                  <a:cubicBezTo>
                    <a:pt x="1156502" y="146618"/>
                    <a:pt x="1155716" y="231323"/>
                    <a:pt x="1154931" y="316028"/>
                  </a:cubicBezTo>
                  <a:lnTo>
                    <a:pt x="1495425" y="459581"/>
                  </a:lnTo>
                  <a:lnTo>
                    <a:pt x="1495425" y="787241"/>
                  </a:lnTo>
                  <a:lnTo>
                    <a:pt x="1066800" y="932498"/>
                  </a:lnTo>
                  <a:lnTo>
                    <a:pt x="373856" y="637223"/>
                  </a:lnTo>
                  <a:lnTo>
                    <a:pt x="0" y="758666"/>
                  </a:lnTo>
                  <a:lnTo>
                    <a:pt x="0" y="431006"/>
                  </a:lnTo>
                  <a:lnTo>
                    <a:pt x="21431" y="0"/>
                  </a:lnTo>
                  <a:close/>
                </a:path>
              </a:pathLst>
            </a:cu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 w="3175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2D194F25-AB33-ED04-150F-45DCE3ECCECB}"/>
                </a:ext>
              </a:extLst>
            </p:cNvPr>
            <p:cNvSpPr/>
            <p:nvPr/>
          </p:nvSpPr>
          <p:spPr>
            <a:xfrm>
              <a:off x="2150269" y="1394125"/>
              <a:ext cx="1495425" cy="932498"/>
            </a:xfrm>
            <a:custGeom>
              <a:avLst/>
              <a:gdLst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973152 w 1495425"/>
                <a:gd name="connsiteY2" fmla="*/ 120328 h 932498"/>
                <a:gd name="connsiteX3" fmla="*/ 1154931 w 1495425"/>
                <a:gd name="connsiteY3" fmla="*/ 120328 h 932498"/>
                <a:gd name="connsiteX4" fmla="*/ 1154931 w 1495425"/>
                <a:gd name="connsiteY4" fmla="*/ 316028 h 932498"/>
                <a:gd name="connsiteX5" fmla="*/ 1495425 w 1495425"/>
                <a:gd name="connsiteY5" fmla="*/ 459581 h 932498"/>
                <a:gd name="connsiteX6" fmla="*/ 1495425 w 1495425"/>
                <a:gd name="connsiteY6" fmla="*/ 787241 h 932498"/>
                <a:gd name="connsiteX7" fmla="*/ 1066800 w 1495425"/>
                <a:gd name="connsiteY7" fmla="*/ 932498 h 932498"/>
                <a:gd name="connsiteX8" fmla="*/ 373856 w 1495425"/>
                <a:gd name="connsiteY8" fmla="*/ 637223 h 932498"/>
                <a:gd name="connsiteX9" fmla="*/ 0 w 1495425"/>
                <a:gd name="connsiteY9" fmla="*/ 758666 h 932498"/>
                <a:gd name="connsiteX10" fmla="*/ 0 w 1495425"/>
                <a:gd name="connsiteY10" fmla="*/ 431006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120328 h 932498"/>
                <a:gd name="connsiteX3" fmla="*/ 1154931 w 1495425"/>
                <a:gd name="connsiteY3" fmla="*/ 316028 h 932498"/>
                <a:gd name="connsiteX4" fmla="*/ 1495425 w 1495425"/>
                <a:gd name="connsiteY4" fmla="*/ 459581 h 932498"/>
                <a:gd name="connsiteX5" fmla="*/ 1495425 w 1495425"/>
                <a:gd name="connsiteY5" fmla="*/ 787241 h 932498"/>
                <a:gd name="connsiteX6" fmla="*/ 1066800 w 1495425"/>
                <a:gd name="connsiteY6" fmla="*/ 932498 h 932498"/>
                <a:gd name="connsiteX7" fmla="*/ 373856 w 1495425"/>
                <a:gd name="connsiteY7" fmla="*/ 637223 h 932498"/>
                <a:gd name="connsiteX8" fmla="*/ 0 w 1495425"/>
                <a:gd name="connsiteY8" fmla="*/ 758666 h 932498"/>
                <a:gd name="connsiteX9" fmla="*/ 0 w 1495425"/>
                <a:gd name="connsiteY9" fmla="*/ 431006 h 932498"/>
                <a:gd name="connsiteX10" fmla="*/ 21431 w 1495425"/>
                <a:gd name="connsiteY10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  <a:gd name="connsiteX0" fmla="*/ 21431 w 1495425"/>
                <a:gd name="connsiteY0" fmla="*/ 0 h 932498"/>
                <a:gd name="connsiteX1" fmla="*/ 1157287 w 1495425"/>
                <a:gd name="connsiteY1" fmla="*/ 61913 h 932498"/>
                <a:gd name="connsiteX2" fmla="*/ 1154931 w 1495425"/>
                <a:gd name="connsiteY2" fmla="*/ 316028 h 932498"/>
                <a:gd name="connsiteX3" fmla="*/ 1495425 w 1495425"/>
                <a:gd name="connsiteY3" fmla="*/ 459581 h 932498"/>
                <a:gd name="connsiteX4" fmla="*/ 1495425 w 1495425"/>
                <a:gd name="connsiteY4" fmla="*/ 787241 h 932498"/>
                <a:gd name="connsiteX5" fmla="*/ 1066800 w 1495425"/>
                <a:gd name="connsiteY5" fmla="*/ 932498 h 932498"/>
                <a:gd name="connsiteX6" fmla="*/ 373856 w 1495425"/>
                <a:gd name="connsiteY6" fmla="*/ 637223 h 932498"/>
                <a:gd name="connsiteX7" fmla="*/ 0 w 1495425"/>
                <a:gd name="connsiteY7" fmla="*/ 758666 h 932498"/>
                <a:gd name="connsiteX8" fmla="*/ 0 w 1495425"/>
                <a:gd name="connsiteY8" fmla="*/ 431006 h 932498"/>
                <a:gd name="connsiteX9" fmla="*/ 21431 w 1495425"/>
                <a:gd name="connsiteY9" fmla="*/ 0 h 932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495425" h="932498">
                  <a:moveTo>
                    <a:pt x="21431" y="0"/>
                  </a:moveTo>
                  <a:lnTo>
                    <a:pt x="1157287" y="61913"/>
                  </a:lnTo>
                  <a:cubicBezTo>
                    <a:pt x="1156502" y="146618"/>
                    <a:pt x="1155716" y="231323"/>
                    <a:pt x="1154931" y="316028"/>
                  </a:cubicBezTo>
                  <a:lnTo>
                    <a:pt x="1495425" y="459581"/>
                  </a:lnTo>
                  <a:lnTo>
                    <a:pt x="1495425" y="787241"/>
                  </a:lnTo>
                  <a:lnTo>
                    <a:pt x="1066800" y="932498"/>
                  </a:lnTo>
                  <a:lnTo>
                    <a:pt x="373856" y="637223"/>
                  </a:lnTo>
                  <a:lnTo>
                    <a:pt x="0" y="758666"/>
                  </a:lnTo>
                  <a:lnTo>
                    <a:pt x="0" y="431006"/>
                  </a:lnTo>
                  <a:lnTo>
                    <a:pt x="21431" y="0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884FBBB3-8373-0065-D673-B931288E34E1}"/>
                </a:ext>
              </a:extLst>
            </p:cNvPr>
            <p:cNvSpPr/>
            <p:nvPr/>
          </p:nvSpPr>
          <p:spPr>
            <a:xfrm>
              <a:off x="2517774" y="1709738"/>
              <a:ext cx="696913" cy="621920"/>
            </a:xfrm>
            <a:custGeom>
              <a:avLst/>
              <a:gdLst>
                <a:gd name="connsiteX0" fmla="*/ 6351 w 696913"/>
                <a:gd name="connsiteY0" fmla="*/ 0 h 621920"/>
                <a:gd name="connsiteX1" fmla="*/ 696913 w 696913"/>
                <a:gd name="connsiteY1" fmla="*/ 294260 h 621920"/>
                <a:gd name="connsiteX2" fmla="*/ 696913 w 696913"/>
                <a:gd name="connsiteY2" fmla="*/ 621920 h 621920"/>
                <a:gd name="connsiteX3" fmla="*/ 6351 w 696913"/>
                <a:gd name="connsiteY3" fmla="*/ 327660 h 621920"/>
                <a:gd name="connsiteX4" fmla="*/ 0 w 696913"/>
                <a:gd name="connsiteY4" fmla="*/ 329723 h 621920"/>
                <a:gd name="connsiteX5" fmla="*/ 0 w 696913"/>
                <a:gd name="connsiteY5" fmla="*/ 2063 h 6219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96913" h="621920">
                  <a:moveTo>
                    <a:pt x="6351" y="0"/>
                  </a:moveTo>
                  <a:lnTo>
                    <a:pt x="696913" y="294260"/>
                  </a:lnTo>
                  <a:lnTo>
                    <a:pt x="696913" y="621920"/>
                  </a:lnTo>
                  <a:lnTo>
                    <a:pt x="6351" y="327660"/>
                  </a:lnTo>
                  <a:lnTo>
                    <a:pt x="0" y="329723"/>
                  </a:lnTo>
                  <a:lnTo>
                    <a:pt x="0" y="2063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F0A44A68-9BFF-8755-0425-9DD764040E3D}"/>
                </a:ext>
              </a:extLst>
            </p:cNvPr>
            <p:cNvSpPr/>
            <p:nvPr/>
          </p:nvSpPr>
          <p:spPr>
            <a:xfrm>
              <a:off x="2150267" y="1463353"/>
              <a:ext cx="1495426" cy="869321"/>
            </a:xfrm>
            <a:custGeom>
              <a:avLst/>
              <a:gdLst>
                <a:gd name="connsiteX0" fmla="*/ 1495426 w 1495426"/>
                <a:gd name="connsiteY0" fmla="*/ 396404 h 869321"/>
                <a:gd name="connsiteX1" fmla="*/ 1495426 w 1495426"/>
                <a:gd name="connsiteY1" fmla="*/ 724064 h 869321"/>
                <a:gd name="connsiteX2" fmla="*/ 1066801 w 1495426"/>
                <a:gd name="connsiteY2" fmla="*/ 869321 h 869321"/>
                <a:gd name="connsiteX3" fmla="*/ 1064419 w 1495426"/>
                <a:gd name="connsiteY3" fmla="*/ 868306 h 869321"/>
                <a:gd name="connsiteX4" fmla="*/ 1064419 w 1495426"/>
                <a:gd name="connsiteY4" fmla="*/ 540646 h 869321"/>
                <a:gd name="connsiteX5" fmla="*/ 1066801 w 1495426"/>
                <a:gd name="connsiteY5" fmla="*/ 541661 h 869321"/>
                <a:gd name="connsiteX6" fmla="*/ 367505 w 1495426"/>
                <a:gd name="connsiteY6" fmla="*/ 248448 h 869321"/>
                <a:gd name="connsiteX7" fmla="*/ 367505 w 1495426"/>
                <a:gd name="connsiteY7" fmla="*/ 576108 h 869321"/>
                <a:gd name="connsiteX8" fmla="*/ 0 w 1495426"/>
                <a:gd name="connsiteY8" fmla="*/ 695488 h 869321"/>
                <a:gd name="connsiteX9" fmla="*/ 0 w 1495426"/>
                <a:gd name="connsiteY9" fmla="*/ 367828 h 869321"/>
                <a:gd name="connsiteX10" fmla="*/ 1153304 w 1495426"/>
                <a:gd name="connsiteY10" fmla="*/ 0 h 869321"/>
                <a:gd name="connsiteX11" fmla="*/ 1155502 w 1495426"/>
                <a:gd name="connsiteY11" fmla="*/ 0 h 869321"/>
                <a:gd name="connsiteX12" fmla="*/ 1155502 w 1495426"/>
                <a:gd name="connsiteY12" fmla="*/ 253091 h 869321"/>
                <a:gd name="connsiteX13" fmla="*/ 812007 w 1495426"/>
                <a:gd name="connsiteY13" fmla="*/ 108273 h 8693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95426" h="869321">
                  <a:moveTo>
                    <a:pt x="1495426" y="396404"/>
                  </a:moveTo>
                  <a:lnTo>
                    <a:pt x="1495426" y="724064"/>
                  </a:lnTo>
                  <a:lnTo>
                    <a:pt x="1066801" y="869321"/>
                  </a:lnTo>
                  <a:lnTo>
                    <a:pt x="1064419" y="868306"/>
                  </a:lnTo>
                  <a:lnTo>
                    <a:pt x="1064419" y="540646"/>
                  </a:lnTo>
                  <a:lnTo>
                    <a:pt x="1066801" y="541661"/>
                  </a:lnTo>
                  <a:close/>
                  <a:moveTo>
                    <a:pt x="367505" y="248448"/>
                  </a:moveTo>
                  <a:lnTo>
                    <a:pt x="367505" y="576108"/>
                  </a:lnTo>
                  <a:lnTo>
                    <a:pt x="0" y="695488"/>
                  </a:lnTo>
                  <a:lnTo>
                    <a:pt x="0" y="367828"/>
                  </a:lnTo>
                  <a:close/>
                  <a:moveTo>
                    <a:pt x="1153304" y="0"/>
                  </a:moveTo>
                  <a:lnTo>
                    <a:pt x="1155502" y="0"/>
                  </a:lnTo>
                  <a:lnTo>
                    <a:pt x="1155502" y="253091"/>
                  </a:lnTo>
                  <a:lnTo>
                    <a:pt x="812007" y="108273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8D4F1767-C336-9AE3-9D25-61433DFE5F20}"/>
              </a:ext>
            </a:extLst>
          </p:cNvPr>
          <p:cNvGrpSpPr/>
          <p:nvPr/>
        </p:nvGrpSpPr>
        <p:grpSpPr>
          <a:xfrm rot="10800000" flipV="1">
            <a:off x="7099895" y="4083817"/>
            <a:ext cx="2059599" cy="1985167"/>
            <a:chOff x="3872880" y="3784600"/>
            <a:chExt cx="2160240" cy="2018893"/>
          </a:xfrm>
        </p:grpSpPr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159AEB80-7716-F7C2-54FB-4E3AA31EE992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solidFill>
              <a:srgbClr val="FF0000"/>
            </a:solidFill>
            <a:ln w="635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BFD2FD53-3B4C-36ED-9523-AE95B83D0749}"/>
                </a:ext>
              </a:extLst>
            </p:cNvPr>
            <p:cNvSpPr/>
            <p:nvPr/>
          </p:nvSpPr>
          <p:spPr>
            <a:xfrm rot="10800000">
              <a:off x="4952230" y="4573004"/>
              <a:ext cx="1080890" cy="1222365"/>
            </a:xfrm>
            <a:custGeom>
              <a:avLst/>
              <a:gdLst>
                <a:gd name="connsiteX0" fmla="*/ 0 w 1080890"/>
                <a:gd name="connsiteY0" fmla="*/ 1222365 h 1222365"/>
                <a:gd name="connsiteX1" fmla="*/ 0 w 1080890"/>
                <a:gd name="connsiteY1" fmla="*/ 894705 h 1222365"/>
                <a:gd name="connsiteX2" fmla="*/ 1080120 w 1080890"/>
                <a:gd name="connsiteY2" fmla="*/ 0 h 1222365"/>
                <a:gd name="connsiteX3" fmla="*/ 1080890 w 1080890"/>
                <a:gd name="connsiteY3" fmla="*/ 638 h 1222365"/>
                <a:gd name="connsiteX4" fmla="*/ 1080890 w 1080890"/>
                <a:gd name="connsiteY4" fmla="*/ 328298 h 1222365"/>
                <a:gd name="connsiteX5" fmla="*/ 1080120 w 1080890"/>
                <a:gd name="connsiteY5" fmla="*/ 327660 h 12223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80890" h="1222365">
                  <a:moveTo>
                    <a:pt x="0" y="1222365"/>
                  </a:moveTo>
                  <a:lnTo>
                    <a:pt x="0" y="894705"/>
                  </a:lnTo>
                  <a:lnTo>
                    <a:pt x="1080120" y="0"/>
                  </a:lnTo>
                  <a:lnTo>
                    <a:pt x="1080890" y="638"/>
                  </a:lnTo>
                  <a:lnTo>
                    <a:pt x="1080890" y="328298"/>
                  </a:lnTo>
                  <a:lnTo>
                    <a:pt x="1080120" y="327660"/>
                  </a:lnTo>
                  <a:close/>
                </a:path>
              </a:pathLst>
            </a:custGeom>
            <a:solidFill>
              <a:schemeClr val="tx1">
                <a:alpha val="5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3856705D-E7DF-4395-EC5F-62500A4A8129}"/>
                </a:ext>
              </a:extLst>
            </p:cNvPr>
            <p:cNvSpPr/>
            <p:nvPr/>
          </p:nvSpPr>
          <p:spPr>
            <a:xfrm rot="10800000">
              <a:off x="3872880" y="4573004"/>
              <a:ext cx="1079350" cy="1221727"/>
            </a:xfrm>
            <a:custGeom>
              <a:avLst/>
              <a:gdLst>
                <a:gd name="connsiteX0" fmla="*/ 1079350 w 1079350"/>
                <a:gd name="connsiteY0" fmla="*/ 1221727 h 1221727"/>
                <a:gd name="connsiteX1" fmla="*/ 0 w 1079350"/>
                <a:gd name="connsiteY1" fmla="*/ 327660 h 1221727"/>
                <a:gd name="connsiteX2" fmla="*/ 0 w 1079350"/>
                <a:gd name="connsiteY2" fmla="*/ 0 h 1221727"/>
                <a:gd name="connsiteX3" fmla="*/ 1079350 w 1079350"/>
                <a:gd name="connsiteY3" fmla="*/ 894067 h 12217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79350" h="1221727">
                  <a:moveTo>
                    <a:pt x="1079350" y="1221727"/>
                  </a:moveTo>
                  <a:lnTo>
                    <a:pt x="0" y="327660"/>
                  </a:lnTo>
                  <a:lnTo>
                    <a:pt x="0" y="0"/>
                  </a:lnTo>
                  <a:lnTo>
                    <a:pt x="1079350" y="894067"/>
                  </a:lnTo>
                  <a:close/>
                </a:path>
              </a:pathLst>
            </a:custGeom>
            <a:solidFill>
              <a:schemeClr val="tx1">
                <a:alpha val="20000"/>
              </a:schemeClr>
            </a:solidFill>
            <a:ln w="38100">
              <a:noFill/>
              <a:beve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DFD189DF-241E-486E-8511-AF28D543D0B3}"/>
                </a:ext>
              </a:extLst>
            </p:cNvPr>
            <p:cNvSpPr/>
            <p:nvPr/>
          </p:nvSpPr>
          <p:spPr>
            <a:xfrm rot="10800000">
              <a:off x="3872880" y="3784600"/>
              <a:ext cx="2160240" cy="2018893"/>
            </a:xfrm>
            <a:custGeom>
              <a:avLst/>
              <a:gdLst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1764677 w 2160240"/>
                <a:gd name="connsiteY8" fmla="*/ 894705 h 2018893"/>
                <a:gd name="connsiteX9" fmla="*/ 2160240 w 2160240"/>
                <a:gd name="connsiteY9" fmla="*/ 1222365 h 2018893"/>
                <a:gd name="connsiteX10" fmla="*/ 1476263 w 2160240"/>
                <a:gd name="connsiteY10" fmla="*/ 1222365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395563 w 2160240"/>
                <a:gd name="connsiteY4" fmla="*/ 894705 h 2018893"/>
                <a:gd name="connsiteX5" fmla="*/ 0 w 2160240"/>
                <a:gd name="connsiteY5" fmla="*/ 894705 h 2018893"/>
                <a:gd name="connsiteX6" fmla="*/ 1080120 w 2160240"/>
                <a:gd name="connsiteY6" fmla="*/ 0 h 2018893"/>
                <a:gd name="connsiteX7" fmla="*/ 2160240 w 2160240"/>
                <a:gd name="connsiteY7" fmla="*/ 894705 h 2018893"/>
                <a:gd name="connsiteX8" fmla="*/ 2160240 w 2160240"/>
                <a:gd name="connsiteY8" fmla="*/ 1222365 h 2018893"/>
                <a:gd name="connsiteX9" fmla="*/ 1476263 w 2160240"/>
                <a:gd name="connsiteY9" fmla="*/ 1222365 h 2018893"/>
                <a:gd name="connsiteX10" fmla="*/ 1433022 w 2160240"/>
                <a:gd name="connsiteY10" fmla="*/ 2018893 h 2018893"/>
                <a:gd name="connsiteX0" fmla="*/ 1433022 w 2160240"/>
                <a:gd name="connsiteY0" fmla="*/ 2018893 h 2018893"/>
                <a:gd name="connsiteX1" fmla="*/ 727220 w 2160240"/>
                <a:gd name="connsiteY1" fmla="*/ 2018893 h 2018893"/>
                <a:gd name="connsiteX2" fmla="*/ 683979 w 2160240"/>
                <a:gd name="connsiteY2" fmla="*/ 1222365 h 2018893"/>
                <a:gd name="connsiteX3" fmla="*/ 0 w 2160240"/>
                <a:gd name="connsiteY3" fmla="*/ 1222365 h 2018893"/>
                <a:gd name="connsiteX4" fmla="*/ 0 w 2160240"/>
                <a:gd name="connsiteY4" fmla="*/ 894705 h 2018893"/>
                <a:gd name="connsiteX5" fmla="*/ 1080120 w 2160240"/>
                <a:gd name="connsiteY5" fmla="*/ 0 h 2018893"/>
                <a:gd name="connsiteX6" fmla="*/ 2160240 w 2160240"/>
                <a:gd name="connsiteY6" fmla="*/ 894705 h 2018893"/>
                <a:gd name="connsiteX7" fmla="*/ 2160240 w 2160240"/>
                <a:gd name="connsiteY7" fmla="*/ 1222365 h 2018893"/>
                <a:gd name="connsiteX8" fmla="*/ 1476263 w 2160240"/>
                <a:gd name="connsiteY8" fmla="*/ 1222365 h 2018893"/>
                <a:gd name="connsiteX9" fmla="*/ 1433022 w 2160240"/>
                <a:gd name="connsiteY9" fmla="*/ 2018893 h 20188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60240" h="2018893">
                  <a:moveTo>
                    <a:pt x="1433022" y="2018893"/>
                  </a:moveTo>
                  <a:lnTo>
                    <a:pt x="727220" y="2018893"/>
                  </a:lnTo>
                  <a:lnTo>
                    <a:pt x="683979" y="1222365"/>
                  </a:lnTo>
                  <a:lnTo>
                    <a:pt x="0" y="1222365"/>
                  </a:lnTo>
                  <a:lnTo>
                    <a:pt x="0" y="894705"/>
                  </a:lnTo>
                  <a:lnTo>
                    <a:pt x="1080120" y="0"/>
                  </a:lnTo>
                  <a:lnTo>
                    <a:pt x="2160240" y="894705"/>
                  </a:lnTo>
                  <a:lnTo>
                    <a:pt x="2160240" y="1222365"/>
                  </a:lnTo>
                  <a:lnTo>
                    <a:pt x="1476263" y="1222365"/>
                  </a:lnTo>
                  <a:lnTo>
                    <a:pt x="1433022" y="2018893"/>
                  </a:lnTo>
                  <a:close/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36" name="テキスト ボックス 135">
            <a:extLst>
              <a:ext uri="{FF2B5EF4-FFF2-40B4-BE49-F238E27FC236}">
                <a16:creationId xmlns:a16="http://schemas.microsoft.com/office/drawing/2014/main" id="{EB3F2973-BBA3-C36C-FC48-36D5F86EC2E4}"/>
              </a:ext>
            </a:extLst>
          </p:cNvPr>
          <p:cNvSpPr txBox="1"/>
          <p:nvPr/>
        </p:nvSpPr>
        <p:spPr>
          <a:xfrm rot="5400000">
            <a:off x="7536116" y="4412032"/>
            <a:ext cx="1185686" cy="749606"/>
          </a:xfrm>
          <a:prstGeom prst="rect">
            <a:avLst/>
          </a:prstGeom>
          <a:noFill/>
        </p:spPr>
        <p:txBody>
          <a:bodyPr vert="eaVert" wrap="none" rtlCol="0">
            <a:prstTxWarp prst="textFadeLeft">
              <a:avLst/>
            </a:prstTxWarp>
            <a:spAutoFit/>
          </a:bodyPr>
          <a:lstStyle/>
          <a:p>
            <a:r>
              <a:rPr kumimoji="1" lang="ja-JP" altLang="en-US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下方向へ</a:t>
            </a:r>
          </a:p>
        </p:txBody>
      </p:sp>
      <p:sp>
        <p:nvSpPr>
          <p:cNvPr id="137" name="テキスト ボックス 136">
            <a:extLst>
              <a:ext uri="{FF2B5EF4-FFF2-40B4-BE49-F238E27FC236}">
                <a16:creationId xmlns:a16="http://schemas.microsoft.com/office/drawing/2014/main" id="{72FF7C6D-8B1E-FFBD-3876-FFCF106AAB2E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立体八方向矢印の使い方サンプル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4749596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100765</TotalTime>
  <Words>59</Words>
  <Application>Microsoft Office PowerPoint</Application>
  <PresentationFormat>A4 210 x 297 mm</PresentationFormat>
  <Paragraphs>12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pptxm14_立体八方向矢印</dc:title>
  <dc:subject>pptxm14_立体八方向矢印</dc:subject>
  <dc:creator>でじけろお</dc:creator>
  <cp:revision>1</cp:revision>
  <dcterms:created xsi:type="dcterms:W3CDTF">2018-05-20T00:31:01Z</dcterms:created>
  <dcterms:modified xsi:type="dcterms:W3CDTF">2023-11-20T01:52:54Z</dcterms:modified>
  <cp:version>1</cp:version>
</cp:coreProperties>
</file>