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463" r:id="rId2"/>
    <p:sldId id="469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9933"/>
    <a:srgbClr val="FFCC00"/>
    <a:srgbClr val="FF3399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8" d="100"/>
          <a:sy n="78" d="100"/>
        </p:scale>
        <p:origin x="90" y="3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2023/11/5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干支、辰年のイラスト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D8E9B2EC-02CF-43A3-7E10-A12C2AEE0536}"/>
              </a:ext>
            </a:extLst>
          </p:cNvPr>
          <p:cNvGrpSpPr/>
          <p:nvPr/>
        </p:nvGrpSpPr>
        <p:grpSpPr>
          <a:xfrm>
            <a:off x="4061570" y="1111489"/>
            <a:ext cx="1761260" cy="2135062"/>
            <a:chOff x="1121534" y="4285783"/>
            <a:chExt cx="1293772" cy="1568358"/>
          </a:xfrm>
        </p:grpSpPr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8AE6E1A2-0F05-DA45-2D6C-01CCEC39FD8D}"/>
                </a:ext>
              </a:extLst>
            </p:cNvPr>
            <p:cNvGrpSpPr/>
            <p:nvPr/>
          </p:nvGrpSpPr>
          <p:grpSpPr>
            <a:xfrm>
              <a:off x="1121534" y="5157359"/>
              <a:ext cx="1293772" cy="696782"/>
              <a:chOff x="1121534" y="5157359"/>
              <a:chExt cx="1293772" cy="696782"/>
            </a:xfrm>
          </p:grpSpPr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5EB893FB-6B76-AB50-99B1-57FE14C7F67E}"/>
                  </a:ext>
                </a:extLst>
              </p:cNvPr>
              <p:cNvGrpSpPr/>
              <p:nvPr/>
            </p:nvGrpSpPr>
            <p:grpSpPr>
              <a:xfrm flipH="1">
                <a:off x="1934885" y="5214658"/>
                <a:ext cx="480421" cy="639483"/>
                <a:chOff x="1478720" y="4209703"/>
                <a:chExt cx="480421" cy="639483"/>
              </a:xfrm>
            </p:grpSpPr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50483468-ACE5-0D01-113F-E4C7605DEEA7}"/>
                    </a:ext>
                  </a:extLst>
                </p:cNvPr>
                <p:cNvSpPr/>
                <p:nvPr/>
              </p:nvSpPr>
              <p:spPr>
                <a:xfrm rot="6300000">
                  <a:off x="1650586" y="4141716"/>
                  <a:ext cx="99668" cy="253901"/>
                </a:xfrm>
                <a:prstGeom prst="ellipse">
                  <a:avLst/>
                </a:pr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7" name="フリーフォーム: 図形 46">
                  <a:extLst>
                    <a:ext uri="{FF2B5EF4-FFF2-40B4-BE49-F238E27FC236}">
                      <a16:creationId xmlns:a16="http://schemas.microsoft.com/office/drawing/2014/main" id="{41E9E66D-AAE4-5DCC-DA58-7DE88981644F}"/>
                    </a:ext>
                  </a:extLst>
                </p:cNvPr>
                <p:cNvSpPr/>
                <p:nvPr/>
              </p:nvSpPr>
              <p:spPr>
                <a:xfrm rot="664050">
                  <a:off x="1478720" y="4209703"/>
                  <a:ext cx="480421" cy="639483"/>
                </a:xfrm>
                <a:custGeom>
                  <a:avLst/>
                  <a:gdLst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45117 w 480421"/>
                    <a:gd name="connsiteY8" fmla="*/ 626995 h 639483"/>
                    <a:gd name="connsiteX9" fmla="*/ 124217 w 480421"/>
                    <a:gd name="connsiteY9" fmla="*/ 634267 h 639483"/>
                    <a:gd name="connsiteX10" fmla="*/ 5216 w 480421"/>
                    <a:gd name="connsiteY10" fmla="*/ 576695 h 639483"/>
                    <a:gd name="connsiteX11" fmla="*/ 62787 w 480421"/>
                    <a:gd name="connsiteY11" fmla="*/ 457693 h 639483"/>
                    <a:gd name="connsiteX12" fmla="*/ 145117 w 480421"/>
                    <a:gd name="connsiteY12" fmla="*/ 429051 h 639483"/>
                    <a:gd name="connsiteX13" fmla="*/ 145117 w 480421"/>
                    <a:gd name="connsiteY13" fmla="*/ 424441 h 639483"/>
                    <a:gd name="connsiteX14" fmla="*/ 152230 w 480421"/>
                    <a:gd name="connsiteY14" fmla="*/ 421966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45117 w 480421"/>
                    <a:gd name="connsiteY12" fmla="*/ 424441 h 639483"/>
                    <a:gd name="connsiteX13" fmla="*/ 152230 w 480421"/>
                    <a:gd name="connsiteY13" fmla="*/ 421966 h 639483"/>
                    <a:gd name="connsiteX14" fmla="*/ 152230 w 480421"/>
                    <a:gd name="connsiteY14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52230 w 480421"/>
                    <a:gd name="connsiteY12" fmla="*/ 421966 h 639483"/>
                    <a:gd name="connsiteX13" fmla="*/ 152230 w 480421"/>
                    <a:gd name="connsiteY13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514316 h 639483"/>
                    <a:gd name="connsiteX5" fmla="*/ 477777 w 480421"/>
                    <a:gd name="connsiteY5" fmla="*/ 515881 h 639483"/>
                    <a:gd name="connsiteX6" fmla="*/ 145117 w 480421"/>
                    <a:gd name="connsiteY6" fmla="*/ 631612 h 639483"/>
                    <a:gd name="connsiteX7" fmla="*/ 124217 w 480421"/>
                    <a:gd name="connsiteY7" fmla="*/ 634267 h 639483"/>
                    <a:gd name="connsiteX8" fmla="*/ 5216 w 480421"/>
                    <a:gd name="connsiteY8" fmla="*/ 576695 h 639483"/>
                    <a:gd name="connsiteX9" fmla="*/ 62787 w 480421"/>
                    <a:gd name="connsiteY9" fmla="*/ 457693 h 639483"/>
                    <a:gd name="connsiteX10" fmla="*/ 145117 w 480421"/>
                    <a:gd name="connsiteY10" fmla="*/ 429051 h 639483"/>
                    <a:gd name="connsiteX11" fmla="*/ 152230 w 480421"/>
                    <a:gd name="connsiteY11" fmla="*/ 421966 h 639483"/>
                    <a:gd name="connsiteX12" fmla="*/ 152230 w 480421"/>
                    <a:gd name="connsiteY12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80421 w 480421"/>
                    <a:gd name="connsiteY3" fmla="*/ 514316 h 639483"/>
                    <a:gd name="connsiteX4" fmla="*/ 477777 w 480421"/>
                    <a:gd name="connsiteY4" fmla="*/ 515881 h 639483"/>
                    <a:gd name="connsiteX5" fmla="*/ 145117 w 480421"/>
                    <a:gd name="connsiteY5" fmla="*/ 631612 h 639483"/>
                    <a:gd name="connsiteX6" fmla="*/ 124217 w 480421"/>
                    <a:gd name="connsiteY6" fmla="*/ 634267 h 639483"/>
                    <a:gd name="connsiteX7" fmla="*/ 5216 w 480421"/>
                    <a:gd name="connsiteY7" fmla="*/ 576695 h 639483"/>
                    <a:gd name="connsiteX8" fmla="*/ 62787 w 480421"/>
                    <a:gd name="connsiteY8" fmla="*/ 457693 h 639483"/>
                    <a:gd name="connsiteX9" fmla="*/ 145117 w 480421"/>
                    <a:gd name="connsiteY9" fmla="*/ 429051 h 639483"/>
                    <a:gd name="connsiteX10" fmla="*/ 152230 w 480421"/>
                    <a:gd name="connsiteY10" fmla="*/ 421966 h 639483"/>
                    <a:gd name="connsiteX11" fmla="*/ 152230 w 480421"/>
                    <a:gd name="connsiteY11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477777 w 480421"/>
                    <a:gd name="connsiteY3" fmla="*/ 515881 h 639483"/>
                    <a:gd name="connsiteX4" fmla="*/ 145117 w 480421"/>
                    <a:gd name="connsiteY4" fmla="*/ 631612 h 639483"/>
                    <a:gd name="connsiteX5" fmla="*/ 124217 w 480421"/>
                    <a:gd name="connsiteY5" fmla="*/ 634267 h 639483"/>
                    <a:gd name="connsiteX6" fmla="*/ 5216 w 480421"/>
                    <a:gd name="connsiteY6" fmla="*/ 576695 h 639483"/>
                    <a:gd name="connsiteX7" fmla="*/ 62787 w 480421"/>
                    <a:gd name="connsiteY7" fmla="*/ 457693 h 639483"/>
                    <a:gd name="connsiteX8" fmla="*/ 145117 w 480421"/>
                    <a:gd name="connsiteY8" fmla="*/ 429051 h 639483"/>
                    <a:gd name="connsiteX9" fmla="*/ 152230 w 480421"/>
                    <a:gd name="connsiteY9" fmla="*/ 421966 h 639483"/>
                    <a:gd name="connsiteX10" fmla="*/ 152230 w 480421"/>
                    <a:gd name="connsiteY10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145117 w 480421"/>
                    <a:gd name="connsiteY3" fmla="*/ 631612 h 639483"/>
                    <a:gd name="connsiteX4" fmla="*/ 124217 w 480421"/>
                    <a:gd name="connsiteY4" fmla="*/ 634267 h 639483"/>
                    <a:gd name="connsiteX5" fmla="*/ 5216 w 480421"/>
                    <a:gd name="connsiteY5" fmla="*/ 576695 h 639483"/>
                    <a:gd name="connsiteX6" fmla="*/ 62787 w 480421"/>
                    <a:gd name="connsiteY6" fmla="*/ 457693 h 639483"/>
                    <a:gd name="connsiteX7" fmla="*/ 145117 w 480421"/>
                    <a:gd name="connsiteY7" fmla="*/ 429051 h 639483"/>
                    <a:gd name="connsiteX8" fmla="*/ 152230 w 480421"/>
                    <a:gd name="connsiteY8" fmla="*/ 421966 h 639483"/>
                    <a:gd name="connsiteX9" fmla="*/ 152230 w 480421"/>
                    <a:gd name="connsiteY9" fmla="*/ 0 h 639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0421" h="639483">
                      <a:moveTo>
                        <a:pt x="152230" y="0"/>
                      </a:moveTo>
                      <a:lnTo>
                        <a:pt x="472600" y="0"/>
                      </a:lnTo>
                      <a:lnTo>
                        <a:pt x="480421" y="514316"/>
                      </a:lnTo>
                      <a:lnTo>
                        <a:pt x="145117" y="631612"/>
                      </a:lnTo>
                      <a:lnTo>
                        <a:pt x="124217" y="634267"/>
                      </a:lnTo>
                      <a:cubicBezTo>
                        <a:pt x="75457" y="651231"/>
                        <a:pt x="22180" y="625455"/>
                        <a:pt x="5216" y="576695"/>
                      </a:cubicBezTo>
                      <a:cubicBezTo>
                        <a:pt x="-11748" y="527936"/>
                        <a:pt x="14028" y="474657"/>
                        <a:pt x="62787" y="457693"/>
                      </a:cubicBezTo>
                      <a:lnTo>
                        <a:pt x="145117" y="429051"/>
                      </a:lnTo>
                      <a:lnTo>
                        <a:pt x="152230" y="421966"/>
                      </a:lnTo>
                      <a:lnTo>
                        <a:pt x="152230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37" name="楕円 36">
                <a:extLst>
                  <a:ext uri="{FF2B5EF4-FFF2-40B4-BE49-F238E27FC236}">
                    <a16:creationId xmlns:a16="http://schemas.microsoft.com/office/drawing/2014/main" id="{66A14CC7-08E2-AD28-ECB3-54E34EAD4EA0}"/>
                  </a:ext>
                </a:extLst>
              </p:cNvPr>
              <p:cNvSpPr/>
              <p:nvPr/>
            </p:nvSpPr>
            <p:spPr>
              <a:xfrm rot="6300000">
                <a:off x="1293400" y="5146671"/>
                <a:ext cx="99668" cy="253901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8" name="フリーフォーム: 図形 37">
                <a:extLst>
                  <a:ext uri="{FF2B5EF4-FFF2-40B4-BE49-F238E27FC236}">
                    <a16:creationId xmlns:a16="http://schemas.microsoft.com/office/drawing/2014/main" id="{0D37FB30-2E04-9FF0-3841-046D749F3C4A}"/>
                  </a:ext>
                </a:extLst>
              </p:cNvPr>
              <p:cNvSpPr/>
              <p:nvPr/>
            </p:nvSpPr>
            <p:spPr>
              <a:xfrm rot="664050">
                <a:off x="1121534" y="5214658"/>
                <a:ext cx="480421" cy="639483"/>
              </a:xfrm>
              <a:custGeom>
                <a:avLst/>
                <a:gdLst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45117 w 480421"/>
                  <a:gd name="connsiteY8" fmla="*/ 626995 h 639483"/>
                  <a:gd name="connsiteX9" fmla="*/ 124217 w 480421"/>
                  <a:gd name="connsiteY9" fmla="*/ 634267 h 639483"/>
                  <a:gd name="connsiteX10" fmla="*/ 5216 w 480421"/>
                  <a:gd name="connsiteY10" fmla="*/ 576695 h 639483"/>
                  <a:gd name="connsiteX11" fmla="*/ 62787 w 480421"/>
                  <a:gd name="connsiteY11" fmla="*/ 457693 h 639483"/>
                  <a:gd name="connsiteX12" fmla="*/ 145117 w 480421"/>
                  <a:gd name="connsiteY12" fmla="*/ 429051 h 639483"/>
                  <a:gd name="connsiteX13" fmla="*/ 145117 w 480421"/>
                  <a:gd name="connsiteY13" fmla="*/ 424441 h 639483"/>
                  <a:gd name="connsiteX14" fmla="*/ 152230 w 480421"/>
                  <a:gd name="connsiteY14" fmla="*/ 421966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45117 w 480421"/>
                  <a:gd name="connsiteY12" fmla="*/ 424441 h 639483"/>
                  <a:gd name="connsiteX13" fmla="*/ 152230 w 480421"/>
                  <a:gd name="connsiteY13" fmla="*/ 421966 h 639483"/>
                  <a:gd name="connsiteX14" fmla="*/ 152230 w 480421"/>
                  <a:gd name="connsiteY14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52230 w 480421"/>
                  <a:gd name="connsiteY12" fmla="*/ 421966 h 639483"/>
                  <a:gd name="connsiteX13" fmla="*/ 152230 w 480421"/>
                  <a:gd name="connsiteY13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514316 h 639483"/>
                  <a:gd name="connsiteX5" fmla="*/ 477777 w 480421"/>
                  <a:gd name="connsiteY5" fmla="*/ 515881 h 639483"/>
                  <a:gd name="connsiteX6" fmla="*/ 145117 w 480421"/>
                  <a:gd name="connsiteY6" fmla="*/ 631612 h 639483"/>
                  <a:gd name="connsiteX7" fmla="*/ 124217 w 480421"/>
                  <a:gd name="connsiteY7" fmla="*/ 634267 h 639483"/>
                  <a:gd name="connsiteX8" fmla="*/ 5216 w 480421"/>
                  <a:gd name="connsiteY8" fmla="*/ 576695 h 639483"/>
                  <a:gd name="connsiteX9" fmla="*/ 62787 w 480421"/>
                  <a:gd name="connsiteY9" fmla="*/ 457693 h 639483"/>
                  <a:gd name="connsiteX10" fmla="*/ 145117 w 480421"/>
                  <a:gd name="connsiteY10" fmla="*/ 429051 h 639483"/>
                  <a:gd name="connsiteX11" fmla="*/ 152230 w 480421"/>
                  <a:gd name="connsiteY11" fmla="*/ 421966 h 639483"/>
                  <a:gd name="connsiteX12" fmla="*/ 152230 w 480421"/>
                  <a:gd name="connsiteY12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80421 w 480421"/>
                  <a:gd name="connsiteY3" fmla="*/ 514316 h 639483"/>
                  <a:gd name="connsiteX4" fmla="*/ 477777 w 480421"/>
                  <a:gd name="connsiteY4" fmla="*/ 515881 h 639483"/>
                  <a:gd name="connsiteX5" fmla="*/ 145117 w 480421"/>
                  <a:gd name="connsiteY5" fmla="*/ 631612 h 639483"/>
                  <a:gd name="connsiteX6" fmla="*/ 124217 w 480421"/>
                  <a:gd name="connsiteY6" fmla="*/ 634267 h 639483"/>
                  <a:gd name="connsiteX7" fmla="*/ 5216 w 480421"/>
                  <a:gd name="connsiteY7" fmla="*/ 576695 h 639483"/>
                  <a:gd name="connsiteX8" fmla="*/ 62787 w 480421"/>
                  <a:gd name="connsiteY8" fmla="*/ 457693 h 639483"/>
                  <a:gd name="connsiteX9" fmla="*/ 145117 w 480421"/>
                  <a:gd name="connsiteY9" fmla="*/ 429051 h 639483"/>
                  <a:gd name="connsiteX10" fmla="*/ 152230 w 480421"/>
                  <a:gd name="connsiteY10" fmla="*/ 421966 h 639483"/>
                  <a:gd name="connsiteX11" fmla="*/ 152230 w 480421"/>
                  <a:gd name="connsiteY11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477777 w 480421"/>
                  <a:gd name="connsiteY3" fmla="*/ 515881 h 639483"/>
                  <a:gd name="connsiteX4" fmla="*/ 145117 w 480421"/>
                  <a:gd name="connsiteY4" fmla="*/ 631612 h 639483"/>
                  <a:gd name="connsiteX5" fmla="*/ 124217 w 480421"/>
                  <a:gd name="connsiteY5" fmla="*/ 634267 h 639483"/>
                  <a:gd name="connsiteX6" fmla="*/ 5216 w 480421"/>
                  <a:gd name="connsiteY6" fmla="*/ 576695 h 639483"/>
                  <a:gd name="connsiteX7" fmla="*/ 62787 w 480421"/>
                  <a:gd name="connsiteY7" fmla="*/ 457693 h 639483"/>
                  <a:gd name="connsiteX8" fmla="*/ 145117 w 480421"/>
                  <a:gd name="connsiteY8" fmla="*/ 429051 h 639483"/>
                  <a:gd name="connsiteX9" fmla="*/ 152230 w 480421"/>
                  <a:gd name="connsiteY9" fmla="*/ 421966 h 639483"/>
                  <a:gd name="connsiteX10" fmla="*/ 152230 w 480421"/>
                  <a:gd name="connsiteY10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145117 w 480421"/>
                  <a:gd name="connsiteY3" fmla="*/ 631612 h 639483"/>
                  <a:gd name="connsiteX4" fmla="*/ 124217 w 480421"/>
                  <a:gd name="connsiteY4" fmla="*/ 634267 h 639483"/>
                  <a:gd name="connsiteX5" fmla="*/ 5216 w 480421"/>
                  <a:gd name="connsiteY5" fmla="*/ 576695 h 639483"/>
                  <a:gd name="connsiteX6" fmla="*/ 62787 w 480421"/>
                  <a:gd name="connsiteY6" fmla="*/ 457693 h 639483"/>
                  <a:gd name="connsiteX7" fmla="*/ 145117 w 480421"/>
                  <a:gd name="connsiteY7" fmla="*/ 429051 h 639483"/>
                  <a:gd name="connsiteX8" fmla="*/ 152230 w 480421"/>
                  <a:gd name="connsiteY8" fmla="*/ 421966 h 639483"/>
                  <a:gd name="connsiteX9" fmla="*/ 152230 w 480421"/>
                  <a:gd name="connsiteY9" fmla="*/ 0 h 639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421" h="639483">
                    <a:moveTo>
                      <a:pt x="152230" y="0"/>
                    </a:moveTo>
                    <a:lnTo>
                      <a:pt x="472600" y="0"/>
                    </a:lnTo>
                    <a:lnTo>
                      <a:pt x="480421" y="514316"/>
                    </a:lnTo>
                    <a:lnTo>
                      <a:pt x="145117" y="631612"/>
                    </a:lnTo>
                    <a:lnTo>
                      <a:pt x="124217" y="634267"/>
                    </a:lnTo>
                    <a:cubicBezTo>
                      <a:pt x="75457" y="651231"/>
                      <a:pt x="22180" y="625455"/>
                      <a:pt x="5216" y="576695"/>
                    </a:cubicBezTo>
                    <a:cubicBezTo>
                      <a:pt x="-11748" y="527936"/>
                      <a:pt x="14028" y="474657"/>
                      <a:pt x="62787" y="457693"/>
                    </a:cubicBezTo>
                    <a:lnTo>
                      <a:pt x="145117" y="429051"/>
                    </a:lnTo>
                    <a:lnTo>
                      <a:pt x="152230" y="421966"/>
                    </a:lnTo>
                    <a:lnTo>
                      <a:pt x="15223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9" name="フリーフォーム: 図形 38">
                <a:extLst>
                  <a:ext uri="{FF2B5EF4-FFF2-40B4-BE49-F238E27FC236}">
                    <a16:creationId xmlns:a16="http://schemas.microsoft.com/office/drawing/2014/main" id="{2FAC2677-5583-7E09-4F68-E2FD594CC84D}"/>
                  </a:ext>
                </a:extLst>
              </p:cNvPr>
              <p:cNvSpPr/>
              <p:nvPr/>
            </p:nvSpPr>
            <p:spPr>
              <a:xfrm rot="664050">
                <a:off x="1567350" y="5618155"/>
                <a:ext cx="35906" cy="154866"/>
              </a:xfrm>
              <a:custGeom>
                <a:avLst/>
                <a:gdLst>
                  <a:gd name="connsiteX0" fmla="*/ 0 w 35906"/>
                  <a:gd name="connsiteY0" fmla="*/ 0 h 154866"/>
                  <a:gd name="connsiteX1" fmla="*/ 8887 w 35906"/>
                  <a:gd name="connsiteY1" fmla="*/ 15028 h 154866"/>
                  <a:gd name="connsiteX2" fmla="*/ 32714 w 35906"/>
                  <a:gd name="connsiteY2" fmla="*/ 83518 h 154866"/>
                  <a:gd name="connsiteX3" fmla="*/ 17031 w 35906"/>
                  <a:gd name="connsiteY3" fmla="*/ 144795 h 154866"/>
                  <a:gd name="connsiteX4" fmla="*/ 0 w 35906"/>
                  <a:gd name="connsiteY4" fmla="*/ 154866 h 154866"/>
                  <a:gd name="connsiteX5" fmla="*/ 0 w 35906"/>
                  <a:gd name="connsiteY5" fmla="*/ 0 h 15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906" h="154866">
                    <a:moveTo>
                      <a:pt x="0" y="0"/>
                    </a:moveTo>
                    <a:lnTo>
                      <a:pt x="8887" y="15028"/>
                    </a:lnTo>
                    <a:lnTo>
                      <a:pt x="32714" y="83518"/>
                    </a:lnTo>
                    <a:cubicBezTo>
                      <a:pt x="40501" y="105902"/>
                      <a:pt x="33573" y="129844"/>
                      <a:pt x="17031" y="144795"/>
                    </a:cubicBezTo>
                    <a:lnTo>
                      <a:pt x="0" y="154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0" name="台形 39">
                <a:extLst>
                  <a:ext uri="{FF2B5EF4-FFF2-40B4-BE49-F238E27FC236}">
                    <a16:creationId xmlns:a16="http://schemas.microsoft.com/office/drawing/2014/main" id="{37B29F42-7526-16D2-5144-B38518A65527}"/>
                  </a:ext>
                </a:extLst>
              </p:cNvPr>
              <p:cNvSpPr/>
              <p:nvPr/>
            </p:nvSpPr>
            <p:spPr>
              <a:xfrm rot="10800000">
                <a:off x="1546210" y="5578135"/>
                <a:ext cx="434990" cy="255870"/>
              </a:xfrm>
              <a:prstGeom prst="trapezoid">
                <a:avLst>
                  <a:gd name="adj" fmla="val 8541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D7A9382D-BF0F-B201-F371-54948C55F4EE}"/>
                  </a:ext>
                </a:extLst>
              </p:cNvPr>
              <p:cNvSpPr/>
              <p:nvPr/>
            </p:nvSpPr>
            <p:spPr>
              <a:xfrm rot="10800000">
                <a:off x="1631672" y="5157359"/>
                <a:ext cx="272146" cy="206396"/>
              </a:xfrm>
              <a:custGeom>
                <a:avLst/>
                <a:gdLst>
                  <a:gd name="connsiteX0" fmla="*/ 272146 w 272146"/>
                  <a:gd name="connsiteY0" fmla="*/ 206396 h 206396"/>
                  <a:gd name="connsiteX1" fmla="*/ 203282 w 272146"/>
                  <a:gd name="connsiteY1" fmla="*/ 206396 h 206396"/>
                  <a:gd name="connsiteX2" fmla="*/ 133334 w 272146"/>
                  <a:gd name="connsiteY2" fmla="*/ 102393 h 206396"/>
                  <a:gd name="connsiteX3" fmla="*/ 63387 w 272146"/>
                  <a:gd name="connsiteY3" fmla="*/ 206396 h 206396"/>
                  <a:gd name="connsiteX4" fmla="*/ 2036 w 272146"/>
                  <a:gd name="connsiteY4" fmla="*/ 206396 h 206396"/>
                  <a:gd name="connsiteX5" fmla="*/ 0 w 272146"/>
                  <a:gd name="connsiteY5" fmla="*/ 198251 h 206396"/>
                  <a:gd name="connsiteX6" fmla="*/ 133334 w 272146"/>
                  <a:gd name="connsiteY6" fmla="*/ 0 h 206396"/>
                  <a:gd name="connsiteX7" fmla="*/ 272146 w 272146"/>
                  <a:gd name="connsiteY7" fmla="*/ 206396 h 20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146" h="206396">
                    <a:moveTo>
                      <a:pt x="272146" y="206396"/>
                    </a:moveTo>
                    <a:lnTo>
                      <a:pt x="203282" y="206396"/>
                    </a:lnTo>
                    <a:lnTo>
                      <a:pt x="133334" y="102393"/>
                    </a:lnTo>
                    <a:lnTo>
                      <a:pt x="63387" y="206396"/>
                    </a:lnTo>
                    <a:lnTo>
                      <a:pt x="2036" y="206396"/>
                    </a:lnTo>
                    <a:lnTo>
                      <a:pt x="0" y="198251"/>
                    </a:lnTo>
                    <a:lnTo>
                      <a:pt x="133334" y="0"/>
                    </a:lnTo>
                    <a:lnTo>
                      <a:pt x="272146" y="206396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2" name="フリーフォーム: 図形 41">
                <a:extLst>
                  <a:ext uri="{FF2B5EF4-FFF2-40B4-BE49-F238E27FC236}">
                    <a16:creationId xmlns:a16="http://schemas.microsoft.com/office/drawing/2014/main" id="{359B2E4A-2067-C8E1-639F-9287762EE9E5}"/>
                  </a:ext>
                </a:extLst>
              </p:cNvPr>
              <p:cNvSpPr/>
              <p:nvPr/>
            </p:nvSpPr>
            <p:spPr>
              <a:xfrm rot="10800000">
                <a:off x="1548598" y="5157360"/>
                <a:ext cx="430222" cy="308153"/>
              </a:xfrm>
              <a:custGeom>
                <a:avLst/>
                <a:gdLst>
                  <a:gd name="connsiteX0" fmla="*/ 353184 w 430222"/>
                  <a:gd name="connsiteY0" fmla="*/ 308153 h 308153"/>
                  <a:gd name="connsiteX1" fmla="*/ 347148 w 430222"/>
                  <a:gd name="connsiteY1" fmla="*/ 308153 h 308153"/>
                  <a:gd name="connsiteX2" fmla="*/ 208336 w 430222"/>
                  <a:gd name="connsiteY2" fmla="*/ 101757 h 308153"/>
                  <a:gd name="connsiteX3" fmla="*/ 75002 w 430222"/>
                  <a:gd name="connsiteY3" fmla="*/ 300008 h 308153"/>
                  <a:gd name="connsiteX4" fmla="*/ 0 w 430222"/>
                  <a:gd name="connsiteY4" fmla="*/ 0 h 308153"/>
                  <a:gd name="connsiteX5" fmla="*/ 430222 w 430222"/>
                  <a:gd name="connsiteY5" fmla="*/ 0 h 308153"/>
                  <a:gd name="connsiteX6" fmla="*/ 353184 w 430222"/>
                  <a:gd name="connsiteY6" fmla="*/ 308153 h 30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0222" h="308153">
                    <a:moveTo>
                      <a:pt x="353184" y="308153"/>
                    </a:moveTo>
                    <a:lnTo>
                      <a:pt x="347148" y="308153"/>
                    </a:lnTo>
                    <a:lnTo>
                      <a:pt x="208336" y="101757"/>
                    </a:lnTo>
                    <a:lnTo>
                      <a:pt x="75002" y="300008"/>
                    </a:lnTo>
                    <a:lnTo>
                      <a:pt x="0" y="0"/>
                    </a:lnTo>
                    <a:lnTo>
                      <a:pt x="430222" y="0"/>
                    </a:lnTo>
                    <a:lnTo>
                      <a:pt x="353184" y="308153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3358821-1C6D-554E-33D8-75D82C978929}"/>
                  </a:ext>
                </a:extLst>
              </p:cNvPr>
              <p:cNvSpPr/>
              <p:nvPr/>
            </p:nvSpPr>
            <p:spPr>
              <a:xfrm rot="10800000">
                <a:off x="1700536" y="5157360"/>
                <a:ext cx="139895" cy="104003"/>
              </a:xfrm>
              <a:custGeom>
                <a:avLst/>
                <a:gdLst>
                  <a:gd name="connsiteX0" fmla="*/ 139895 w 139895"/>
                  <a:gd name="connsiteY0" fmla="*/ 104003 h 104003"/>
                  <a:gd name="connsiteX1" fmla="*/ 0 w 139895"/>
                  <a:gd name="connsiteY1" fmla="*/ 104003 h 104003"/>
                  <a:gd name="connsiteX2" fmla="*/ 69947 w 139895"/>
                  <a:gd name="connsiteY2" fmla="*/ 0 h 104003"/>
                  <a:gd name="connsiteX3" fmla="*/ 139895 w 139895"/>
                  <a:gd name="connsiteY3" fmla="*/ 104003 h 10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895" h="104003">
                    <a:moveTo>
                      <a:pt x="139895" y="104003"/>
                    </a:moveTo>
                    <a:lnTo>
                      <a:pt x="0" y="104003"/>
                    </a:lnTo>
                    <a:lnTo>
                      <a:pt x="69947" y="0"/>
                    </a:lnTo>
                    <a:lnTo>
                      <a:pt x="139895" y="104003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四角形: 角を丸くする 43">
                <a:extLst>
                  <a:ext uri="{FF2B5EF4-FFF2-40B4-BE49-F238E27FC236}">
                    <a16:creationId xmlns:a16="http://schemas.microsoft.com/office/drawing/2014/main" id="{075FF412-EF60-D0E7-11A0-1F4EC7A595D3}"/>
                  </a:ext>
                </a:extLst>
              </p:cNvPr>
              <p:cNvSpPr/>
              <p:nvPr/>
            </p:nvSpPr>
            <p:spPr>
              <a:xfrm>
                <a:off x="1527160" y="5420550"/>
                <a:ext cx="473090" cy="176247"/>
              </a:xfrm>
              <a:prstGeom prst="roundRect">
                <a:avLst>
                  <a:gd name="adj" fmla="val 220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5" name="四角形: 上の 2 つの角を丸める 44">
                <a:extLst>
                  <a:ext uri="{FF2B5EF4-FFF2-40B4-BE49-F238E27FC236}">
                    <a16:creationId xmlns:a16="http://schemas.microsoft.com/office/drawing/2014/main" id="{5BE705AD-B165-D335-1411-D558C1CEE921}"/>
                  </a:ext>
                </a:extLst>
              </p:cNvPr>
              <p:cNvSpPr/>
              <p:nvPr/>
            </p:nvSpPr>
            <p:spPr>
              <a:xfrm>
                <a:off x="1437863" y="5580591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5" name="グループ化 4">
              <a:extLst>
                <a:ext uri="{FF2B5EF4-FFF2-40B4-BE49-F238E27FC236}">
                  <a16:creationId xmlns:a16="http://schemas.microsoft.com/office/drawing/2014/main" id="{90AC4076-564D-E6D2-5687-C5D09475C107}"/>
                </a:ext>
              </a:extLst>
            </p:cNvPr>
            <p:cNvGrpSpPr/>
            <p:nvPr/>
          </p:nvGrpSpPr>
          <p:grpSpPr>
            <a:xfrm>
              <a:off x="1294739" y="4285783"/>
              <a:ext cx="962449" cy="986223"/>
              <a:chOff x="4029674" y="3717363"/>
              <a:chExt cx="1451633" cy="1487490"/>
            </a:xfrm>
          </p:grpSpPr>
          <p:sp>
            <p:nvSpPr>
              <p:cNvPr id="6" name="フリーフォーム: 図形 5">
                <a:extLst>
                  <a:ext uri="{FF2B5EF4-FFF2-40B4-BE49-F238E27FC236}">
                    <a16:creationId xmlns:a16="http://schemas.microsoft.com/office/drawing/2014/main" id="{80D36844-AD0C-ACCD-EA41-56DB6D81CC1B}"/>
                  </a:ext>
                </a:extLst>
              </p:cNvPr>
              <p:cNvSpPr/>
              <p:nvPr/>
            </p:nvSpPr>
            <p:spPr>
              <a:xfrm flipH="1">
                <a:off x="5116377" y="4662943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" name="フリーフォーム: 図形 6">
                <a:extLst>
                  <a:ext uri="{FF2B5EF4-FFF2-40B4-BE49-F238E27FC236}">
                    <a16:creationId xmlns:a16="http://schemas.microsoft.com/office/drawing/2014/main" id="{4355061B-58FF-F643-72EA-596D1EED9B13}"/>
                  </a:ext>
                </a:extLst>
              </p:cNvPr>
              <p:cNvSpPr/>
              <p:nvPr/>
            </p:nvSpPr>
            <p:spPr>
              <a:xfrm>
                <a:off x="4029674" y="4662943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" name="フリーフォーム: 図形 7">
                <a:extLst>
                  <a:ext uri="{FF2B5EF4-FFF2-40B4-BE49-F238E27FC236}">
                    <a16:creationId xmlns:a16="http://schemas.microsoft.com/office/drawing/2014/main" id="{2019D381-B282-93C5-5EAC-6F07B1BB96D7}"/>
                  </a:ext>
                </a:extLst>
              </p:cNvPr>
              <p:cNvSpPr/>
              <p:nvPr/>
            </p:nvSpPr>
            <p:spPr>
              <a:xfrm>
                <a:off x="4411964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フリーフォーム: 図形 8">
                <a:extLst>
                  <a:ext uri="{FF2B5EF4-FFF2-40B4-BE49-F238E27FC236}">
                    <a16:creationId xmlns:a16="http://schemas.microsoft.com/office/drawing/2014/main" id="{D752351F-CBC9-CBB7-0127-393746C11131}"/>
                  </a:ext>
                </a:extLst>
              </p:cNvPr>
              <p:cNvSpPr/>
              <p:nvPr/>
            </p:nvSpPr>
            <p:spPr>
              <a:xfrm flipH="1">
                <a:off x="4919964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DAFDE0D4-06C9-BCB8-F8B0-83AB92755F54}"/>
                  </a:ext>
                </a:extLst>
              </p:cNvPr>
              <p:cNvSpPr/>
              <p:nvPr/>
            </p:nvSpPr>
            <p:spPr>
              <a:xfrm>
                <a:off x="4197661" y="4009464"/>
                <a:ext cx="1120776" cy="1195389"/>
              </a:xfrm>
              <a:custGeom>
                <a:avLst/>
                <a:gdLst>
                  <a:gd name="connsiteX0" fmla="*/ 401636 w 1120776"/>
                  <a:gd name="connsiteY0" fmla="*/ 0 h 1195389"/>
                  <a:gd name="connsiteX1" fmla="*/ 456989 w 1120776"/>
                  <a:gd name="connsiteY1" fmla="*/ 63218 h 1195389"/>
                  <a:gd name="connsiteX2" fmla="*/ 462234 w 1120776"/>
                  <a:gd name="connsiteY2" fmla="*/ 87756 h 1195389"/>
                  <a:gd name="connsiteX3" fmla="*/ 503092 w 1120776"/>
                  <a:gd name="connsiteY3" fmla="*/ 78822 h 1195389"/>
                  <a:gd name="connsiteX4" fmla="*/ 560388 w 1120776"/>
                  <a:gd name="connsiteY4" fmla="*/ 74613 h 1195389"/>
                  <a:gd name="connsiteX5" fmla="*/ 617685 w 1120776"/>
                  <a:gd name="connsiteY5" fmla="*/ 78822 h 1195389"/>
                  <a:gd name="connsiteX6" fmla="*/ 655538 w 1120776"/>
                  <a:gd name="connsiteY6" fmla="*/ 87099 h 1195389"/>
                  <a:gd name="connsiteX7" fmla="*/ 660642 w 1120776"/>
                  <a:gd name="connsiteY7" fmla="*/ 63218 h 1195389"/>
                  <a:gd name="connsiteX8" fmla="*/ 715995 w 1120776"/>
                  <a:gd name="connsiteY8" fmla="*/ 0 h 1195389"/>
                  <a:gd name="connsiteX9" fmla="*/ 914432 w 1120776"/>
                  <a:gd name="connsiteY9" fmla="*/ 243902 h 1195389"/>
                  <a:gd name="connsiteX10" fmla="*/ 913489 w 1120776"/>
                  <a:gd name="connsiteY10" fmla="*/ 247218 h 1195389"/>
                  <a:gd name="connsiteX11" fmla="*/ 956642 w 1120776"/>
                  <a:gd name="connsiteY11" fmla="*/ 292520 h 1195389"/>
                  <a:gd name="connsiteX12" fmla="*/ 1120776 w 1120776"/>
                  <a:gd name="connsiteY12" fmla="*/ 711047 h 1195389"/>
                  <a:gd name="connsiteX13" fmla="*/ 560388 w 1120776"/>
                  <a:gd name="connsiteY13" fmla="*/ 1195389 h 1195389"/>
                  <a:gd name="connsiteX14" fmla="*/ 0 w 1120776"/>
                  <a:gd name="connsiteY14" fmla="*/ 711047 h 1195389"/>
                  <a:gd name="connsiteX15" fmla="*/ 164134 w 1120776"/>
                  <a:gd name="connsiteY15" fmla="*/ 292520 h 1195389"/>
                  <a:gd name="connsiteX16" fmla="*/ 204865 w 1120776"/>
                  <a:gd name="connsiteY16" fmla="*/ 249761 h 1195389"/>
                  <a:gd name="connsiteX17" fmla="*/ 203199 w 1120776"/>
                  <a:gd name="connsiteY17" fmla="*/ 243902 h 1195389"/>
                  <a:gd name="connsiteX18" fmla="*/ 401636 w 1120776"/>
                  <a:gd name="connsiteY18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0776" h="1195389">
                    <a:moveTo>
                      <a:pt x="401636" y="0"/>
                    </a:moveTo>
                    <a:cubicBezTo>
                      <a:pt x="429583" y="0"/>
                      <a:pt x="446615" y="26856"/>
                      <a:pt x="456989" y="63218"/>
                    </a:cubicBezTo>
                    <a:lnTo>
                      <a:pt x="462234" y="87756"/>
                    </a:lnTo>
                    <a:lnTo>
                      <a:pt x="503092" y="78822"/>
                    </a:lnTo>
                    <a:cubicBezTo>
                      <a:pt x="521930" y="76054"/>
                      <a:pt x="541045" y="74613"/>
                      <a:pt x="560388" y="74613"/>
                    </a:cubicBezTo>
                    <a:cubicBezTo>
                      <a:pt x="579731" y="74613"/>
                      <a:pt x="598846" y="76054"/>
                      <a:pt x="617685" y="78822"/>
                    </a:cubicBezTo>
                    <a:lnTo>
                      <a:pt x="655538" y="87099"/>
                    </a:lnTo>
                    <a:lnTo>
                      <a:pt x="660642" y="63218"/>
                    </a:lnTo>
                    <a:cubicBezTo>
                      <a:pt x="671016" y="26856"/>
                      <a:pt x="688049" y="0"/>
                      <a:pt x="715995" y="0"/>
                    </a:cubicBezTo>
                    <a:cubicBezTo>
                      <a:pt x="790519" y="0"/>
                      <a:pt x="914432" y="190980"/>
                      <a:pt x="914432" y="243902"/>
                    </a:cubicBezTo>
                    <a:lnTo>
                      <a:pt x="913489" y="247218"/>
                    </a:lnTo>
                    <a:lnTo>
                      <a:pt x="956642" y="292520"/>
                    </a:lnTo>
                    <a:cubicBezTo>
                      <a:pt x="1058053" y="418191"/>
                      <a:pt x="1120776" y="577300"/>
                      <a:pt x="1120776" y="711047"/>
                    </a:cubicBezTo>
                    <a:cubicBezTo>
                      <a:pt x="1120776" y="978542"/>
                      <a:pt x="869882" y="1195389"/>
                      <a:pt x="560388" y="1195389"/>
                    </a:cubicBezTo>
                    <a:cubicBezTo>
                      <a:pt x="250894" y="1195389"/>
                      <a:pt x="0" y="978542"/>
                      <a:pt x="0" y="711047"/>
                    </a:cubicBezTo>
                    <a:cubicBezTo>
                      <a:pt x="0" y="577300"/>
                      <a:pt x="62724" y="418191"/>
                      <a:pt x="164134" y="292520"/>
                    </a:cubicBezTo>
                    <a:lnTo>
                      <a:pt x="204865" y="249761"/>
                    </a:lnTo>
                    <a:lnTo>
                      <a:pt x="203199" y="243902"/>
                    </a:lnTo>
                    <a:cubicBezTo>
                      <a:pt x="203199" y="190980"/>
                      <a:pt x="327112" y="0"/>
                      <a:pt x="40163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5">
                <a:extLst>
                  <a:ext uri="{FF2B5EF4-FFF2-40B4-BE49-F238E27FC236}">
                    <a16:creationId xmlns:a16="http://schemas.microsoft.com/office/drawing/2014/main" id="{F4580B42-76D1-E557-89C5-756A999773E5}"/>
                  </a:ext>
                </a:extLst>
              </p:cNvPr>
              <p:cNvSpPr/>
              <p:nvPr/>
            </p:nvSpPr>
            <p:spPr>
              <a:xfrm>
                <a:off x="4597710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楕円 5">
                <a:extLst>
                  <a:ext uri="{FF2B5EF4-FFF2-40B4-BE49-F238E27FC236}">
                    <a16:creationId xmlns:a16="http://schemas.microsoft.com/office/drawing/2014/main" id="{3516AA55-2968-9CEC-94F7-A9ADF4F240D4}"/>
                  </a:ext>
                </a:extLst>
              </p:cNvPr>
              <p:cNvSpPr/>
              <p:nvPr/>
            </p:nvSpPr>
            <p:spPr>
              <a:xfrm>
                <a:off x="4812015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370DC708-20BA-D927-9E10-B9DB9D98B72A}"/>
                  </a:ext>
                </a:extLst>
              </p:cNvPr>
              <p:cNvSpPr/>
              <p:nvPr/>
            </p:nvSpPr>
            <p:spPr>
              <a:xfrm>
                <a:off x="4280583" y="4046002"/>
                <a:ext cx="935568" cy="327877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4" name="グループ化 13">
                <a:extLst>
                  <a:ext uri="{FF2B5EF4-FFF2-40B4-BE49-F238E27FC236}">
                    <a16:creationId xmlns:a16="http://schemas.microsoft.com/office/drawing/2014/main" id="{E46F55ED-3B2F-853E-3BF0-025607922F8A}"/>
                  </a:ext>
                </a:extLst>
              </p:cNvPr>
              <p:cNvGrpSpPr/>
              <p:nvPr/>
            </p:nvGrpSpPr>
            <p:grpSpPr>
              <a:xfrm>
                <a:off x="4943710" y="4032874"/>
                <a:ext cx="310356" cy="310356"/>
                <a:chOff x="3935810" y="3962400"/>
                <a:chExt cx="700881" cy="700881"/>
              </a:xfrm>
            </p:grpSpPr>
            <p:grpSp>
              <p:nvGrpSpPr>
                <p:cNvPr id="17" name="グループ化 16">
                  <a:extLst>
                    <a:ext uri="{FF2B5EF4-FFF2-40B4-BE49-F238E27FC236}">
                      <a16:creationId xmlns:a16="http://schemas.microsoft.com/office/drawing/2014/main" id="{CFB1C399-6BA3-1228-9647-20784066E3D2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28" name="楕円 27">
                    <a:extLst>
                      <a:ext uri="{FF2B5EF4-FFF2-40B4-BE49-F238E27FC236}">
                        <a16:creationId xmlns:a16="http://schemas.microsoft.com/office/drawing/2014/main" id="{C654BB2A-6A9D-1F3E-68D8-C1C782F57C2A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9" name="楕円 28">
                    <a:extLst>
                      <a:ext uri="{FF2B5EF4-FFF2-40B4-BE49-F238E27FC236}">
                        <a16:creationId xmlns:a16="http://schemas.microsoft.com/office/drawing/2014/main" id="{485A3D16-FC17-067A-CB48-62B8855A2B08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0" name="楕円 29">
                    <a:extLst>
                      <a:ext uri="{FF2B5EF4-FFF2-40B4-BE49-F238E27FC236}">
                        <a16:creationId xmlns:a16="http://schemas.microsoft.com/office/drawing/2014/main" id="{99D2CCD4-94D7-B74C-4FAC-01A0ED13ECF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1" name="楕円 30">
                    <a:extLst>
                      <a:ext uri="{FF2B5EF4-FFF2-40B4-BE49-F238E27FC236}">
                        <a16:creationId xmlns:a16="http://schemas.microsoft.com/office/drawing/2014/main" id="{8192F2B1-C00E-D4E3-631C-B30F322A50BA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2" name="楕円 31">
                    <a:extLst>
                      <a:ext uri="{FF2B5EF4-FFF2-40B4-BE49-F238E27FC236}">
                        <a16:creationId xmlns:a16="http://schemas.microsoft.com/office/drawing/2014/main" id="{A9BC4EAC-A3DC-9482-021D-F6A5F53B2736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3" name="楕円 32">
                    <a:extLst>
                      <a:ext uri="{FF2B5EF4-FFF2-40B4-BE49-F238E27FC236}">
                        <a16:creationId xmlns:a16="http://schemas.microsoft.com/office/drawing/2014/main" id="{01DD34C1-D78E-2601-10EC-0E71DCBC4C62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4" name="楕円 33">
                    <a:extLst>
                      <a:ext uri="{FF2B5EF4-FFF2-40B4-BE49-F238E27FC236}">
                        <a16:creationId xmlns:a16="http://schemas.microsoft.com/office/drawing/2014/main" id="{D270B715-7459-221D-C6B4-94ECD5ACA9AF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35" name="楕円 34">
                    <a:extLst>
                      <a:ext uri="{FF2B5EF4-FFF2-40B4-BE49-F238E27FC236}">
                        <a16:creationId xmlns:a16="http://schemas.microsoft.com/office/drawing/2014/main" id="{774DFA98-5528-FEC9-7E69-FAF801114E2D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" name="グループ化 17">
                  <a:extLst>
                    <a:ext uri="{FF2B5EF4-FFF2-40B4-BE49-F238E27FC236}">
                      <a16:creationId xmlns:a16="http://schemas.microsoft.com/office/drawing/2014/main" id="{52B47A5D-8A9E-1FED-B755-F1B78098D257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20" name="楕円 19">
                    <a:extLst>
                      <a:ext uri="{FF2B5EF4-FFF2-40B4-BE49-F238E27FC236}">
                        <a16:creationId xmlns:a16="http://schemas.microsoft.com/office/drawing/2014/main" id="{2F463BDB-B1F8-D023-CA00-63B554A2D258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1" name="楕円 20">
                    <a:extLst>
                      <a:ext uri="{FF2B5EF4-FFF2-40B4-BE49-F238E27FC236}">
                        <a16:creationId xmlns:a16="http://schemas.microsoft.com/office/drawing/2014/main" id="{2E1D9039-08F1-6B26-1F46-8911542414AE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2" name="楕円 21">
                    <a:extLst>
                      <a:ext uri="{FF2B5EF4-FFF2-40B4-BE49-F238E27FC236}">
                        <a16:creationId xmlns:a16="http://schemas.microsoft.com/office/drawing/2014/main" id="{1F31C444-7C72-85C0-28A4-9C166512FA4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3" name="楕円 22">
                    <a:extLst>
                      <a:ext uri="{FF2B5EF4-FFF2-40B4-BE49-F238E27FC236}">
                        <a16:creationId xmlns:a16="http://schemas.microsoft.com/office/drawing/2014/main" id="{1D873DB2-3E9C-539C-5AE9-68886D8A911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4" name="楕円 23">
                    <a:extLst>
                      <a:ext uri="{FF2B5EF4-FFF2-40B4-BE49-F238E27FC236}">
                        <a16:creationId xmlns:a16="http://schemas.microsoft.com/office/drawing/2014/main" id="{655151A9-1E8A-4F31-CCD6-A471067AC4F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5" name="楕円 24">
                    <a:extLst>
                      <a:ext uri="{FF2B5EF4-FFF2-40B4-BE49-F238E27FC236}">
                        <a16:creationId xmlns:a16="http://schemas.microsoft.com/office/drawing/2014/main" id="{BC989C83-A64B-3326-C2F2-79BDC59D953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" name="楕円 25">
                    <a:extLst>
                      <a:ext uri="{FF2B5EF4-FFF2-40B4-BE49-F238E27FC236}">
                        <a16:creationId xmlns:a16="http://schemas.microsoft.com/office/drawing/2014/main" id="{04F2F7F9-E32C-2958-581E-F8B3D3647756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" name="楕円 26">
                    <a:extLst>
                      <a:ext uri="{FF2B5EF4-FFF2-40B4-BE49-F238E27FC236}">
                        <a16:creationId xmlns:a16="http://schemas.microsoft.com/office/drawing/2014/main" id="{4EE6503F-335F-119C-10E1-D113801687D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9" name="楕円 18">
                  <a:extLst>
                    <a:ext uri="{FF2B5EF4-FFF2-40B4-BE49-F238E27FC236}">
                      <a16:creationId xmlns:a16="http://schemas.microsoft.com/office/drawing/2014/main" id="{93A89F78-E4DC-9B89-5B7C-9E1E1BBDD16B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5" name="フリーフォーム: 図形 14">
                <a:extLst>
                  <a:ext uri="{FF2B5EF4-FFF2-40B4-BE49-F238E27FC236}">
                    <a16:creationId xmlns:a16="http://schemas.microsoft.com/office/drawing/2014/main" id="{01662172-D080-556A-0359-0102CC9FEB34}"/>
                  </a:ext>
                </a:extLst>
              </p:cNvPr>
              <p:cNvSpPr/>
              <p:nvPr/>
            </p:nvSpPr>
            <p:spPr>
              <a:xfrm>
                <a:off x="4383956" y="4472897"/>
                <a:ext cx="138261" cy="102742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FE3195E7-D6E1-3B43-03F0-6D56B262538F}"/>
                  </a:ext>
                </a:extLst>
              </p:cNvPr>
              <p:cNvSpPr/>
              <p:nvPr/>
            </p:nvSpPr>
            <p:spPr>
              <a:xfrm>
                <a:off x="4974506" y="4472897"/>
                <a:ext cx="138261" cy="102742"/>
              </a:xfrm>
              <a:custGeom>
                <a:avLst/>
                <a:gdLst>
                  <a:gd name="connsiteX0" fmla="*/ 0 w 138261"/>
                  <a:gd name="connsiteY0" fmla="*/ 0 h 102742"/>
                  <a:gd name="connsiteX1" fmla="*/ 45246 w 138261"/>
                  <a:gd name="connsiteY1" fmla="*/ 25756 h 102742"/>
                  <a:gd name="connsiteX2" fmla="*/ 55175 w 138261"/>
                  <a:gd name="connsiteY2" fmla="*/ 19062 h 102742"/>
                  <a:gd name="connsiteX3" fmla="*/ 78454 w 138261"/>
                  <a:gd name="connsiteY3" fmla="*/ 14362 h 102742"/>
                  <a:gd name="connsiteX4" fmla="*/ 138261 w 138261"/>
                  <a:gd name="connsiteY4" fmla="*/ 74167 h 102742"/>
                  <a:gd name="connsiteX5" fmla="*/ 133561 w 138261"/>
                  <a:gd name="connsiteY5" fmla="*/ 97446 h 102742"/>
                  <a:gd name="connsiteX6" fmla="*/ 129990 w 138261"/>
                  <a:gd name="connsiteY6" fmla="*/ 102742 h 102742"/>
                  <a:gd name="connsiteX7" fmla="*/ 120744 w 138261"/>
                  <a:gd name="connsiteY7" fmla="*/ 89029 h 102742"/>
                  <a:gd name="connsiteX8" fmla="*/ 78454 w 138261"/>
                  <a:gd name="connsiteY8" fmla="*/ 71512 h 102742"/>
                  <a:gd name="connsiteX9" fmla="*/ 36164 w 138261"/>
                  <a:gd name="connsiteY9" fmla="*/ 89029 h 102742"/>
                  <a:gd name="connsiteX10" fmla="*/ 26918 w 138261"/>
                  <a:gd name="connsiteY10" fmla="*/ 102742 h 102742"/>
                  <a:gd name="connsiteX11" fmla="*/ 23347 w 138261"/>
                  <a:gd name="connsiteY11" fmla="*/ 97446 h 102742"/>
                  <a:gd name="connsiteX12" fmla="*/ 18647 w 138261"/>
                  <a:gd name="connsiteY12" fmla="*/ 74167 h 102742"/>
                  <a:gd name="connsiteX13" fmla="*/ 28575 w 138261"/>
                  <a:gd name="connsiteY13" fmla="*/ 50200 h 102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38261" h="102742">
                    <a:moveTo>
                      <a:pt x="0" y="0"/>
                    </a:moveTo>
                    <a:lnTo>
                      <a:pt x="45246" y="25756"/>
                    </a:lnTo>
                    <a:lnTo>
                      <a:pt x="55175" y="19062"/>
                    </a:lnTo>
                    <a:cubicBezTo>
                      <a:pt x="62330" y="16036"/>
                      <a:pt x="70197" y="14362"/>
                      <a:pt x="78454" y="14362"/>
                    </a:cubicBezTo>
                    <a:cubicBezTo>
                      <a:pt x="111484" y="14362"/>
                      <a:pt x="138261" y="41138"/>
                      <a:pt x="138261" y="74167"/>
                    </a:cubicBezTo>
                    <a:cubicBezTo>
                      <a:pt x="138261" y="82425"/>
                      <a:pt x="136587" y="90291"/>
                      <a:pt x="133561" y="97446"/>
                    </a:cubicBezTo>
                    <a:lnTo>
                      <a:pt x="129990" y="102742"/>
                    </a:lnTo>
                    <a:lnTo>
                      <a:pt x="120744" y="89029"/>
                    </a:lnTo>
                    <a:cubicBezTo>
                      <a:pt x="109921" y="78206"/>
                      <a:pt x="94969" y="71512"/>
                      <a:pt x="78454" y="71512"/>
                    </a:cubicBezTo>
                    <a:cubicBezTo>
                      <a:pt x="61939" y="71512"/>
                      <a:pt x="46987" y="78206"/>
                      <a:pt x="36164" y="89029"/>
                    </a:cubicBezTo>
                    <a:lnTo>
                      <a:pt x="26918" y="102742"/>
                    </a:lnTo>
                    <a:lnTo>
                      <a:pt x="23347" y="97446"/>
                    </a:lnTo>
                    <a:cubicBezTo>
                      <a:pt x="20321" y="90291"/>
                      <a:pt x="18647" y="82425"/>
                      <a:pt x="18647" y="74167"/>
                    </a:cubicBezTo>
                    <a:lnTo>
                      <a:pt x="28575" y="50200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8" name="グループ化 47">
            <a:extLst>
              <a:ext uri="{FF2B5EF4-FFF2-40B4-BE49-F238E27FC236}">
                <a16:creationId xmlns:a16="http://schemas.microsoft.com/office/drawing/2014/main" id="{36C5BC8D-137A-40E9-D11C-3677A512744E}"/>
              </a:ext>
            </a:extLst>
          </p:cNvPr>
          <p:cNvGrpSpPr/>
          <p:nvPr/>
        </p:nvGrpSpPr>
        <p:grpSpPr>
          <a:xfrm>
            <a:off x="4214023" y="3991385"/>
            <a:ext cx="1503502" cy="2202918"/>
            <a:chOff x="2560327" y="4279094"/>
            <a:chExt cx="1104431" cy="1618202"/>
          </a:xfrm>
        </p:grpSpPr>
        <p:grpSp>
          <p:nvGrpSpPr>
            <p:cNvPr id="49" name="グループ化 48">
              <a:extLst>
                <a:ext uri="{FF2B5EF4-FFF2-40B4-BE49-F238E27FC236}">
                  <a16:creationId xmlns:a16="http://schemas.microsoft.com/office/drawing/2014/main" id="{9E621831-85B0-5A91-CB8A-ECD45DD3D1DE}"/>
                </a:ext>
              </a:extLst>
            </p:cNvPr>
            <p:cNvGrpSpPr/>
            <p:nvPr/>
          </p:nvGrpSpPr>
          <p:grpSpPr>
            <a:xfrm>
              <a:off x="2560327" y="5132930"/>
              <a:ext cx="1104431" cy="764366"/>
              <a:chOff x="2560327" y="5132930"/>
              <a:chExt cx="1104431" cy="764366"/>
            </a:xfrm>
          </p:grpSpPr>
          <p:sp>
            <p:nvSpPr>
              <p:cNvPr id="65" name="楕円 64">
                <a:extLst>
                  <a:ext uri="{FF2B5EF4-FFF2-40B4-BE49-F238E27FC236}">
                    <a16:creationId xmlns:a16="http://schemas.microsoft.com/office/drawing/2014/main" id="{E8DE2475-AD33-EA3F-8F2E-BEA9F7A4F06B}"/>
                  </a:ext>
                </a:extLst>
              </p:cNvPr>
              <p:cNvSpPr/>
              <p:nvPr/>
            </p:nvSpPr>
            <p:spPr>
              <a:xfrm rot="1800000">
                <a:off x="2719758" y="5435370"/>
                <a:ext cx="141547" cy="307028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6" name="楕円 65">
                <a:extLst>
                  <a:ext uri="{FF2B5EF4-FFF2-40B4-BE49-F238E27FC236}">
                    <a16:creationId xmlns:a16="http://schemas.microsoft.com/office/drawing/2014/main" id="{0B0DF92D-E27B-F6A4-8B62-9115892D6CEF}"/>
                  </a:ext>
                </a:extLst>
              </p:cNvPr>
              <p:cNvSpPr/>
              <p:nvPr/>
            </p:nvSpPr>
            <p:spPr>
              <a:xfrm rot="19800000" flipH="1">
                <a:off x="3394845" y="5435370"/>
                <a:ext cx="141547" cy="307028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47766BCE-33C5-15CC-D4F5-B2E4FBFBC656}"/>
                  </a:ext>
                </a:extLst>
              </p:cNvPr>
              <p:cNvSpPr/>
              <p:nvPr/>
            </p:nvSpPr>
            <p:spPr>
              <a:xfrm>
                <a:off x="3000316" y="5158332"/>
                <a:ext cx="258426" cy="223838"/>
              </a:xfrm>
              <a:custGeom>
                <a:avLst/>
                <a:gdLst>
                  <a:gd name="connsiteX0" fmla="*/ 24143 w 258426"/>
                  <a:gd name="connsiteY0" fmla="*/ 0 h 223838"/>
                  <a:gd name="connsiteX1" fmla="*/ 32428 w 258426"/>
                  <a:gd name="connsiteY1" fmla="*/ 0 h 223838"/>
                  <a:gd name="connsiteX2" fmla="*/ 129212 w 258426"/>
                  <a:gd name="connsiteY2" fmla="*/ 119063 h 223838"/>
                  <a:gd name="connsiteX3" fmla="*/ 129214 w 258426"/>
                  <a:gd name="connsiteY3" fmla="*/ 119063 h 223838"/>
                  <a:gd name="connsiteX4" fmla="*/ 225998 w 258426"/>
                  <a:gd name="connsiteY4" fmla="*/ 0 h 223838"/>
                  <a:gd name="connsiteX5" fmla="*/ 234283 w 258426"/>
                  <a:gd name="connsiteY5" fmla="*/ 0 h 223838"/>
                  <a:gd name="connsiteX6" fmla="*/ 258426 w 258426"/>
                  <a:gd name="connsiteY6" fmla="*/ 64882 h 223838"/>
                  <a:gd name="connsiteX7" fmla="*/ 129214 w 258426"/>
                  <a:gd name="connsiteY7" fmla="*/ 223838 h 223838"/>
                  <a:gd name="connsiteX8" fmla="*/ 129212 w 258426"/>
                  <a:gd name="connsiteY8" fmla="*/ 223838 h 223838"/>
                  <a:gd name="connsiteX9" fmla="*/ 0 w 258426"/>
                  <a:gd name="connsiteY9" fmla="*/ 64882 h 223838"/>
                  <a:gd name="connsiteX10" fmla="*/ 24143 w 258426"/>
                  <a:gd name="connsiteY10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8426" h="223838">
                    <a:moveTo>
                      <a:pt x="24143" y="0"/>
                    </a:moveTo>
                    <a:lnTo>
                      <a:pt x="32428" y="0"/>
                    </a:lnTo>
                    <a:lnTo>
                      <a:pt x="129212" y="119063"/>
                    </a:lnTo>
                    <a:lnTo>
                      <a:pt x="129214" y="119063"/>
                    </a:lnTo>
                    <a:lnTo>
                      <a:pt x="225998" y="0"/>
                    </a:lnTo>
                    <a:lnTo>
                      <a:pt x="234283" y="0"/>
                    </a:lnTo>
                    <a:lnTo>
                      <a:pt x="258426" y="64882"/>
                    </a:lnTo>
                    <a:lnTo>
                      <a:pt x="129214" y="223838"/>
                    </a:lnTo>
                    <a:lnTo>
                      <a:pt x="129212" y="223838"/>
                    </a:lnTo>
                    <a:lnTo>
                      <a:pt x="0" y="64882"/>
                    </a:lnTo>
                    <a:lnTo>
                      <a:pt x="2414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FF0C4FB7-7630-6246-478E-B9048D9CB427}"/>
                  </a:ext>
                </a:extLst>
              </p:cNvPr>
              <p:cNvSpPr/>
              <p:nvPr/>
            </p:nvSpPr>
            <p:spPr>
              <a:xfrm>
                <a:off x="3032744" y="5158332"/>
                <a:ext cx="193570" cy="119063"/>
              </a:xfrm>
              <a:custGeom>
                <a:avLst/>
                <a:gdLst>
                  <a:gd name="connsiteX0" fmla="*/ 0 w 193570"/>
                  <a:gd name="connsiteY0" fmla="*/ 0 h 119063"/>
                  <a:gd name="connsiteX1" fmla="*/ 193570 w 193570"/>
                  <a:gd name="connsiteY1" fmla="*/ 0 h 119063"/>
                  <a:gd name="connsiteX2" fmla="*/ 96786 w 193570"/>
                  <a:gd name="connsiteY2" fmla="*/ 119063 h 119063"/>
                  <a:gd name="connsiteX3" fmla="*/ 96784 w 193570"/>
                  <a:gd name="connsiteY3" fmla="*/ 119063 h 119063"/>
                  <a:gd name="connsiteX4" fmla="*/ 0 w 193570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570" h="119063">
                    <a:moveTo>
                      <a:pt x="0" y="0"/>
                    </a:moveTo>
                    <a:lnTo>
                      <a:pt x="193570" y="0"/>
                    </a:lnTo>
                    <a:lnTo>
                      <a:pt x="96786" y="119063"/>
                    </a:lnTo>
                    <a:lnTo>
                      <a:pt x="96784" y="1190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フリーフォーム: 図形 68">
                <a:extLst>
                  <a:ext uri="{FF2B5EF4-FFF2-40B4-BE49-F238E27FC236}">
                    <a16:creationId xmlns:a16="http://schemas.microsoft.com/office/drawing/2014/main" id="{AAB769DC-6CFD-95E1-67AE-A755F59D6DF1}"/>
                  </a:ext>
                </a:extLst>
              </p:cNvPr>
              <p:cNvSpPr/>
              <p:nvPr/>
            </p:nvSpPr>
            <p:spPr>
              <a:xfrm>
                <a:off x="2814013" y="5223214"/>
                <a:ext cx="631032" cy="500665"/>
              </a:xfrm>
              <a:custGeom>
                <a:avLst/>
                <a:gdLst>
                  <a:gd name="connsiteX0" fmla="*/ 186303 w 631032"/>
                  <a:gd name="connsiteY0" fmla="*/ 0 h 500665"/>
                  <a:gd name="connsiteX1" fmla="*/ 315515 w 631032"/>
                  <a:gd name="connsiteY1" fmla="*/ 158956 h 500665"/>
                  <a:gd name="connsiteX2" fmla="*/ 315517 w 631032"/>
                  <a:gd name="connsiteY2" fmla="*/ 158956 h 500665"/>
                  <a:gd name="connsiteX3" fmla="*/ 444729 w 631032"/>
                  <a:gd name="connsiteY3" fmla="*/ 0 h 500665"/>
                  <a:gd name="connsiteX4" fmla="*/ 631032 w 631032"/>
                  <a:gd name="connsiteY4" fmla="*/ 500665 h 500665"/>
                  <a:gd name="connsiteX5" fmla="*/ 0 w 631032"/>
                  <a:gd name="connsiteY5" fmla="*/ 500665 h 500665"/>
                  <a:gd name="connsiteX6" fmla="*/ 186303 w 631032"/>
                  <a:gd name="connsiteY6" fmla="*/ 0 h 50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32" h="500665">
                    <a:moveTo>
                      <a:pt x="186303" y="0"/>
                    </a:moveTo>
                    <a:lnTo>
                      <a:pt x="315515" y="158956"/>
                    </a:lnTo>
                    <a:lnTo>
                      <a:pt x="315517" y="158956"/>
                    </a:lnTo>
                    <a:lnTo>
                      <a:pt x="444729" y="0"/>
                    </a:lnTo>
                    <a:lnTo>
                      <a:pt x="631032" y="500665"/>
                    </a:lnTo>
                    <a:lnTo>
                      <a:pt x="0" y="500665"/>
                    </a:lnTo>
                    <a:lnTo>
                      <a:pt x="18630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正方形/長方形 69">
                <a:extLst>
                  <a:ext uri="{FF2B5EF4-FFF2-40B4-BE49-F238E27FC236}">
                    <a16:creationId xmlns:a16="http://schemas.microsoft.com/office/drawing/2014/main" id="{8248FD14-00A9-09EB-9927-0245372E1D12}"/>
                  </a:ext>
                </a:extLst>
              </p:cNvPr>
              <p:cNvSpPr/>
              <p:nvPr/>
            </p:nvSpPr>
            <p:spPr>
              <a:xfrm>
                <a:off x="2903310" y="5535363"/>
                <a:ext cx="452438" cy="928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01F75CC1-CCA4-9AA5-8EA1-A5A73CEA3B9C}"/>
                  </a:ext>
                </a:extLst>
              </p:cNvPr>
              <p:cNvSpPr/>
              <p:nvPr/>
            </p:nvSpPr>
            <p:spPr>
              <a:xfrm>
                <a:off x="2560327" y="5132930"/>
                <a:ext cx="465616" cy="735807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549655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455233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735807"/>
                  <a:gd name="connsiteX1" fmla="*/ 700727 w 700727"/>
                  <a:gd name="connsiteY1" fmla="*/ 0 h 735807"/>
                  <a:gd name="connsiteX2" fmla="*/ 508109 w 700727"/>
                  <a:gd name="connsiteY2" fmla="*/ 735807 h 735807"/>
                  <a:gd name="connsiteX3" fmla="*/ 0 w 700727"/>
                  <a:gd name="connsiteY3" fmla="*/ 709614 h 735807"/>
                  <a:gd name="connsiteX4" fmla="*/ 338777 w 700727"/>
                  <a:gd name="connsiteY4" fmla="*/ 540544 h 735807"/>
                  <a:gd name="connsiteX5" fmla="*/ 122877 w 700727"/>
                  <a:gd name="connsiteY5" fmla="*/ 445294 h 735807"/>
                  <a:gd name="connsiteX0" fmla="*/ 160646 w 738496"/>
                  <a:gd name="connsiteY0" fmla="*/ 445294 h 735807"/>
                  <a:gd name="connsiteX1" fmla="*/ 738496 w 738496"/>
                  <a:gd name="connsiteY1" fmla="*/ 0 h 735807"/>
                  <a:gd name="connsiteX2" fmla="*/ 545878 w 738496"/>
                  <a:gd name="connsiteY2" fmla="*/ 735807 h 735807"/>
                  <a:gd name="connsiteX3" fmla="*/ 0 w 738496"/>
                  <a:gd name="connsiteY3" fmla="*/ 690564 h 735807"/>
                  <a:gd name="connsiteX4" fmla="*/ 376546 w 738496"/>
                  <a:gd name="connsiteY4" fmla="*/ 540544 h 735807"/>
                  <a:gd name="connsiteX5" fmla="*/ 160646 w 738496"/>
                  <a:gd name="connsiteY5" fmla="*/ 445294 h 73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8496" h="735807">
                    <a:moveTo>
                      <a:pt x="160646" y="445294"/>
                    </a:moveTo>
                    <a:lnTo>
                      <a:pt x="738496" y="0"/>
                    </a:lnTo>
                    <a:lnTo>
                      <a:pt x="545878" y="735807"/>
                    </a:lnTo>
                    <a:lnTo>
                      <a:pt x="0" y="690564"/>
                    </a:lnTo>
                    <a:lnTo>
                      <a:pt x="376546" y="540544"/>
                    </a:lnTo>
                    <a:lnTo>
                      <a:pt x="160646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8853475A-0D54-1061-2361-44A4F032B7C6}"/>
                  </a:ext>
                </a:extLst>
              </p:cNvPr>
              <p:cNvSpPr/>
              <p:nvPr/>
            </p:nvSpPr>
            <p:spPr>
              <a:xfrm flipH="1">
                <a:off x="3218193" y="5132931"/>
                <a:ext cx="446565" cy="7405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740570"/>
                  <a:gd name="connsiteX1" fmla="*/ 640298 w 640298"/>
                  <a:gd name="connsiteY1" fmla="*/ 0 h 740570"/>
                  <a:gd name="connsiteX2" fmla="*/ 459011 w 640298"/>
                  <a:gd name="connsiteY2" fmla="*/ 740570 h 740570"/>
                  <a:gd name="connsiteX3" fmla="*/ 0 w 640298"/>
                  <a:gd name="connsiteY3" fmla="*/ 735808 h 740570"/>
                  <a:gd name="connsiteX4" fmla="*/ 278348 w 640298"/>
                  <a:gd name="connsiteY4" fmla="*/ 540544 h 740570"/>
                  <a:gd name="connsiteX5" fmla="*/ 62448 w 640298"/>
                  <a:gd name="connsiteY5" fmla="*/ 445294 h 740570"/>
                  <a:gd name="connsiteX0" fmla="*/ 130430 w 708280"/>
                  <a:gd name="connsiteY0" fmla="*/ 445294 h 740570"/>
                  <a:gd name="connsiteX1" fmla="*/ 708280 w 708280"/>
                  <a:gd name="connsiteY1" fmla="*/ 0 h 740570"/>
                  <a:gd name="connsiteX2" fmla="*/ 526993 w 708280"/>
                  <a:gd name="connsiteY2" fmla="*/ 740570 h 740570"/>
                  <a:gd name="connsiteX3" fmla="*/ 0 w 708280"/>
                  <a:gd name="connsiteY3" fmla="*/ 709614 h 740570"/>
                  <a:gd name="connsiteX4" fmla="*/ 346330 w 708280"/>
                  <a:gd name="connsiteY4" fmla="*/ 540544 h 740570"/>
                  <a:gd name="connsiteX5" fmla="*/ 130430 w 708280"/>
                  <a:gd name="connsiteY5" fmla="*/ 445294 h 74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280" h="740570">
                    <a:moveTo>
                      <a:pt x="130430" y="445294"/>
                    </a:moveTo>
                    <a:lnTo>
                      <a:pt x="708280" y="0"/>
                    </a:lnTo>
                    <a:lnTo>
                      <a:pt x="526993" y="740570"/>
                    </a:lnTo>
                    <a:lnTo>
                      <a:pt x="0" y="709614"/>
                    </a:lnTo>
                    <a:lnTo>
                      <a:pt x="346330" y="540544"/>
                    </a:lnTo>
                    <a:lnTo>
                      <a:pt x="130430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四角形: 上の 2 つの角を丸める 72">
                <a:extLst>
                  <a:ext uri="{FF2B5EF4-FFF2-40B4-BE49-F238E27FC236}">
                    <a16:creationId xmlns:a16="http://schemas.microsoft.com/office/drawing/2014/main" id="{4E2F2781-0A71-A767-0FC1-57DD50C6866D}"/>
                  </a:ext>
                </a:extLst>
              </p:cNvPr>
              <p:cNvSpPr/>
              <p:nvPr/>
            </p:nvSpPr>
            <p:spPr>
              <a:xfrm>
                <a:off x="2799718" y="5628040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549FB50C-6513-2DAF-CB72-204D9C81C4D4}"/>
                </a:ext>
              </a:extLst>
            </p:cNvPr>
            <p:cNvSpPr/>
            <p:nvPr/>
          </p:nvSpPr>
          <p:spPr>
            <a:xfrm rot="5400000">
              <a:off x="2845738" y="5376370"/>
              <a:ext cx="131462" cy="131462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E447BFAD-273A-78EF-8211-937573B8D45D}"/>
                </a:ext>
              </a:extLst>
            </p:cNvPr>
            <p:cNvSpPr/>
            <p:nvPr/>
          </p:nvSpPr>
          <p:spPr>
            <a:xfrm rot="5400000">
              <a:off x="3271981" y="5376370"/>
              <a:ext cx="131462" cy="131462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2" name="グループ化 51">
              <a:extLst>
                <a:ext uri="{FF2B5EF4-FFF2-40B4-BE49-F238E27FC236}">
                  <a16:creationId xmlns:a16="http://schemas.microsoft.com/office/drawing/2014/main" id="{DC8B4A90-C1E0-4630-C5D8-CF983E8884F1}"/>
                </a:ext>
              </a:extLst>
            </p:cNvPr>
            <p:cNvGrpSpPr/>
            <p:nvPr/>
          </p:nvGrpSpPr>
          <p:grpSpPr>
            <a:xfrm>
              <a:off x="2630767" y="4279094"/>
              <a:ext cx="1015797" cy="1006296"/>
              <a:chOff x="8642405" y="3717363"/>
              <a:chExt cx="1512359" cy="1498214"/>
            </a:xfrm>
          </p:grpSpPr>
          <p:sp>
            <p:nvSpPr>
              <p:cNvPr id="53" name="フリーフォーム: 図形 52">
                <a:extLst>
                  <a:ext uri="{FF2B5EF4-FFF2-40B4-BE49-F238E27FC236}">
                    <a16:creationId xmlns:a16="http://schemas.microsoft.com/office/drawing/2014/main" id="{5C00B123-D899-B639-7C75-89BA21D1A010}"/>
                  </a:ext>
                </a:extLst>
              </p:cNvPr>
              <p:cNvSpPr/>
              <p:nvPr/>
            </p:nvSpPr>
            <p:spPr>
              <a:xfrm>
                <a:off x="9036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4" name="フリーフォーム: 図形 53">
                <a:extLst>
                  <a:ext uri="{FF2B5EF4-FFF2-40B4-BE49-F238E27FC236}">
                    <a16:creationId xmlns:a16="http://schemas.microsoft.com/office/drawing/2014/main" id="{93144364-D619-794B-6DC1-B18FB4105756}"/>
                  </a:ext>
                </a:extLst>
              </p:cNvPr>
              <p:cNvSpPr/>
              <p:nvPr/>
            </p:nvSpPr>
            <p:spPr>
              <a:xfrm flipH="1">
                <a:off x="9544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5" name="フリーフォーム: 図形 54">
                <a:extLst>
                  <a:ext uri="{FF2B5EF4-FFF2-40B4-BE49-F238E27FC236}">
                    <a16:creationId xmlns:a16="http://schemas.microsoft.com/office/drawing/2014/main" id="{4891F2C4-17D5-A221-2BD3-5F2044F2862A}"/>
                  </a:ext>
                </a:extLst>
              </p:cNvPr>
              <p:cNvSpPr/>
              <p:nvPr/>
            </p:nvSpPr>
            <p:spPr>
              <a:xfrm>
                <a:off x="8642405" y="4009464"/>
                <a:ext cx="1512359" cy="1195389"/>
              </a:xfrm>
              <a:custGeom>
                <a:avLst/>
                <a:gdLst>
                  <a:gd name="connsiteX0" fmla="*/ 581369 w 1512359"/>
                  <a:gd name="connsiteY0" fmla="*/ 0 h 1195389"/>
                  <a:gd name="connsiteX1" fmla="*/ 636722 w 1512359"/>
                  <a:gd name="connsiteY1" fmla="*/ 63218 h 1195389"/>
                  <a:gd name="connsiteX2" fmla="*/ 641967 w 1512359"/>
                  <a:gd name="connsiteY2" fmla="*/ 87756 h 1195389"/>
                  <a:gd name="connsiteX3" fmla="*/ 682825 w 1512359"/>
                  <a:gd name="connsiteY3" fmla="*/ 78822 h 1195389"/>
                  <a:gd name="connsiteX4" fmla="*/ 740121 w 1512359"/>
                  <a:gd name="connsiteY4" fmla="*/ 74613 h 1195389"/>
                  <a:gd name="connsiteX5" fmla="*/ 797418 w 1512359"/>
                  <a:gd name="connsiteY5" fmla="*/ 78822 h 1195389"/>
                  <a:gd name="connsiteX6" fmla="*/ 835271 w 1512359"/>
                  <a:gd name="connsiteY6" fmla="*/ 87099 h 1195389"/>
                  <a:gd name="connsiteX7" fmla="*/ 840375 w 1512359"/>
                  <a:gd name="connsiteY7" fmla="*/ 63218 h 1195389"/>
                  <a:gd name="connsiteX8" fmla="*/ 895728 w 1512359"/>
                  <a:gd name="connsiteY8" fmla="*/ 0 h 1195389"/>
                  <a:gd name="connsiteX9" fmla="*/ 1094165 w 1512359"/>
                  <a:gd name="connsiteY9" fmla="*/ 243902 h 1195389"/>
                  <a:gd name="connsiteX10" fmla="*/ 1093222 w 1512359"/>
                  <a:gd name="connsiteY10" fmla="*/ 247218 h 1195389"/>
                  <a:gd name="connsiteX11" fmla="*/ 1136375 w 1512359"/>
                  <a:gd name="connsiteY11" fmla="*/ 292520 h 1195389"/>
                  <a:gd name="connsiteX12" fmla="*/ 1289124 w 1512359"/>
                  <a:gd name="connsiteY12" fmla="*/ 606900 h 1195389"/>
                  <a:gd name="connsiteX13" fmla="*/ 1290425 w 1512359"/>
                  <a:gd name="connsiteY13" fmla="*/ 618798 h 1195389"/>
                  <a:gd name="connsiteX14" fmla="*/ 1303802 w 1512359"/>
                  <a:gd name="connsiteY14" fmla="*/ 612531 h 1195389"/>
                  <a:gd name="connsiteX15" fmla="*/ 1363980 w 1512359"/>
                  <a:gd name="connsiteY15" fmla="*/ 598044 h 1195389"/>
                  <a:gd name="connsiteX16" fmla="*/ 1394912 w 1512359"/>
                  <a:gd name="connsiteY16" fmla="*/ 599033 h 1195389"/>
                  <a:gd name="connsiteX17" fmla="*/ 1419730 w 1512359"/>
                  <a:gd name="connsiteY17" fmla="*/ 614426 h 1195389"/>
                  <a:gd name="connsiteX18" fmla="*/ 1420652 w 1512359"/>
                  <a:gd name="connsiteY18" fmla="*/ 643616 h 1195389"/>
                  <a:gd name="connsiteX19" fmla="*/ 1408359 w 1512359"/>
                  <a:gd name="connsiteY19" fmla="*/ 664229 h 1195389"/>
                  <a:gd name="connsiteX20" fmla="*/ 1420758 w 1512359"/>
                  <a:gd name="connsiteY20" fmla="*/ 664067 h 1195389"/>
                  <a:gd name="connsiteX21" fmla="*/ 1482529 w 1512359"/>
                  <a:gd name="connsiteY21" fmla="*/ 695924 h 1195389"/>
                  <a:gd name="connsiteX22" fmla="*/ 1444962 w 1512359"/>
                  <a:gd name="connsiteY22" fmla="*/ 754398 h 1195389"/>
                  <a:gd name="connsiteX23" fmla="*/ 1435065 w 1512359"/>
                  <a:gd name="connsiteY23" fmla="*/ 759941 h 1195389"/>
                  <a:gd name="connsiteX24" fmla="*/ 1460938 w 1512359"/>
                  <a:gd name="connsiteY24" fmla="*/ 765814 h 1195389"/>
                  <a:gd name="connsiteX25" fmla="*/ 1512359 w 1512359"/>
                  <a:gd name="connsiteY25" fmla="*/ 807613 h 1195389"/>
                  <a:gd name="connsiteX26" fmla="*/ 1460938 w 1512359"/>
                  <a:gd name="connsiteY26" fmla="*/ 849412 h 1195389"/>
                  <a:gd name="connsiteX27" fmla="*/ 1422477 w 1512359"/>
                  <a:gd name="connsiteY27" fmla="*/ 858143 h 1195389"/>
                  <a:gd name="connsiteX28" fmla="*/ 1444962 w 1512359"/>
                  <a:gd name="connsiteY28" fmla="*/ 870735 h 1195389"/>
                  <a:gd name="connsiteX29" fmla="*/ 1482529 w 1512359"/>
                  <a:gd name="connsiteY29" fmla="*/ 929209 h 1195389"/>
                  <a:gd name="connsiteX30" fmla="*/ 1420758 w 1512359"/>
                  <a:gd name="connsiteY30" fmla="*/ 961066 h 1195389"/>
                  <a:gd name="connsiteX31" fmla="*/ 1406742 w 1512359"/>
                  <a:gd name="connsiteY31" fmla="*/ 960882 h 1195389"/>
                  <a:gd name="connsiteX32" fmla="*/ 1413554 w 1512359"/>
                  <a:gd name="connsiteY32" fmla="*/ 972305 h 1195389"/>
                  <a:gd name="connsiteX33" fmla="*/ 1412633 w 1512359"/>
                  <a:gd name="connsiteY33" fmla="*/ 1001495 h 1195389"/>
                  <a:gd name="connsiteX34" fmla="*/ 1227527 w 1512359"/>
                  <a:gd name="connsiteY34" fmla="*/ 970981 h 1195389"/>
                  <a:gd name="connsiteX35" fmla="*/ 1216402 w 1512359"/>
                  <a:gd name="connsiteY35" fmla="*/ 963378 h 1195389"/>
                  <a:gd name="connsiteX36" fmla="*/ 1204804 w 1512359"/>
                  <a:gd name="connsiteY36" fmla="*/ 981847 h 1195389"/>
                  <a:gd name="connsiteX37" fmla="*/ 740121 w 1512359"/>
                  <a:gd name="connsiteY37" fmla="*/ 1195389 h 1195389"/>
                  <a:gd name="connsiteX38" fmla="*/ 275439 w 1512359"/>
                  <a:gd name="connsiteY38" fmla="*/ 981847 h 1195389"/>
                  <a:gd name="connsiteX39" fmla="*/ 272372 w 1512359"/>
                  <a:gd name="connsiteY39" fmla="*/ 976965 h 1195389"/>
                  <a:gd name="connsiteX40" fmla="*/ 223052 w 1512359"/>
                  <a:gd name="connsiteY40" fmla="*/ 1000649 h 1195389"/>
                  <a:gd name="connsiteX41" fmla="*/ 99726 w 1512359"/>
                  <a:gd name="connsiteY41" fmla="*/ 1001495 h 1195389"/>
                  <a:gd name="connsiteX42" fmla="*/ 98805 w 1512359"/>
                  <a:gd name="connsiteY42" fmla="*/ 972305 h 1195389"/>
                  <a:gd name="connsiteX43" fmla="*/ 105617 w 1512359"/>
                  <a:gd name="connsiteY43" fmla="*/ 960882 h 1195389"/>
                  <a:gd name="connsiteX44" fmla="*/ 91601 w 1512359"/>
                  <a:gd name="connsiteY44" fmla="*/ 961066 h 1195389"/>
                  <a:gd name="connsiteX45" fmla="*/ 29830 w 1512359"/>
                  <a:gd name="connsiteY45" fmla="*/ 929209 h 1195389"/>
                  <a:gd name="connsiteX46" fmla="*/ 67397 w 1512359"/>
                  <a:gd name="connsiteY46" fmla="*/ 870735 h 1195389"/>
                  <a:gd name="connsiteX47" fmla="*/ 89882 w 1512359"/>
                  <a:gd name="connsiteY47" fmla="*/ 858143 h 1195389"/>
                  <a:gd name="connsiteX48" fmla="*/ 51421 w 1512359"/>
                  <a:gd name="connsiteY48" fmla="*/ 849412 h 1195389"/>
                  <a:gd name="connsiteX49" fmla="*/ 0 w 1512359"/>
                  <a:gd name="connsiteY49" fmla="*/ 807613 h 1195389"/>
                  <a:gd name="connsiteX50" fmla="*/ 51421 w 1512359"/>
                  <a:gd name="connsiteY50" fmla="*/ 765814 h 1195389"/>
                  <a:gd name="connsiteX51" fmla="*/ 77294 w 1512359"/>
                  <a:gd name="connsiteY51" fmla="*/ 759941 h 1195389"/>
                  <a:gd name="connsiteX52" fmla="*/ 67397 w 1512359"/>
                  <a:gd name="connsiteY52" fmla="*/ 754398 h 1195389"/>
                  <a:gd name="connsiteX53" fmla="*/ 29830 w 1512359"/>
                  <a:gd name="connsiteY53" fmla="*/ 695924 h 1195389"/>
                  <a:gd name="connsiteX54" fmla="*/ 91601 w 1512359"/>
                  <a:gd name="connsiteY54" fmla="*/ 664067 h 1195389"/>
                  <a:gd name="connsiteX55" fmla="*/ 104000 w 1512359"/>
                  <a:gd name="connsiteY55" fmla="*/ 664229 h 1195389"/>
                  <a:gd name="connsiteX56" fmla="*/ 91707 w 1512359"/>
                  <a:gd name="connsiteY56" fmla="*/ 643616 h 1195389"/>
                  <a:gd name="connsiteX57" fmla="*/ 92629 w 1512359"/>
                  <a:gd name="connsiteY57" fmla="*/ 614426 h 1195389"/>
                  <a:gd name="connsiteX58" fmla="*/ 117447 w 1512359"/>
                  <a:gd name="connsiteY58" fmla="*/ 599033 h 1195389"/>
                  <a:gd name="connsiteX59" fmla="*/ 148379 w 1512359"/>
                  <a:gd name="connsiteY59" fmla="*/ 598044 h 1195389"/>
                  <a:gd name="connsiteX60" fmla="*/ 190966 w 1512359"/>
                  <a:gd name="connsiteY60" fmla="*/ 608296 h 1195389"/>
                  <a:gd name="connsiteX61" fmla="*/ 191118 w 1512359"/>
                  <a:gd name="connsiteY61" fmla="*/ 606900 h 1195389"/>
                  <a:gd name="connsiteX62" fmla="*/ 343867 w 1512359"/>
                  <a:gd name="connsiteY62" fmla="*/ 292520 h 1195389"/>
                  <a:gd name="connsiteX63" fmla="*/ 384598 w 1512359"/>
                  <a:gd name="connsiteY63" fmla="*/ 249761 h 1195389"/>
                  <a:gd name="connsiteX64" fmla="*/ 382932 w 1512359"/>
                  <a:gd name="connsiteY64" fmla="*/ 243902 h 1195389"/>
                  <a:gd name="connsiteX65" fmla="*/ 581369 w 1512359"/>
                  <a:gd name="connsiteY65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12359" h="1195389">
                    <a:moveTo>
                      <a:pt x="581369" y="0"/>
                    </a:moveTo>
                    <a:cubicBezTo>
                      <a:pt x="609316" y="0"/>
                      <a:pt x="626348" y="26856"/>
                      <a:pt x="636722" y="63218"/>
                    </a:cubicBezTo>
                    <a:lnTo>
                      <a:pt x="641967" y="87756"/>
                    </a:lnTo>
                    <a:lnTo>
                      <a:pt x="682825" y="78822"/>
                    </a:lnTo>
                    <a:cubicBezTo>
                      <a:pt x="701663" y="76054"/>
                      <a:pt x="720778" y="74613"/>
                      <a:pt x="740121" y="74613"/>
                    </a:cubicBezTo>
                    <a:cubicBezTo>
                      <a:pt x="759464" y="74613"/>
                      <a:pt x="778579" y="76054"/>
                      <a:pt x="797418" y="78822"/>
                    </a:cubicBezTo>
                    <a:lnTo>
                      <a:pt x="835271" y="87099"/>
                    </a:lnTo>
                    <a:lnTo>
                      <a:pt x="840375" y="63218"/>
                    </a:lnTo>
                    <a:cubicBezTo>
                      <a:pt x="850749" y="26856"/>
                      <a:pt x="867782" y="0"/>
                      <a:pt x="895728" y="0"/>
                    </a:cubicBezTo>
                    <a:cubicBezTo>
                      <a:pt x="970252" y="0"/>
                      <a:pt x="1094165" y="190980"/>
                      <a:pt x="1094165" y="243902"/>
                    </a:cubicBezTo>
                    <a:lnTo>
                      <a:pt x="1093222" y="247218"/>
                    </a:lnTo>
                    <a:lnTo>
                      <a:pt x="1136375" y="292520"/>
                    </a:lnTo>
                    <a:cubicBezTo>
                      <a:pt x="1212433" y="386773"/>
                      <a:pt x="1266730" y="499836"/>
                      <a:pt x="1289124" y="606900"/>
                    </a:cubicBezTo>
                    <a:lnTo>
                      <a:pt x="1290425" y="618798"/>
                    </a:lnTo>
                    <a:lnTo>
                      <a:pt x="1303802" y="612531"/>
                    </a:lnTo>
                    <a:cubicBezTo>
                      <a:pt x="1325832" y="604637"/>
                      <a:pt x="1346363" y="599731"/>
                      <a:pt x="1363980" y="598044"/>
                    </a:cubicBezTo>
                    <a:cubicBezTo>
                      <a:pt x="1375725" y="596919"/>
                      <a:pt x="1386175" y="597226"/>
                      <a:pt x="1394912" y="599033"/>
                    </a:cubicBezTo>
                    <a:cubicBezTo>
                      <a:pt x="1406562" y="601443"/>
                      <a:pt x="1415165" y="606519"/>
                      <a:pt x="1419730" y="614426"/>
                    </a:cubicBezTo>
                    <a:cubicBezTo>
                      <a:pt x="1424295" y="622333"/>
                      <a:pt x="1424390" y="632322"/>
                      <a:pt x="1420652" y="643616"/>
                    </a:cubicBezTo>
                    <a:lnTo>
                      <a:pt x="1408359" y="664229"/>
                    </a:lnTo>
                    <a:lnTo>
                      <a:pt x="1420758" y="664067"/>
                    </a:lnTo>
                    <a:cubicBezTo>
                      <a:pt x="1454543" y="667403"/>
                      <a:pt x="1477803" y="678286"/>
                      <a:pt x="1482529" y="695924"/>
                    </a:cubicBezTo>
                    <a:cubicBezTo>
                      <a:pt x="1487255" y="713562"/>
                      <a:pt x="1472553" y="734617"/>
                      <a:pt x="1444962" y="754398"/>
                    </a:cubicBezTo>
                    <a:lnTo>
                      <a:pt x="1435065" y="759941"/>
                    </a:lnTo>
                    <a:lnTo>
                      <a:pt x="1460938" y="765814"/>
                    </a:lnTo>
                    <a:cubicBezTo>
                      <a:pt x="1492708" y="776511"/>
                      <a:pt x="1512359" y="791290"/>
                      <a:pt x="1512359" y="807613"/>
                    </a:cubicBezTo>
                    <a:cubicBezTo>
                      <a:pt x="1512359" y="823937"/>
                      <a:pt x="1492708" y="838715"/>
                      <a:pt x="1460938" y="849412"/>
                    </a:cubicBezTo>
                    <a:lnTo>
                      <a:pt x="1422477" y="858143"/>
                    </a:lnTo>
                    <a:lnTo>
                      <a:pt x="1444962" y="870735"/>
                    </a:lnTo>
                    <a:cubicBezTo>
                      <a:pt x="1472553" y="890517"/>
                      <a:pt x="1487255" y="911571"/>
                      <a:pt x="1482529" y="929209"/>
                    </a:cubicBezTo>
                    <a:cubicBezTo>
                      <a:pt x="1477802" y="946847"/>
                      <a:pt x="1454543" y="957730"/>
                      <a:pt x="1420758" y="961066"/>
                    </a:cubicBezTo>
                    <a:lnTo>
                      <a:pt x="1406742" y="960882"/>
                    </a:lnTo>
                    <a:lnTo>
                      <a:pt x="1413554" y="972305"/>
                    </a:lnTo>
                    <a:cubicBezTo>
                      <a:pt x="1417292" y="983598"/>
                      <a:pt x="1417198" y="993588"/>
                      <a:pt x="1412633" y="1001495"/>
                    </a:cubicBezTo>
                    <a:cubicBezTo>
                      <a:pt x="1394372" y="1033123"/>
                      <a:pt x="1311498" y="1019461"/>
                      <a:pt x="1227527" y="970981"/>
                    </a:cubicBezTo>
                    <a:lnTo>
                      <a:pt x="1216402" y="963378"/>
                    </a:lnTo>
                    <a:lnTo>
                      <a:pt x="1204804" y="981847"/>
                    </a:lnTo>
                    <a:cubicBezTo>
                      <a:pt x="1104098" y="1110683"/>
                      <a:pt x="933555" y="1195389"/>
                      <a:pt x="740121" y="1195389"/>
                    </a:cubicBezTo>
                    <a:cubicBezTo>
                      <a:pt x="546687" y="1195389"/>
                      <a:pt x="376144" y="1110683"/>
                      <a:pt x="275439" y="981847"/>
                    </a:cubicBezTo>
                    <a:lnTo>
                      <a:pt x="272372" y="976965"/>
                    </a:lnTo>
                    <a:lnTo>
                      <a:pt x="223052" y="1000649"/>
                    </a:lnTo>
                    <a:cubicBezTo>
                      <a:pt x="163462" y="1023462"/>
                      <a:pt x="113422" y="1025216"/>
                      <a:pt x="99726" y="1001495"/>
                    </a:cubicBezTo>
                    <a:cubicBezTo>
                      <a:pt x="95161" y="993588"/>
                      <a:pt x="95067" y="983598"/>
                      <a:pt x="98805" y="972305"/>
                    </a:cubicBezTo>
                    <a:lnTo>
                      <a:pt x="105617" y="960882"/>
                    </a:lnTo>
                    <a:lnTo>
                      <a:pt x="91601" y="961066"/>
                    </a:lnTo>
                    <a:cubicBezTo>
                      <a:pt x="57816" y="957730"/>
                      <a:pt x="34557" y="946847"/>
                      <a:pt x="29830" y="929209"/>
                    </a:cubicBezTo>
                    <a:cubicBezTo>
                      <a:pt x="25104" y="911571"/>
                      <a:pt x="39806" y="890517"/>
                      <a:pt x="67397" y="870735"/>
                    </a:cubicBezTo>
                    <a:lnTo>
                      <a:pt x="89882" y="858143"/>
                    </a:lnTo>
                    <a:lnTo>
                      <a:pt x="51421" y="849412"/>
                    </a:lnTo>
                    <a:cubicBezTo>
                      <a:pt x="19651" y="838715"/>
                      <a:pt x="0" y="823937"/>
                      <a:pt x="0" y="807613"/>
                    </a:cubicBezTo>
                    <a:cubicBezTo>
                      <a:pt x="0" y="791290"/>
                      <a:pt x="19651" y="776511"/>
                      <a:pt x="51421" y="765814"/>
                    </a:cubicBezTo>
                    <a:lnTo>
                      <a:pt x="77294" y="759941"/>
                    </a:lnTo>
                    <a:lnTo>
                      <a:pt x="67397" y="754398"/>
                    </a:lnTo>
                    <a:cubicBezTo>
                      <a:pt x="39806" y="734617"/>
                      <a:pt x="25104" y="713562"/>
                      <a:pt x="29830" y="695924"/>
                    </a:cubicBezTo>
                    <a:cubicBezTo>
                      <a:pt x="34556" y="678286"/>
                      <a:pt x="57816" y="667403"/>
                      <a:pt x="91601" y="664067"/>
                    </a:cubicBezTo>
                    <a:lnTo>
                      <a:pt x="104000" y="664229"/>
                    </a:lnTo>
                    <a:lnTo>
                      <a:pt x="91707" y="643616"/>
                    </a:lnTo>
                    <a:cubicBezTo>
                      <a:pt x="87969" y="632322"/>
                      <a:pt x="88064" y="622333"/>
                      <a:pt x="92629" y="614426"/>
                    </a:cubicBezTo>
                    <a:cubicBezTo>
                      <a:pt x="97194" y="606519"/>
                      <a:pt x="105797" y="601443"/>
                      <a:pt x="117447" y="599033"/>
                    </a:cubicBezTo>
                    <a:cubicBezTo>
                      <a:pt x="126184" y="597226"/>
                      <a:pt x="136634" y="596919"/>
                      <a:pt x="148379" y="598044"/>
                    </a:cubicBezTo>
                    <a:lnTo>
                      <a:pt x="190966" y="608296"/>
                    </a:lnTo>
                    <a:lnTo>
                      <a:pt x="191118" y="606900"/>
                    </a:lnTo>
                    <a:cubicBezTo>
                      <a:pt x="213513" y="499836"/>
                      <a:pt x="267810" y="386773"/>
                      <a:pt x="343867" y="292520"/>
                    </a:cubicBezTo>
                    <a:lnTo>
                      <a:pt x="384598" y="249761"/>
                    </a:lnTo>
                    <a:lnTo>
                      <a:pt x="382932" y="243902"/>
                    </a:lnTo>
                    <a:cubicBezTo>
                      <a:pt x="382932" y="190980"/>
                      <a:pt x="506845" y="0"/>
                      <a:pt x="581369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6" name="楕円 5">
                <a:extLst>
                  <a:ext uri="{FF2B5EF4-FFF2-40B4-BE49-F238E27FC236}">
                    <a16:creationId xmlns:a16="http://schemas.microsoft.com/office/drawing/2014/main" id="{66F663E5-1E96-DC40-C8D6-A157880B0AD1}"/>
                  </a:ext>
                </a:extLst>
              </p:cNvPr>
              <p:cNvSpPr/>
              <p:nvPr/>
            </p:nvSpPr>
            <p:spPr>
              <a:xfrm>
                <a:off x="8967986" y="4448176"/>
                <a:ext cx="251228" cy="194138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7" name="楕円 5">
                <a:extLst>
                  <a:ext uri="{FF2B5EF4-FFF2-40B4-BE49-F238E27FC236}">
                    <a16:creationId xmlns:a16="http://schemas.microsoft.com/office/drawing/2014/main" id="{99F37262-9738-6B07-98C3-75287235F7D5}"/>
                  </a:ext>
                </a:extLst>
              </p:cNvPr>
              <p:cNvSpPr/>
              <p:nvPr/>
            </p:nvSpPr>
            <p:spPr>
              <a:xfrm>
                <a:off x="9549011" y="4448176"/>
                <a:ext cx="251228" cy="194138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8" name="楕円 5">
                <a:extLst>
                  <a:ext uri="{FF2B5EF4-FFF2-40B4-BE49-F238E27FC236}">
                    <a16:creationId xmlns:a16="http://schemas.microsoft.com/office/drawing/2014/main" id="{6B848F42-6AD1-FD7F-35D2-F8C94839C929}"/>
                  </a:ext>
                </a:extLst>
              </p:cNvPr>
              <p:cNvSpPr/>
              <p:nvPr/>
            </p:nvSpPr>
            <p:spPr>
              <a:xfrm rot="20700000">
                <a:off x="9025136" y="4505325"/>
                <a:ext cx="136928" cy="7984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59" name="楕円 5">
                <a:extLst>
                  <a:ext uri="{FF2B5EF4-FFF2-40B4-BE49-F238E27FC236}">
                    <a16:creationId xmlns:a16="http://schemas.microsoft.com/office/drawing/2014/main" id="{A26B9EE3-08A1-D05A-7CFD-B019B357F82F}"/>
                  </a:ext>
                </a:extLst>
              </p:cNvPr>
              <p:cNvSpPr/>
              <p:nvPr/>
            </p:nvSpPr>
            <p:spPr>
              <a:xfrm rot="900000">
                <a:off x="9606161" y="4505325"/>
                <a:ext cx="136928" cy="7984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0" name="楕円 5">
                <a:extLst>
                  <a:ext uri="{FF2B5EF4-FFF2-40B4-BE49-F238E27FC236}">
                    <a16:creationId xmlns:a16="http://schemas.microsoft.com/office/drawing/2014/main" id="{4DD2F8DF-3803-9E23-A595-7F58DB8D0CA5}"/>
                  </a:ext>
                </a:extLst>
              </p:cNvPr>
              <p:cNvSpPr/>
              <p:nvPr/>
            </p:nvSpPr>
            <p:spPr>
              <a:xfrm>
                <a:off x="9222187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楕円 5">
                <a:extLst>
                  <a:ext uri="{FF2B5EF4-FFF2-40B4-BE49-F238E27FC236}">
                    <a16:creationId xmlns:a16="http://schemas.microsoft.com/office/drawing/2014/main" id="{D115212E-7E10-CC91-A582-115465552059}"/>
                  </a:ext>
                </a:extLst>
              </p:cNvPr>
              <p:cNvSpPr/>
              <p:nvPr/>
            </p:nvSpPr>
            <p:spPr>
              <a:xfrm>
                <a:off x="9436492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2" name="フリーフォーム: 図形 61">
                <a:extLst>
                  <a:ext uri="{FF2B5EF4-FFF2-40B4-BE49-F238E27FC236}">
                    <a16:creationId xmlns:a16="http://schemas.microsoft.com/office/drawing/2014/main" id="{51F75E4C-8E84-714E-CFF0-2555B3846739}"/>
                  </a:ext>
                </a:extLst>
              </p:cNvPr>
              <p:cNvSpPr/>
              <p:nvPr/>
            </p:nvSpPr>
            <p:spPr>
              <a:xfrm rot="10800000" flipH="1">
                <a:off x="9200141" y="4071965"/>
                <a:ext cx="366346" cy="174032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3" name="月 62">
                <a:extLst>
                  <a:ext uri="{FF2B5EF4-FFF2-40B4-BE49-F238E27FC236}">
                    <a16:creationId xmlns:a16="http://schemas.microsoft.com/office/drawing/2014/main" id="{C60DAAC6-5FCB-38B2-4B93-66D8AEB28246}"/>
                  </a:ext>
                </a:extLst>
              </p:cNvPr>
              <p:cNvSpPr/>
              <p:nvPr/>
            </p:nvSpPr>
            <p:spPr>
              <a:xfrm rot="15300000">
                <a:off x="8929984" y="4939153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64" name="月 63">
                <a:extLst>
                  <a:ext uri="{FF2B5EF4-FFF2-40B4-BE49-F238E27FC236}">
                    <a16:creationId xmlns:a16="http://schemas.microsoft.com/office/drawing/2014/main" id="{FDA975DC-40CF-DAE7-F2CE-D95C9A24467F}"/>
                  </a:ext>
                </a:extLst>
              </p:cNvPr>
              <p:cNvSpPr/>
              <p:nvPr/>
            </p:nvSpPr>
            <p:spPr>
              <a:xfrm rot="6300000" flipH="1">
                <a:off x="9718573" y="4939152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B1F6A838-C77B-8657-9B74-29BE974076AF}"/>
              </a:ext>
            </a:extLst>
          </p:cNvPr>
          <p:cNvGrpSpPr/>
          <p:nvPr/>
        </p:nvGrpSpPr>
        <p:grpSpPr>
          <a:xfrm>
            <a:off x="1345721" y="1040984"/>
            <a:ext cx="1311034" cy="2309876"/>
            <a:chOff x="1216283" y="1086501"/>
            <a:chExt cx="1104042" cy="1945182"/>
          </a:xfrm>
        </p:grpSpPr>
        <p:sp>
          <p:nvSpPr>
            <p:cNvPr id="75" name="楕円 74">
              <a:extLst>
                <a:ext uri="{FF2B5EF4-FFF2-40B4-BE49-F238E27FC236}">
                  <a16:creationId xmlns:a16="http://schemas.microsoft.com/office/drawing/2014/main" id="{C12883EA-137C-FEEC-739A-0A5DF03FED51}"/>
                </a:ext>
              </a:extLst>
            </p:cNvPr>
            <p:cNvSpPr/>
            <p:nvPr/>
          </p:nvSpPr>
          <p:spPr>
            <a:xfrm rot="15300000" flipH="1">
              <a:off x="2139103" y="2068563"/>
              <a:ext cx="99668" cy="25390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楕円 75">
              <a:extLst>
                <a:ext uri="{FF2B5EF4-FFF2-40B4-BE49-F238E27FC236}">
                  <a16:creationId xmlns:a16="http://schemas.microsoft.com/office/drawing/2014/main" id="{DEC6E708-ADE5-11A9-DD24-4EDA9636B379}"/>
                </a:ext>
              </a:extLst>
            </p:cNvPr>
            <p:cNvSpPr/>
            <p:nvPr/>
          </p:nvSpPr>
          <p:spPr>
            <a:xfrm rot="6300000">
              <a:off x="1293400" y="2076696"/>
              <a:ext cx="99668" cy="253901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7" name="四角形: 上の 2 つの角を丸める 76">
              <a:extLst>
                <a:ext uri="{FF2B5EF4-FFF2-40B4-BE49-F238E27FC236}">
                  <a16:creationId xmlns:a16="http://schemas.microsoft.com/office/drawing/2014/main" id="{D1C17901-CCE5-2BB4-ED44-10C780B12B1C}"/>
                </a:ext>
              </a:extLst>
            </p:cNvPr>
            <p:cNvSpPr/>
            <p:nvPr/>
          </p:nvSpPr>
          <p:spPr>
            <a:xfrm rot="20935950" flipH="1">
              <a:off x="1937517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四角形: 上の 2 つの角を丸める 77">
              <a:extLst>
                <a:ext uri="{FF2B5EF4-FFF2-40B4-BE49-F238E27FC236}">
                  <a16:creationId xmlns:a16="http://schemas.microsoft.com/office/drawing/2014/main" id="{77F936FC-3C40-6266-F58D-6093DC2E3E95}"/>
                </a:ext>
              </a:extLst>
            </p:cNvPr>
            <p:cNvSpPr/>
            <p:nvPr/>
          </p:nvSpPr>
          <p:spPr>
            <a:xfrm rot="664050">
              <a:off x="1268385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A75843BC-4A7C-582C-0AD1-6F1BB9124D8A}"/>
                </a:ext>
              </a:extLst>
            </p:cNvPr>
            <p:cNvGrpSpPr/>
            <p:nvPr/>
          </p:nvGrpSpPr>
          <p:grpSpPr>
            <a:xfrm>
              <a:off x="1567406" y="2933787"/>
              <a:ext cx="406216" cy="97896"/>
              <a:chOff x="1567406" y="2933787"/>
              <a:chExt cx="406216" cy="97896"/>
            </a:xfrm>
          </p:grpSpPr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392B1AF3-32DB-52FA-F726-78F45D6EF941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F7BF0201-013F-D816-0CC1-0DD7E997D0C7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1" name="楕円 120">
                  <a:extLst>
                    <a:ext uri="{FF2B5EF4-FFF2-40B4-BE49-F238E27FC236}">
                      <a16:creationId xmlns:a16="http://schemas.microsoft.com/office/drawing/2014/main" id="{DD37C453-475E-BE69-B25B-C00E086B1A1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2" name="月 121">
                  <a:extLst>
                    <a:ext uri="{FF2B5EF4-FFF2-40B4-BE49-F238E27FC236}">
                      <a16:creationId xmlns:a16="http://schemas.microsoft.com/office/drawing/2014/main" id="{4181D56E-A5BC-D7DC-B0E9-24D049A5F8E7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0067FEF7-70F1-C763-3989-70C07C9B225D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7A5E3425-0029-6AD5-E9D1-857555C9E134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045BE2E0-3E3D-014B-AEA7-F72899FFA40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9" name="月 118">
                  <a:extLst>
                    <a:ext uri="{FF2B5EF4-FFF2-40B4-BE49-F238E27FC236}">
                      <a16:creationId xmlns:a16="http://schemas.microsoft.com/office/drawing/2014/main" id="{1720EE8A-A809-EB0F-F411-9EEDF675F4E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80" name="台形 79">
              <a:extLst>
                <a:ext uri="{FF2B5EF4-FFF2-40B4-BE49-F238E27FC236}">
                  <a16:creationId xmlns:a16="http://schemas.microsoft.com/office/drawing/2014/main" id="{1BFA80F3-27D6-26FE-AC01-F1989CC8418B}"/>
                </a:ext>
              </a:extLst>
            </p:cNvPr>
            <p:cNvSpPr/>
            <p:nvPr/>
          </p:nvSpPr>
          <p:spPr>
            <a:xfrm rot="10800000">
              <a:off x="15462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9B2F9FE9-CE84-4E02-BE83-E430B0CDC0C9}"/>
                </a:ext>
              </a:extLst>
            </p:cNvPr>
            <p:cNvSpPr/>
            <p:nvPr/>
          </p:nvSpPr>
          <p:spPr>
            <a:xfrm rot="10800000">
              <a:off x="16316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フリーフォーム: 図形 81">
              <a:extLst>
                <a:ext uri="{FF2B5EF4-FFF2-40B4-BE49-F238E27FC236}">
                  <a16:creationId xmlns:a16="http://schemas.microsoft.com/office/drawing/2014/main" id="{36662BBA-49E2-BA72-2454-F577412062AF}"/>
                </a:ext>
              </a:extLst>
            </p:cNvPr>
            <p:cNvSpPr/>
            <p:nvPr/>
          </p:nvSpPr>
          <p:spPr>
            <a:xfrm rot="10800000">
              <a:off x="15485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BDBF0DF0-1BD0-BB5C-A7C1-59A38EE2C7DA}"/>
                </a:ext>
              </a:extLst>
            </p:cNvPr>
            <p:cNvSpPr/>
            <p:nvPr/>
          </p:nvSpPr>
          <p:spPr>
            <a:xfrm>
              <a:off x="15271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84" name="グループ化 83">
              <a:extLst>
                <a:ext uri="{FF2B5EF4-FFF2-40B4-BE49-F238E27FC236}">
                  <a16:creationId xmlns:a16="http://schemas.microsoft.com/office/drawing/2014/main" id="{1A4E921E-9075-A450-0F5B-58542E28D9E9}"/>
                </a:ext>
              </a:extLst>
            </p:cNvPr>
            <p:cNvGrpSpPr/>
            <p:nvPr/>
          </p:nvGrpSpPr>
          <p:grpSpPr>
            <a:xfrm>
              <a:off x="1218379" y="1086501"/>
              <a:ext cx="1101946" cy="1129165"/>
              <a:chOff x="3169372" y="3717363"/>
              <a:chExt cx="1451633" cy="1487490"/>
            </a:xfrm>
          </p:grpSpPr>
          <p:sp>
            <p:nvSpPr>
              <p:cNvPr id="85" name="フリーフォーム: 図形 84">
                <a:extLst>
                  <a:ext uri="{FF2B5EF4-FFF2-40B4-BE49-F238E27FC236}">
                    <a16:creationId xmlns:a16="http://schemas.microsoft.com/office/drawing/2014/main" id="{F16FAA12-53F9-62BC-A4B0-945B60D183E9}"/>
                  </a:ext>
                </a:extLst>
              </p:cNvPr>
              <p:cNvSpPr/>
              <p:nvPr/>
            </p:nvSpPr>
            <p:spPr>
              <a:xfrm flipH="1">
                <a:off x="4256075" y="4662943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6" name="フリーフォーム: 図形 85">
                <a:extLst>
                  <a:ext uri="{FF2B5EF4-FFF2-40B4-BE49-F238E27FC236}">
                    <a16:creationId xmlns:a16="http://schemas.microsoft.com/office/drawing/2014/main" id="{98AC9BCD-715F-105F-5B6C-DBA49BA55D14}"/>
                  </a:ext>
                </a:extLst>
              </p:cNvPr>
              <p:cNvSpPr/>
              <p:nvPr/>
            </p:nvSpPr>
            <p:spPr>
              <a:xfrm>
                <a:off x="3169372" y="4662943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7" name="フリーフォーム: 図形 86">
                <a:extLst>
                  <a:ext uri="{FF2B5EF4-FFF2-40B4-BE49-F238E27FC236}">
                    <a16:creationId xmlns:a16="http://schemas.microsoft.com/office/drawing/2014/main" id="{7E9F0C90-14CB-AA9C-6690-DA197BB8C4D4}"/>
                  </a:ext>
                </a:extLst>
              </p:cNvPr>
              <p:cNvSpPr/>
              <p:nvPr/>
            </p:nvSpPr>
            <p:spPr>
              <a:xfrm>
                <a:off x="3551662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276A2350-C72D-8EE2-DC32-4D0776B97EDE}"/>
                  </a:ext>
                </a:extLst>
              </p:cNvPr>
              <p:cNvSpPr/>
              <p:nvPr/>
            </p:nvSpPr>
            <p:spPr>
              <a:xfrm flipH="1">
                <a:off x="4059662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DB885F0F-D7D1-8DA8-BF9A-36F12C0743AF}"/>
                  </a:ext>
                </a:extLst>
              </p:cNvPr>
              <p:cNvSpPr/>
              <p:nvPr/>
            </p:nvSpPr>
            <p:spPr>
              <a:xfrm>
                <a:off x="3337359" y="4009464"/>
                <a:ext cx="1120776" cy="1195389"/>
              </a:xfrm>
              <a:custGeom>
                <a:avLst/>
                <a:gdLst>
                  <a:gd name="connsiteX0" fmla="*/ 401636 w 1120776"/>
                  <a:gd name="connsiteY0" fmla="*/ 0 h 1195389"/>
                  <a:gd name="connsiteX1" fmla="*/ 456989 w 1120776"/>
                  <a:gd name="connsiteY1" fmla="*/ 63218 h 1195389"/>
                  <a:gd name="connsiteX2" fmla="*/ 462234 w 1120776"/>
                  <a:gd name="connsiteY2" fmla="*/ 87756 h 1195389"/>
                  <a:gd name="connsiteX3" fmla="*/ 503092 w 1120776"/>
                  <a:gd name="connsiteY3" fmla="*/ 78822 h 1195389"/>
                  <a:gd name="connsiteX4" fmla="*/ 560388 w 1120776"/>
                  <a:gd name="connsiteY4" fmla="*/ 74613 h 1195389"/>
                  <a:gd name="connsiteX5" fmla="*/ 617685 w 1120776"/>
                  <a:gd name="connsiteY5" fmla="*/ 78822 h 1195389"/>
                  <a:gd name="connsiteX6" fmla="*/ 655538 w 1120776"/>
                  <a:gd name="connsiteY6" fmla="*/ 87099 h 1195389"/>
                  <a:gd name="connsiteX7" fmla="*/ 660642 w 1120776"/>
                  <a:gd name="connsiteY7" fmla="*/ 63218 h 1195389"/>
                  <a:gd name="connsiteX8" fmla="*/ 715995 w 1120776"/>
                  <a:gd name="connsiteY8" fmla="*/ 0 h 1195389"/>
                  <a:gd name="connsiteX9" fmla="*/ 914432 w 1120776"/>
                  <a:gd name="connsiteY9" fmla="*/ 243902 h 1195389"/>
                  <a:gd name="connsiteX10" fmla="*/ 913489 w 1120776"/>
                  <a:gd name="connsiteY10" fmla="*/ 247218 h 1195389"/>
                  <a:gd name="connsiteX11" fmla="*/ 956642 w 1120776"/>
                  <a:gd name="connsiteY11" fmla="*/ 292520 h 1195389"/>
                  <a:gd name="connsiteX12" fmla="*/ 1120776 w 1120776"/>
                  <a:gd name="connsiteY12" fmla="*/ 711047 h 1195389"/>
                  <a:gd name="connsiteX13" fmla="*/ 560388 w 1120776"/>
                  <a:gd name="connsiteY13" fmla="*/ 1195389 h 1195389"/>
                  <a:gd name="connsiteX14" fmla="*/ 0 w 1120776"/>
                  <a:gd name="connsiteY14" fmla="*/ 711047 h 1195389"/>
                  <a:gd name="connsiteX15" fmla="*/ 164134 w 1120776"/>
                  <a:gd name="connsiteY15" fmla="*/ 292520 h 1195389"/>
                  <a:gd name="connsiteX16" fmla="*/ 204865 w 1120776"/>
                  <a:gd name="connsiteY16" fmla="*/ 249761 h 1195389"/>
                  <a:gd name="connsiteX17" fmla="*/ 203199 w 1120776"/>
                  <a:gd name="connsiteY17" fmla="*/ 243902 h 1195389"/>
                  <a:gd name="connsiteX18" fmla="*/ 401636 w 1120776"/>
                  <a:gd name="connsiteY18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0776" h="1195389">
                    <a:moveTo>
                      <a:pt x="401636" y="0"/>
                    </a:moveTo>
                    <a:cubicBezTo>
                      <a:pt x="429583" y="0"/>
                      <a:pt x="446615" y="26856"/>
                      <a:pt x="456989" y="63218"/>
                    </a:cubicBezTo>
                    <a:lnTo>
                      <a:pt x="462234" y="87756"/>
                    </a:lnTo>
                    <a:lnTo>
                      <a:pt x="503092" y="78822"/>
                    </a:lnTo>
                    <a:cubicBezTo>
                      <a:pt x="521930" y="76054"/>
                      <a:pt x="541045" y="74613"/>
                      <a:pt x="560388" y="74613"/>
                    </a:cubicBezTo>
                    <a:cubicBezTo>
                      <a:pt x="579731" y="74613"/>
                      <a:pt x="598846" y="76054"/>
                      <a:pt x="617685" y="78822"/>
                    </a:cubicBezTo>
                    <a:lnTo>
                      <a:pt x="655538" y="87099"/>
                    </a:lnTo>
                    <a:lnTo>
                      <a:pt x="660642" y="63218"/>
                    </a:lnTo>
                    <a:cubicBezTo>
                      <a:pt x="671016" y="26856"/>
                      <a:pt x="688049" y="0"/>
                      <a:pt x="715995" y="0"/>
                    </a:cubicBezTo>
                    <a:cubicBezTo>
                      <a:pt x="790519" y="0"/>
                      <a:pt x="914432" y="190980"/>
                      <a:pt x="914432" y="243902"/>
                    </a:cubicBezTo>
                    <a:lnTo>
                      <a:pt x="913489" y="247218"/>
                    </a:lnTo>
                    <a:lnTo>
                      <a:pt x="956642" y="292520"/>
                    </a:lnTo>
                    <a:cubicBezTo>
                      <a:pt x="1058053" y="418191"/>
                      <a:pt x="1120776" y="577300"/>
                      <a:pt x="1120776" y="711047"/>
                    </a:cubicBezTo>
                    <a:cubicBezTo>
                      <a:pt x="1120776" y="978542"/>
                      <a:pt x="869882" y="1195389"/>
                      <a:pt x="560388" y="1195389"/>
                    </a:cubicBezTo>
                    <a:cubicBezTo>
                      <a:pt x="250894" y="1195389"/>
                      <a:pt x="0" y="978542"/>
                      <a:pt x="0" y="711047"/>
                    </a:cubicBezTo>
                    <a:cubicBezTo>
                      <a:pt x="0" y="577300"/>
                      <a:pt x="62724" y="418191"/>
                      <a:pt x="164134" y="292520"/>
                    </a:cubicBezTo>
                    <a:lnTo>
                      <a:pt x="204865" y="249761"/>
                    </a:lnTo>
                    <a:lnTo>
                      <a:pt x="203199" y="243902"/>
                    </a:lnTo>
                    <a:cubicBezTo>
                      <a:pt x="203199" y="190980"/>
                      <a:pt x="327112" y="0"/>
                      <a:pt x="40163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楕円 5">
                <a:extLst>
                  <a:ext uri="{FF2B5EF4-FFF2-40B4-BE49-F238E27FC236}">
                    <a16:creationId xmlns:a16="http://schemas.microsoft.com/office/drawing/2014/main" id="{5CECC1ED-A752-2EA7-0904-D08524CC5E21}"/>
                  </a:ext>
                </a:extLst>
              </p:cNvPr>
              <p:cNvSpPr/>
              <p:nvPr/>
            </p:nvSpPr>
            <p:spPr>
              <a:xfrm>
                <a:off x="3565050" y="4489280"/>
                <a:ext cx="87542" cy="9288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楕円 5">
                <a:extLst>
                  <a:ext uri="{FF2B5EF4-FFF2-40B4-BE49-F238E27FC236}">
                    <a16:creationId xmlns:a16="http://schemas.microsoft.com/office/drawing/2014/main" id="{212F8FB6-5085-9937-DF89-F3D134ABF9D2}"/>
                  </a:ext>
                </a:extLst>
              </p:cNvPr>
              <p:cNvSpPr/>
              <p:nvPr/>
            </p:nvSpPr>
            <p:spPr>
              <a:xfrm>
                <a:off x="4146075" y="4489280"/>
                <a:ext cx="87542" cy="9288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楕円 5">
                <a:extLst>
                  <a:ext uri="{FF2B5EF4-FFF2-40B4-BE49-F238E27FC236}">
                    <a16:creationId xmlns:a16="http://schemas.microsoft.com/office/drawing/2014/main" id="{4050FBF0-F782-1415-C0F1-C1F913164AC1}"/>
                  </a:ext>
                </a:extLst>
              </p:cNvPr>
              <p:cNvSpPr/>
              <p:nvPr/>
            </p:nvSpPr>
            <p:spPr>
              <a:xfrm>
                <a:off x="3737408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楕円 5">
                <a:extLst>
                  <a:ext uri="{FF2B5EF4-FFF2-40B4-BE49-F238E27FC236}">
                    <a16:creationId xmlns:a16="http://schemas.microsoft.com/office/drawing/2014/main" id="{90A4DAAB-DBA2-22A9-40E4-B212A7D45627}"/>
                  </a:ext>
                </a:extLst>
              </p:cNvPr>
              <p:cNvSpPr/>
              <p:nvPr/>
            </p:nvSpPr>
            <p:spPr>
              <a:xfrm>
                <a:off x="3951713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B0EDF375-2F92-F9D9-AA0E-F483E431D7D8}"/>
                  </a:ext>
                </a:extLst>
              </p:cNvPr>
              <p:cNvSpPr/>
              <p:nvPr/>
            </p:nvSpPr>
            <p:spPr>
              <a:xfrm>
                <a:off x="3420281" y="4046002"/>
                <a:ext cx="935568" cy="327877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80373BC5-9A10-ED04-67A3-3B36B129D45C}"/>
                  </a:ext>
                </a:extLst>
              </p:cNvPr>
              <p:cNvGrpSpPr/>
              <p:nvPr/>
            </p:nvGrpSpPr>
            <p:grpSpPr>
              <a:xfrm>
                <a:off x="4083408" y="4032874"/>
                <a:ext cx="310356" cy="310356"/>
                <a:chOff x="3935810" y="3962400"/>
                <a:chExt cx="700881" cy="700881"/>
              </a:xfrm>
            </p:grpSpPr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1B4C8DFD-B436-5D50-8BB8-1DD1C8C3487A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107" name="楕円 106">
                    <a:extLst>
                      <a:ext uri="{FF2B5EF4-FFF2-40B4-BE49-F238E27FC236}">
                        <a16:creationId xmlns:a16="http://schemas.microsoft.com/office/drawing/2014/main" id="{9FF2B546-C320-08FB-DBD6-B2D76E37DACA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8" name="楕円 107">
                    <a:extLst>
                      <a:ext uri="{FF2B5EF4-FFF2-40B4-BE49-F238E27FC236}">
                        <a16:creationId xmlns:a16="http://schemas.microsoft.com/office/drawing/2014/main" id="{D512DF38-B6A6-2AC3-6430-EABED542482B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9" name="楕円 108">
                    <a:extLst>
                      <a:ext uri="{FF2B5EF4-FFF2-40B4-BE49-F238E27FC236}">
                        <a16:creationId xmlns:a16="http://schemas.microsoft.com/office/drawing/2014/main" id="{7F17C0CF-4550-3BE2-1AE4-7694B4BF163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0" name="楕円 109">
                    <a:extLst>
                      <a:ext uri="{FF2B5EF4-FFF2-40B4-BE49-F238E27FC236}">
                        <a16:creationId xmlns:a16="http://schemas.microsoft.com/office/drawing/2014/main" id="{52556C20-18B5-0782-CB22-6A7357D7112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1" name="楕円 110">
                    <a:extLst>
                      <a:ext uri="{FF2B5EF4-FFF2-40B4-BE49-F238E27FC236}">
                        <a16:creationId xmlns:a16="http://schemas.microsoft.com/office/drawing/2014/main" id="{243C88DF-35A1-C403-30C6-C942853A8AAC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2" name="楕円 111">
                    <a:extLst>
                      <a:ext uri="{FF2B5EF4-FFF2-40B4-BE49-F238E27FC236}">
                        <a16:creationId xmlns:a16="http://schemas.microsoft.com/office/drawing/2014/main" id="{FFF61007-D95D-C1BE-45E2-34BB43547324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3" name="楕円 112">
                    <a:extLst>
                      <a:ext uri="{FF2B5EF4-FFF2-40B4-BE49-F238E27FC236}">
                        <a16:creationId xmlns:a16="http://schemas.microsoft.com/office/drawing/2014/main" id="{92DB0820-DCE2-B1DB-B22B-96708A5AF7CC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14" name="楕円 113">
                    <a:extLst>
                      <a:ext uri="{FF2B5EF4-FFF2-40B4-BE49-F238E27FC236}">
                        <a16:creationId xmlns:a16="http://schemas.microsoft.com/office/drawing/2014/main" id="{8172ED73-7C23-E95D-7FD9-6D489CBFA2B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97" name="グループ化 96">
                  <a:extLst>
                    <a:ext uri="{FF2B5EF4-FFF2-40B4-BE49-F238E27FC236}">
                      <a16:creationId xmlns:a16="http://schemas.microsoft.com/office/drawing/2014/main" id="{1AE814D8-38AA-2E95-8E74-2D2532399673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99" name="楕円 98">
                    <a:extLst>
                      <a:ext uri="{FF2B5EF4-FFF2-40B4-BE49-F238E27FC236}">
                        <a16:creationId xmlns:a16="http://schemas.microsoft.com/office/drawing/2014/main" id="{A851F614-F480-2AA9-A4A5-962B46605D90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0" name="楕円 99">
                    <a:extLst>
                      <a:ext uri="{FF2B5EF4-FFF2-40B4-BE49-F238E27FC236}">
                        <a16:creationId xmlns:a16="http://schemas.microsoft.com/office/drawing/2014/main" id="{20E6DC28-D8D0-0845-0118-7D057B2A01E6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1" name="楕円 100">
                    <a:extLst>
                      <a:ext uri="{FF2B5EF4-FFF2-40B4-BE49-F238E27FC236}">
                        <a16:creationId xmlns:a16="http://schemas.microsoft.com/office/drawing/2014/main" id="{163F7F70-6F49-B5F7-6492-6724CEFA5E8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2" name="楕円 101">
                    <a:extLst>
                      <a:ext uri="{FF2B5EF4-FFF2-40B4-BE49-F238E27FC236}">
                        <a16:creationId xmlns:a16="http://schemas.microsoft.com/office/drawing/2014/main" id="{133A2BB0-D495-C441-C734-63D39130E685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3" name="楕円 102">
                    <a:extLst>
                      <a:ext uri="{FF2B5EF4-FFF2-40B4-BE49-F238E27FC236}">
                        <a16:creationId xmlns:a16="http://schemas.microsoft.com/office/drawing/2014/main" id="{0CD4FA98-9703-6706-AA7B-7E84A2DCB84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4" name="楕円 103">
                    <a:extLst>
                      <a:ext uri="{FF2B5EF4-FFF2-40B4-BE49-F238E27FC236}">
                        <a16:creationId xmlns:a16="http://schemas.microsoft.com/office/drawing/2014/main" id="{7C8D6871-F259-30F9-2EB3-D6BE8ED266C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5" name="楕円 104">
                    <a:extLst>
                      <a:ext uri="{FF2B5EF4-FFF2-40B4-BE49-F238E27FC236}">
                        <a16:creationId xmlns:a16="http://schemas.microsoft.com/office/drawing/2014/main" id="{A4DD1077-BB5F-58E6-A9B5-28B82594630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06" name="楕円 105">
                    <a:extLst>
                      <a:ext uri="{FF2B5EF4-FFF2-40B4-BE49-F238E27FC236}">
                        <a16:creationId xmlns:a16="http://schemas.microsoft.com/office/drawing/2014/main" id="{DA0D47DD-E5F1-B406-9E96-D76491C9C91E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98" name="楕円 97">
                  <a:extLst>
                    <a:ext uri="{FF2B5EF4-FFF2-40B4-BE49-F238E27FC236}">
                      <a16:creationId xmlns:a16="http://schemas.microsoft.com/office/drawing/2014/main" id="{DBBF8DFE-DC72-4F25-C6B2-FCC04A223611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123" name="グループ化 122">
            <a:extLst>
              <a:ext uri="{FF2B5EF4-FFF2-40B4-BE49-F238E27FC236}">
                <a16:creationId xmlns:a16="http://schemas.microsoft.com/office/drawing/2014/main" id="{DE02CCB7-EE54-9568-2A39-822A5A669E6E}"/>
              </a:ext>
            </a:extLst>
          </p:cNvPr>
          <p:cNvGrpSpPr/>
          <p:nvPr/>
        </p:nvGrpSpPr>
        <p:grpSpPr>
          <a:xfrm>
            <a:off x="1345913" y="3906586"/>
            <a:ext cx="1363286" cy="2349120"/>
            <a:chOff x="2562092" y="1089084"/>
            <a:chExt cx="1148044" cy="1978230"/>
          </a:xfrm>
        </p:grpSpPr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B348BBD-E222-EEEA-0177-82CF5D557085}"/>
                </a:ext>
              </a:extLst>
            </p:cNvPr>
            <p:cNvGrpSpPr/>
            <p:nvPr/>
          </p:nvGrpSpPr>
          <p:grpSpPr>
            <a:xfrm>
              <a:off x="28625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150" name="グループ化 149">
                <a:extLst>
                  <a:ext uri="{FF2B5EF4-FFF2-40B4-BE49-F238E27FC236}">
                    <a16:creationId xmlns:a16="http://schemas.microsoft.com/office/drawing/2014/main" id="{771F91D0-2F46-2B4F-B7B6-58EC0C0EDC08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55" name="楕円 154">
                  <a:extLst>
                    <a:ext uri="{FF2B5EF4-FFF2-40B4-BE49-F238E27FC236}">
                      <a16:creationId xmlns:a16="http://schemas.microsoft.com/office/drawing/2014/main" id="{74F7BCFC-877F-B138-BDF5-1E6CDF241E9F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楕円 155">
                  <a:extLst>
                    <a:ext uri="{FF2B5EF4-FFF2-40B4-BE49-F238E27FC236}">
                      <a16:creationId xmlns:a16="http://schemas.microsoft.com/office/drawing/2014/main" id="{17703F03-3ABC-49E1-676F-DD4B27EBD908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7" name="月 156">
                  <a:extLst>
                    <a:ext uri="{FF2B5EF4-FFF2-40B4-BE49-F238E27FC236}">
                      <a16:creationId xmlns:a16="http://schemas.microsoft.com/office/drawing/2014/main" id="{A245DB73-8090-6CAA-3575-77FFEBF4171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1" name="グループ化 150">
                <a:extLst>
                  <a:ext uri="{FF2B5EF4-FFF2-40B4-BE49-F238E27FC236}">
                    <a16:creationId xmlns:a16="http://schemas.microsoft.com/office/drawing/2014/main" id="{190B7205-FFDB-4285-70F6-1B9A893BA090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52" name="楕円 151">
                  <a:extLst>
                    <a:ext uri="{FF2B5EF4-FFF2-40B4-BE49-F238E27FC236}">
                      <a16:creationId xmlns:a16="http://schemas.microsoft.com/office/drawing/2014/main" id="{5DEA8997-6FAA-F5B3-9EE4-FBF5304BDFAA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3" name="楕円 152">
                  <a:extLst>
                    <a:ext uri="{FF2B5EF4-FFF2-40B4-BE49-F238E27FC236}">
                      <a16:creationId xmlns:a16="http://schemas.microsoft.com/office/drawing/2014/main" id="{3010C4DD-548E-6B60-197F-88080B6E1BC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4" name="月 153">
                  <a:extLst>
                    <a:ext uri="{FF2B5EF4-FFF2-40B4-BE49-F238E27FC236}">
                      <a16:creationId xmlns:a16="http://schemas.microsoft.com/office/drawing/2014/main" id="{BAA09A88-0CEC-4067-D37F-137255D70024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990892B8-D277-C33B-BA81-A371D1E34A11}"/>
                </a:ext>
              </a:extLst>
            </p:cNvPr>
            <p:cNvSpPr/>
            <p:nvPr/>
          </p:nvSpPr>
          <p:spPr>
            <a:xfrm rot="1800000">
              <a:off x="2719758" y="2365395"/>
              <a:ext cx="141547" cy="30702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6" name="楕円 125">
              <a:extLst>
                <a:ext uri="{FF2B5EF4-FFF2-40B4-BE49-F238E27FC236}">
                  <a16:creationId xmlns:a16="http://schemas.microsoft.com/office/drawing/2014/main" id="{1154E946-5DB6-F107-8263-BAE24EBBD775}"/>
                </a:ext>
              </a:extLst>
            </p:cNvPr>
            <p:cNvSpPr/>
            <p:nvPr/>
          </p:nvSpPr>
          <p:spPr>
            <a:xfrm rot="19800000" flipH="1">
              <a:off x="3394845" y="2365395"/>
              <a:ext cx="141547" cy="30702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132AEAD-81D5-86BD-BFBE-0094C4007593}"/>
                </a:ext>
              </a:extLst>
            </p:cNvPr>
            <p:cNvSpPr/>
            <p:nvPr/>
          </p:nvSpPr>
          <p:spPr>
            <a:xfrm>
              <a:off x="30003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D94D4891-7FA9-4EFC-6860-D9167ED14125}"/>
                </a:ext>
              </a:extLst>
            </p:cNvPr>
            <p:cNvSpPr/>
            <p:nvPr/>
          </p:nvSpPr>
          <p:spPr>
            <a:xfrm>
              <a:off x="3032744" y="2088357"/>
              <a:ext cx="193570" cy="119063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568F74D1-2DD3-4F4E-B9B0-E686603CCD48}"/>
                </a:ext>
              </a:extLst>
            </p:cNvPr>
            <p:cNvSpPr/>
            <p:nvPr/>
          </p:nvSpPr>
          <p:spPr>
            <a:xfrm>
              <a:off x="28140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69B5A949-25F9-5004-C44E-217F68A631AC}"/>
                </a:ext>
              </a:extLst>
            </p:cNvPr>
            <p:cNvSpPr/>
            <p:nvPr/>
          </p:nvSpPr>
          <p:spPr>
            <a:xfrm>
              <a:off x="28140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1" name="正方形/長方形 130">
              <a:extLst>
                <a:ext uri="{FF2B5EF4-FFF2-40B4-BE49-F238E27FC236}">
                  <a16:creationId xmlns:a16="http://schemas.microsoft.com/office/drawing/2014/main" id="{F1485AC3-45B9-10CD-F5E8-58C2980CDF47}"/>
                </a:ext>
              </a:extLst>
            </p:cNvPr>
            <p:cNvSpPr/>
            <p:nvPr/>
          </p:nvSpPr>
          <p:spPr>
            <a:xfrm>
              <a:off x="29033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69821207-EA79-BC6C-2A4F-842FAA903DB5}"/>
                </a:ext>
              </a:extLst>
            </p:cNvPr>
            <p:cNvGrpSpPr/>
            <p:nvPr/>
          </p:nvGrpSpPr>
          <p:grpSpPr>
            <a:xfrm>
              <a:off x="26616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77BC5AAC-D075-E5FB-190A-D3E3E058D3B7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04ACB1B1-6937-F015-4936-F8BECFE595D2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614E26EC-8119-AC32-9E9E-BC93452A3B4A}"/>
                </a:ext>
              </a:extLst>
            </p:cNvPr>
            <p:cNvSpPr/>
            <p:nvPr/>
          </p:nvSpPr>
          <p:spPr>
            <a:xfrm rot="5400000">
              <a:off x="2845738" y="2305509"/>
              <a:ext cx="159013" cy="159013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4" name="フリーフォーム: 図形 133">
              <a:extLst>
                <a:ext uri="{FF2B5EF4-FFF2-40B4-BE49-F238E27FC236}">
                  <a16:creationId xmlns:a16="http://schemas.microsoft.com/office/drawing/2014/main" id="{868037BC-DAF5-EC45-21B5-C5FD80C89F12}"/>
                </a:ext>
              </a:extLst>
            </p:cNvPr>
            <p:cNvSpPr/>
            <p:nvPr/>
          </p:nvSpPr>
          <p:spPr>
            <a:xfrm rot="5400000">
              <a:off x="3248169" y="2305509"/>
              <a:ext cx="159013" cy="159013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5" name="グループ化 134">
              <a:extLst>
                <a:ext uri="{FF2B5EF4-FFF2-40B4-BE49-F238E27FC236}">
                  <a16:creationId xmlns:a16="http://schemas.microsoft.com/office/drawing/2014/main" id="{7EEA1DB1-32C9-26FF-2E14-2FEDA006645D}"/>
                </a:ext>
              </a:extLst>
            </p:cNvPr>
            <p:cNvGrpSpPr/>
            <p:nvPr/>
          </p:nvGrpSpPr>
          <p:grpSpPr>
            <a:xfrm>
              <a:off x="2562092" y="1089084"/>
              <a:ext cx="1148044" cy="1137306"/>
              <a:chOff x="8642405" y="3717363"/>
              <a:chExt cx="1512359" cy="1498214"/>
            </a:xfrm>
          </p:grpSpPr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704FD00D-EDCC-DAA4-B8A9-2B35A9CC9CDE}"/>
                  </a:ext>
                </a:extLst>
              </p:cNvPr>
              <p:cNvSpPr/>
              <p:nvPr/>
            </p:nvSpPr>
            <p:spPr>
              <a:xfrm>
                <a:off x="9036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65A982D7-626F-0940-1B90-5B1DD2D62D5C}"/>
                  </a:ext>
                </a:extLst>
              </p:cNvPr>
              <p:cNvSpPr/>
              <p:nvPr/>
            </p:nvSpPr>
            <p:spPr>
              <a:xfrm flipH="1">
                <a:off x="9544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8" name="フリーフォーム: 図形 137">
                <a:extLst>
                  <a:ext uri="{FF2B5EF4-FFF2-40B4-BE49-F238E27FC236}">
                    <a16:creationId xmlns:a16="http://schemas.microsoft.com/office/drawing/2014/main" id="{A11A4A60-4113-61AE-829F-AA0EA7D0F28D}"/>
                  </a:ext>
                </a:extLst>
              </p:cNvPr>
              <p:cNvSpPr/>
              <p:nvPr/>
            </p:nvSpPr>
            <p:spPr>
              <a:xfrm>
                <a:off x="8642405" y="4009464"/>
                <a:ext cx="1512359" cy="1195389"/>
              </a:xfrm>
              <a:custGeom>
                <a:avLst/>
                <a:gdLst>
                  <a:gd name="connsiteX0" fmla="*/ 581369 w 1512359"/>
                  <a:gd name="connsiteY0" fmla="*/ 0 h 1195389"/>
                  <a:gd name="connsiteX1" fmla="*/ 636722 w 1512359"/>
                  <a:gd name="connsiteY1" fmla="*/ 63218 h 1195389"/>
                  <a:gd name="connsiteX2" fmla="*/ 641967 w 1512359"/>
                  <a:gd name="connsiteY2" fmla="*/ 87756 h 1195389"/>
                  <a:gd name="connsiteX3" fmla="*/ 682825 w 1512359"/>
                  <a:gd name="connsiteY3" fmla="*/ 78822 h 1195389"/>
                  <a:gd name="connsiteX4" fmla="*/ 740121 w 1512359"/>
                  <a:gd name="connsiteY4" fmla="*/ 74613 h 1195389"/>
                  <a:gd name="connsiteX5" fmla="*/ 797418 w 1512359"/>
                  <a:gd name="connsiteY5" fmla="*/ 78822 h 1195389"/>
                  <a:gd name="connsiteX6" fmla="*/ 835271 w 1512359"/>
                  <a:gd name="connsiteY6" fmla="*/ 87099 h 1195389"/>
                  <a:gd name="connsiteX7" fmla="*/ 840375 w 1512359"/>
                  <a:gd name="connsiteY7" fmla="*/ 63218 h 1195389"/>
                  <a:gd name="connsiteX8" fmla="*/ 895728 w 1512359"/>
                  <a:gd name="connsiteY8" fmla="*/ 0 h 1195389"/>
                  <a:gd name="connsiteX9" fmla="*/ 1094165 w 1512359"/>
                  <a:gd name="connsiteY9" fmla="*/ 243902 h 1195389"/>
                  <a:gd name="connsiteX10" fmla="*/ 1093222 w 1512359"/>
                  <a:gd name="connsiteY10" fmla="*/ 247218 h 1195389"/>
                  <a:gd name="connsiteX11" fmla="*/ 1136375 w 1512359"/>
                  <a:gd name="connsiteY11" fmla="*/ 292520 h 1195389"/>
                  <a:gd name="connsiteX12" fmla="*/ 1289124 w 1512359"/>
                  <a:gd name="connsiteY12" fmla="*/ 606900 h 1195389"/>
                  <a:gd name="connsiteX13" fmla="*/ 1290425 w 1512359"/>
                  <a:gd name="connsiteY13" fmla="*/ 618798 h 1195389"/>
                  <a:gd name="connsiteX14" fmla="*/ 1303802 w 1512359"/>
                  <a:gd name="connsiteY14" fmla="*/ 612531 h 1195389"/>
                  <a:gd name="connsiteX15" fmla="*/ 1363980 w 1512359"/>
                  <a:gd name="connsiteY15" fmla="*/ 598044 h 1195389"/>
                  <a:gd name="connsiteX16" fmla="*/ 1394912 w 1512359"/>
                  <a:gd name="connsiteY16" fmla="*/ 599033 h 1195389"/>
                  <a:gd name="connsiteX17" fmla="*/ 1419730 w 1512359"/>
                  <a:gd name="connsiteY17" fmla="*/ 614426 h 1195389"/>
                  <a:gd name="connsiteX18" fmla="*/ 1420652 w 1512359"/>
                  <a:gd name="connsiteY18" fmla="*/ 643616 h 1195389"/>
                  <a:gd name="connsiteX19" fmla="*/ 1408359 w 1512359"/>
                  <a:gd name="connsiteY19" fmla="*/ 664229 h 1195389"/>
                  <a:gd name="connsiteX20" fmla="*/ 1420758 w 1512359"/>
                  <a:gd name="connsiteY20" fmla="*/ 664067 h 1195389"/>
                  <a:gd name="connsiteX21" fmla="*/ 1482529 w 1512359"/>
                  <a:gd name="connsiteY21" fmla="*/ 695924 h 1195389"/>
                  <a:gd name="connsiteX22" fmla="*/ 1444962 w 1512359"/>
                  <a:gd name="connsiteY22" fmla="*/ 754398 h 1195389"/>
                  <a:gd name="connsiteX23" fmla="*/ 1435065 w 1512359"/>
                  <a:gd name="connsiteY23" fmla="*/ 759941 h 1195389"/>
                  <a:gd name="connsiteX24" fmla="*/ 1460938 w 1512359"/>
                  <a:gd name="connsiteY24" fmla="*/ 765814 h 1195389"/>
                  <a:gd name="connsiteX25" fmla="*/ 1512359 w 1512359"/>
                  <a:gd name="connsiteY25" fmla="*/ 807613 h 1195389"/>
                  <a:gd name="connsiteX26" fmla="*/ 1460938 w 1512359"/>
                  <a:gd name="connsiteY26" fmla="*/ 849412 h 1195389"/>
                  <a:gd name="connsiteX27" fmla="*/ 1422477 w 1512359"/>
                  <a:gd name="connsiteY27" fmla="*/ 858143 h 1195389"/>
                  <a:gd name="connsiteX28" fmla="*/ 1444962 w 1512359"/>
                  <a:gd name="connsiteY28" fmla="*/ 870735 h 1195389"/>
                  <a:gd name="connsiteX29" fmla="*/ 1482529 w 1512359"/>
                  <a:gd name="connsiteY29" fmla="*/ 929209 h 1195389"/>
                  <a:gd name="connsiteX30" fmla="*/ 1420758 w 1512359"/>
                  <a:gd name="connsiteY30" fmla="*/ 961066 h 1195389"/>
                  <a:gd name="connsiteX31" fmla="*/ 1406742 w 1512359"/>
                  <a:gd name="connsiteY31" fmla="*/ 960882 h 1195389"/>
                  <a:gd name="connsiteX32" fmla="*/ 1413554 w 1512359"/>
                  <a:gd name="connsiteY32" fmla="*/ 972305 h 1195389"/>
                  <a:gd name="connsiteX33" fmla="*/ 1412633 w 1512359"/>
                  <a:gd name="connsiteY33" fmla="*/ 1001495 h 1195389"/>
                  <a:gd name="connsiteX34" fmla="*/ 1227527 w 1512359"/>
                  <a:gd name="connsiteY34" fmla="*/ 970981 h 1195389"/>
                  <a:gd name="connsiteX35" fmla="*/ 1216402 w 1512359"/>
                  <a:gd name="connsiteY35" fmla="*/ 963378 h 1195389"/>
                  <a:gd name="connsiteX36" fmla="*/ 1204804 w 1512359"/>
                  <a:gd name="connsiteY36" fmla="*/ 981847 h 1195389"/>
                  <a:gd name="connsiteX37" fmla="*/ 740121 w 1512359"/>
                  <a:gd name="connsiteY37" fmla="*/ 1195389 h 1195389"/>
                  <a:gd name="connsiteX38" fmla="*/ 275439 w 1512359"/>
                  <a:gd name="connsiteY38" fmla="*/ 981847 h 1195389"/>
                  <a:gd name="connsiteX39" fmla="*/ 272372 w 1512359"/>
                  <a:gd name="connsiteY39" fmla="*/ 976965 h 1195389"/>
                  <a:gd name="connsiteX40" fmla="*/ 223052 w 1512359"/>
                  <a:gd name="connsiteY40" fmla="*/ 1000649 h 1195389"/>
                  <a:gd name="connsiteX41" fmla="*/ 99726 w 1512359"/>
                  <a:gd name="connsiteY41" fmla="*/ 1001495 h 1195389"/>
                  <a:gd name="connsiteX42" fmla="*/ 98805 w 1512359"/>
                  <a:gd name="connsiteY42" fmla="*/ 972305 h 1195389"/>
                  <a:gd name="connsiteX43" fmla="*/ 105617 w 1512359"/>
                  <a:gd name="connsiteY43" fmla="*/ 960882 h 1195389"/>
                  <a:gd name="connsiteX44" fmla="*/ 91601 w 1512359"/>
                  <a:gd name="connsiteY44" fmla="*/ 961066 h 1195389"/>
                  <a:gd name="connsiteX45" fmla="*/ 29830 w 1512359"/>
                  <a:gd name="connsiteY45" fmla="*/ 929209 h 1195389"/>
                  <a:gd name="connsiteX46" fmla="*/ 67397 w 1512359"/>
                  <a:gd name="connsiteY46" fmla="*/ 870735 h 1195389"/>
                  <a:gd name="connsiteX47" fmla="*/ 89882 w 1512359"/>
                  <a:gd name="connsiteY47" fmla="*/ 858143 h 1195389"/>
                  <a:gd name="connsiteX48" fmla="*/ 51421 w 1512359"/>
                  <a:gd name="connsiteY48" fmla="*/ 849412 h 1195389"/>
                  <a:gd name="connsiteX49" fmla="*/ 0 w 1512359"/>
                  <a:gd name="connsiteY49" fmla="*/ 807613 h 1195389"/>
                  <a:gd name="connsiteX50" fmla="*/ 51421 w 1512359"/>
                  <a:gd name="connsiteY50" fmla="*/ 765814 h 1195389"/>
                  <a:gd name="connsiteX51" fmla="*/ 77294 w 1512359"/>
                  <a:gd name="connsiteY51" fmla="*/ 759941 h 1195389"/>
                  <a:gd name="connsiteX52" fmla="*/ 67397 w 1512359"/>
                  <a:gd name="connsiteY52" fmla="*/ 754398 h 1195389"/>
                  <a:gd name="connsiteX53" fmla="*/ 29830 w 1512359"/>
                  <a:gd name="connsiteY53" fmla="*/ 695924 h 1195389"/>
                  <a:gd name="connsiteX54" fmla="*/ 91601 w 1512359"/>
                  <a:gd name="connsiteY54" fmla="*/ 664067 h 1195389"/>
                  <a:gd name="connsiteX55" fmla="*/ 104000 w 1512359"/>
                  <a:gd name="connsiteY55" fmla="*/ 664229 h 1195389"/>
                  <a:gd name="connsiteX56" fmla="*/ 91707 w 1512359"/>
                  <a:gd name="connsiteY56" fmla="*/ 643616 h 1195389"/>
                  <a:gd name="connsiteX57" fmla="*/ 92629 w 1512359"/>
                  <a:gd name="connsiteY57" fmla="*/ 614426 h 1195389"/>
                  <a:gd name="connsiteX58" fmla="*/ 117447 w 1512359"/>
                  <a:gd name="connsiteY58" fmla="*/ 599033 h 1195389"/>
                  <a:gd name="connsiteX59" fmla="*/ 148379 w 1512359"/>
                  <a:gd name="connsiteY59" fmla="*/ 598044 h 1195389"/>
                  <a:gd name="connsiteX60" fmla="*/ 190966 w 1512359"/>
                  <a:gd name="connsiteY60" fmla="*/ 608296 h 1195389"/>
                  <a:gd name="connsiteX61" fmla="*/ 191118 w 1512359"/>
                  <a:gd name="connsiteY61" fmla="*/ 606900 h 1195389"/>
                  <a:gd name="connsiteX62" fmla="*/ 343867 w 1512359"/>
                  <a:gd name="connsiteY62" fmla="*/ 292520 h 1195389"/>
                  <a:gd name="connsiteX63" fmla="*/ 384598 w 1512359"/>
                  <a:gd name="connsiteY63" fmla="*/ 249761 h 1195389"/>
                  <a:gd name="connsiteX64" fmla="*/ 382932 w 1512359"/>
                  <a:gd name="connsiteY64" fmla="*/ 243902 h 1195389"/>
                  <a:gd name="connsiteX65" fmla="*/ 581369 w 1512359"/>
                  <a:gd name="connsiteY65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12359" h="1195389">
                    <a:moveTo>
                      <a:pt x="581369" y="0"/>
                    </a:moveTo>
                    <a:cubicBezTo>
                      <a:pt x="609316" y="0"/>
                      <a:pt x="626348" y="26856"/>
                      <a:pt x="636722" y="63218"/>
                    </a:cubicBezTo>
                    <a:lnTo>
                      <a:pt x="641967" y="87756"/>
                    </a:lnTo>
                    <a:lnTo>
                      <a:pt x="682825" y="78822"/>
                    </a:lnTo>
                    <a:cubicBezTo>
                      <a:pt x="701663" y="76054"/>
                      <a:pt x="720778" y="74613"/>
                      <a:pt x="740121" y="74613"/>
                    </a:cubicBezTo>
                    <a:cubicBezTo>
                      <a:pt x="759464" y="74613"/>
                      <a:pt x="778579" y="76054"/>
                      <a:pt x="797418" y="78822"/>
                    </a:cubicBezTo>
                    <a:lnTo>
                      <a:pt x="835271" y="87099"/>
                    </a:lnTo>
                    <a:lnTo>
                      <a:pt x="840375" y="63218"/>
                    </a:lnTo>
                    <a:cubicBezTo>
                      <a:pt x="850749" y="26856"/>
                      <a:pt x="867782" y="0"/>
                      <a:pt x="895728" y="0"/>
                    </a:cubicBezTo>
                    <a:cubicBezTo>
                      <a:pt x="970252" y="0"/>
                      <a:pt x="1094165" y="190980"/>
                      <a:pt x="1094165" y="243902"/>
                    </a:cubicBezTo>
                    <a:lnTo>
                      <a:pt x="1093222" y="247218"/>
                    </a:lnTo>
                    <a:lnTo>
                      <a:pt x="1136375" y="292520"/>
                    </a:lnTo>
                    <a:cubicBezTo>
                      <a:pt x="1212433" y="386773"/>
                      <a:pt x="1266730" y="499836"/>
                      <a:pt x="1289124" y="606900"/>
                    </a:cubicBezTo>
                    <a:lnTo>
                      <a:pt x="1290425" y="618798"/>
                    </a:lnTo>
                    <a:lnTo>
                      <a:pt x="1303802" y="612531"/>
                    </a:lnTo>
                    <a:cubicBezTo>
                      <a:pt x="1325832" y="604637"/>
                      <a:pt x="1346363" y="599731"/>
                      <a:pt x="1363980" y="598044"/>
                    </a:cubicBezTo>
                    <a:cubicBezTo>
                      <a:pt x="1375725" y="596919"/>
                      <a:pt x="1386175" y="597226"/>
                      <a:pt x="1394912" y="599033"/>
                    </a:cubicBezTo>
                    <a:cubicBezTo>
                      <a:pt x="1406562" y="601443"/>
                      <a:pt x="1415165" y="606519"/>
                      <a:pt x="1419730" y="614426"/>
                    </a:cubicBezTo>
                    <a:cubicBezTo>
                      <a:pt x="1424295" y="622333"/>
                      <a:pt x="1424390" y="632322"/>
                      <a:pt x="1420652" y="643616"/>
                    </a:cubicBezTo>
                    <a:lnTo>
                      <a:pt x="1408359" y="664229"/>
                    </a:lnTo>
                    <a:lnTo>
                      <a:pt x="1420758" y="664067"/>
                    </a:lnTo>
                    <a:cubicBezTo>
                      <a:pt x="1454543" y="667403"/>
                      <a:pt x="1477803" y="678286"/>
                      <a:pt x="1482529" y="695924"/>
                    </a:cubicBezTo>
                    <a:cubicBezTo>
                      <a:pt x="1487255" y="713562"/>
                      <a:pt x="1472553" y="734617"/>
                      <a:pt x="1444962" y="754398"/>
                    </a:cubicBezTo>
                    <a:lnTo>
                      <a:pt x="1435065" y="759941"/>
                    </a:lnTo>
                    <a:lnTo>
                      <a:pt x="1460938" y="765814"/>
                    </a:lnTo>
                    <a:cubicBezTo>
                      <a:pt x="1492708" y="776511"/>
                      <a:pt x="1512359" y="791290"/>
                      <a:pt x="1512359" y="807613"/>
                    </a:cubicBezTo>
                    <a:cubicBezTo>
                      <a:pt x="1512359" y="823937"/>
                      <a:pt x="1492708" y="838715"/>
                      <a:pt x="1460938" y="849412"/>
                    </a:cubicBezTo>
                    <a:lnTo>
                      <a:pt x="1422477" y="858143"/>
                    </a:lnTo>
                    <a:lnTo>
                      <a:pt x="1444962" y="870735"/>
                    </a:lnTo>
                    <a:cubicBezTo>
                      <a:pt x="1472553" y="890517"/>
                      <a:pt x="1487255" y="911571"/>
                      <a:pt x="1482529" y="929209"/>
                    </a:cubicBezTo>
                    <a:cubicBezTo>
                      <a:pt x="1477802" y="946847"/>
                      <a:pt x="1454543" y="957730"/>
                      <a:pt x="1420758" y="961066"/>
                    </a:cubicBezTo>
                    <a:lnTo>
                      <a:pt x="1406742" y="960882"/>
                    </a:lnTo>
                    <a:lnTo>
                      <a:pt x="1413554" y="972305"/>
                    </a:lnTo>
                    <a:cubicBezTo>
                      <a:pt x="1417292" y="983598"/>
                      <a:pt x="1417198" y="993588"/>
                      <a:pt x="1412633" y="1001495"/>
                    </a:cubicBezTo>
                    <a:cubicBezTo>
                      <a:pt x="1394372" y="1033123"/>
                      <a:pt x="1311498" y="1019461"/>
                      <a:pt x="1227527" y="970981"/>
                    </a:cubicBezTo>
                    <a:lnTo>
                      <a:pt x="1216402" y="963378"/>
                    </a:lnTo>
                    <a:lnTo>
                      <a:pt x="1204804" y="981847"/>
                    </a:lnTo>
                    <a:cubicBezTo>
                      <a:pt x="1104098" y="1110683"/>
                      <a:pt x="933555" y="1195389"/>
                      <a:pt x="740121" y="1195389"/>
                    </a:cubicBezTo>
                    <a:cubicBezTo>
                      <a:pt x="546687" y="1195389"/>
                      <a:pt x="376144" y="1110683"/>
                      <a:pt x="275439" y="981847"/>
                    </a:cubicBezTo>
                    <a:lnTo>
                      <a:pt x="272372" y="976965"/>
                    </a:lnTo>
                    <a:lnTo>
                      <a:pt x="223052" y="1000649"/>
                    </a:lnTo>
                    <a:cubicBezTo>
                      <a:pt x="163462" y="1023462"/>
                      <a:pt x="113422" y="1025216"/>
                      <a:pt x="99726" y="1001495"/>
                    </a:cubicBezTo>
                    <a:cubicBezTo>
                      <a:pt x="95161" y="993588"/>
                      <a:pt x="95067" y="983598"/>
                      <a:pt x="98805" y="972305"/>
                    </a:cubicBezTo>
                    <a:lnTo>
                      <a:pt x="105617" y="960882"/>
                    </a:lnTo>
                    <a:lnTo>
                      <a:pt x="91601" y="961066"/>
                    </a:lnTo>
                    <a:cubicBezTo>
                      <a:pt x="57816" y="957730"/>
                      <a:pt x="34557" y="946847"/>
                      <a:pt x="29830" y="929209"/>
                    </a:cubicBezTo>
                    <a:cubicBezTo>
                      <a:pt x="25104" y="911571"/>
                      <a:pt x="39806" y="890517"/>
                      <a:pt x="67397" y="870735"/>
                    </a:cubicBezTo>
                    <a:lnTo>
                      <a:pt x="89882" y="858143"/>
                    </a:lnTo>
                    <a:lnTo>
                      <a:pt x="51421" y="849412"/>
                    </a:lnTo>
                    <a:cubicBezTo>
                      <a:pt x="19651" y="838715"/>
                      <a:pt x="0" y="823937"/>
                      <a:pt x="0" y="807613"/>
                    </a:cubicBezTo>
                    <a:cubicBezTo>
                      <a:pt x="0" y="791290"/>
                      <a:pt x="19651" y="776511"/>
                      <a:pt x="51421" y="765814"/>
                    </a:cubicBezTo>
                    <a:lnTo>
                      <a:pt x="77294" y="759941"/>
                    </a:lnTo>
                    <a:lnTo>
                      <a:pt x="67397" y="754398"/>
                    </a:lnTo>
                    <a:cubicBezTo>
                      <a:pt x="39806" y="734617"/>
                      <a:pt x="25104" y="713562"/>
                      <a:pt x="29830" y="695924"/>
                    </a:cubicBezTo>
                    <a:cubicBezTo>
                      <a:pt x="34556" y="678286"/>
                      <a:pt x="57816" y="667403"/>
                      <a:pt x="91601" y="664067"/>
                    </a:cubicBezTo>
                    <a:lnTo>
                      <a:pt x="104000" y="664229"/>
                    </a:lnTo>
                    <a:lnTo>
                      <a:pt x="91707" y="643616"/>
                    </a:lnTo>
                    <a:cubicBezTo>
                      <a:pt x="87969" y="632322"/>
                      <a:pt x="88064" y="622333"/>
                      <a:pt x="92629" y="614426"/>
                    </a:cubicBezTo>
                    <a:cubicBezTo>
                      <a:pt x="97194" y="606519"/>
                      <a:pt x="105797" y="601443"/>
                      <a:pt x="117447" y="599033"/>
                    </a:cubicBezTo>
                    <a:cubicBezTo>
                      <a:pt x="126184" y="597226"/>
                      <a:pt x="136634" y="596919"/>
                      <a:pt x="148379" y="598044"/>
                    </a:cubicBezTo>
                    <a:lnTo>
                      <a:pt x="190966" y="608296"/>
                    </a:lnTo>
                    <a:lnTo>
                      <a:pt x="191118" y="606900"/>
                    </a:lnTo>
                    <a:cubicBezTo>
                      <a:pt x="213513" y="499836"/>
                      <a:pt x="267810" y="386773"/>
                      <a:pt x="343867" y="292520"/>
                    </a:cubicBezTo>
                    <a:lnTo>
                      <a:pt x="384598" y="249761"/>
                    </a:lnTo>
                    <a:lnTo>
                      <a:pt x="382932" y="243902"/>
                    </a:lnTo>
                    <a:cubicBezTo>
                      <a:pt x="382932" y="190980"/>
                      <a:pt x="506845" y="0"/>
                      <a:pt x="581369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9" name="楕円 5">
                <a:extLst>
                  <a:ext uri="{FF2B5EF4-FFF2-40B4-BE49-F238E27FC236}">
                    <a16:creationId xmlns:a16="http://schemas.microsoft.com/office/drawing/2014/main" id="{2B428663-0E59-854D-4864-6D8C76C9257B}"/>
                  </a:ext>
                </a:extLst>
              </p:cNvPr>
              <p:cNvSpPr/>
              <p:nvPr/>
            </p:nvSpPr>
            <p:spPr>
              <a:xfrm>
                <a:off x="8967986" y="4448176"/>
                <a:ext cx="251228" cy="194138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0" name="楕円 5">
                <a:extLst>
                  <a:ext uri="{FF2B5EF4-FFF2-40B4-BE49-F238E27FC236}">
                    <a16:creationId xmlns:a16="http://schemas.microsoft.com/office/drawing/2014/main" id="{F0169EE4-5B91-9249-97A9-B6023D0FBFC8}"/>
                  </a:ext>
                </a:extLst>
              </p:cNvPr>
              <p:cNvSpPr/>
              <p:nvPr/>
            </p:nvSpPr>
            <p:spPr>
              <a:xfrm>
                <a:off x="9549011" y="4448176"/>
                <a:ext cx="251228" cy="194138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1" name="楕円 5">
                <a:extLst>
                  <a:ext uri="{FF2B5EF4-FFF2-40B4-BE49-F238E27FC236}">
                    <a16:creationId xmlns:a16="http://schemas.microsoft.com/office/drawing/2014/main" id="{CFE67ED1-3A17-B82D-0EB4-1D676E52D545}"/>
                  </a:ext>
                </a:extLst>
              </p:cNvPr>
              <p:cNvSpPr/>
              <p:nvPr/>
            </p:nvSpPr>
            <p:spPr>
              <a:xfrm>
                <a:off x="9036850" y="4492625"/>
                <a:ext cx="113500" cy="10524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2" name="楕円 5">
                <a:extLst>
                  <a:ext uri="{FF2B5EF4-FFF2-40B4-BE49-F238E27FC236}">
                    <a16:creationId xmlns:a16="http://schemas.microsoft.com/office/drawing/2014/main" id="{9066FA9E-40FD-C291-41A7-A1FC61C26F5D}"/>
                  </a:ext>
                </a:extLst>
              </p:cNvPr>
              <p:cNvSpPr/>
              <p:nvPr/>
            </p:nvSpPr>
            <p:spPr>
              <a:xfrm>
                <a:off x="9617875" y="4492625"/>
                <a:ext cx="113500" cy="105240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3" name="楕円 5">
                <a:extLst>
                  <a:ext uri="{FF2B5EF4-FFF2-40B4-BE49-F238E27FC236}">
                    <a16:creationId xmlns:a16="http://schemas.microsoft.com/office/drawing/2014/main" id="{9F7DBFD2-F304-53FF-B851-2661F54ADA72}"/>
                  </a:ext>
                </a:extLst>
              </p:cNvPr>
              <p:cNvSpPr/>
              <p:nvPr/>
            </p:nvSpPr>
            <p:spPr>
              <a:xfrm>
                <a:off x="9222187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4" name="楕円 5">
                <a:extLst>
                  <a:ext uri="{FF2B5EF4-FFF2-40B4-BE49-F238E27FC236}">
                    <a16:creationId xmlns:a16="http://schemas.microsoft.com/office/drawing/2014/main" id="{C03B48A6-E74C-8A26-FC7F-521D5734F06C}"/>
                  </a:ext>
                </a:extLst>
              </p:cNvPr>
              <p:cNvSpPr/>
              <p:nvPr/>
            </p:nvSpPr>
            <p:spPr>
              <a:xfrm>
                <a:off x="9436492" y="5081025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5" name="フリーフォーム: 図形 144">
                <a:extLst>
                  <a:ext uri="{FF2B5EF4-FFF2-40B4-BE49-F238E27FC236}">
                    <a16:creationId xmlns:a16="http://schemas.microsoft.com/office/drawing/2014/main" id="{E92254F4-3C28-AA23-BB58-39B56BF842BB}"/>
                  </a:ext>
                </a:extLst>
              </p:cNvPr>
              <p:cNvSpPr/>
              <p:nvPr/>
            </p:nvSpPr>
            <p:spPr>
              <a:xfrm rot="10800000" flipH="1">
                <a:off x="9200141" y="4071965"/>
                <a:ext cx="366346" cy="174032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46" name="月 145">
                <a:extLst>
                  <a:ext uri="{FF2B5EF4-FFF2-40B4-BE49-F238E27FC236}">
                    <a16:creationId xmlns:a16="http://schemas.microsoft.com/office/drawing/2014/main" id="{90C4672B-7B5C-645C-38A9-44F68EFD4767}"/>
                  </a:ext>
                </a:extLst>
              </p:cNvPr>
              <p:cNvSpPr/>
              <p:nvPr/>
            </p:nvSpPr>
            <p:spPr>
              <a:xfrm rot="15300000">
                <a:off x="8929984" y="4939153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月 146">
                <a:extLst>
                  <a:ext uri="{FF2B5EF4-FFF2-40B4-BE49-F238E27FC236}">
                    <a16:creationId xmlns:a16="http://schemas.microsoft.com/office/drawing/2014/main" id="{3ADCDD8E-FC31-90CC-9B17-F6F5C7AC1AB5}"/>
                  </a:ext>
                </a:extLst>
              </p:cNvPr>
              <p:cNvSpPr/>
              <p:nvPr/>
            </p:nvSpPr>
            <p:spPr>
              <a:xfrm rot="6300000" flipH="1">
                <a:off x="9718573" y="4939152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58" name="グループ化 157">
            <a:extLst>
              <a:ext uri="{FF2B5EF4-FFF2-40B4-BE49-F238E27FC236}">
                <a16:creationId xmlns:a16="http://schemas.microsoft.com/office/drawing/2014/main" id="{F5A899C1-13AE-DA02-4A08-7BE2C3FB7526}"/>
              </a:ext>
            </a:extLst>
          </p:cNvPr>
          <p:cNvGrpSpPr/>
          <p:nvPr/>
        </p:nvGrpSpPr>
        <p:grpSpPr>
          <a:xfrm>
            <a:off x="7129733" y="1094167"/>
            <a:ext cx="1586210" cy="2256694"/>
            <a:chOff x="5242560" y="1131286"/>
            <a:chExt cx="1335772" cy="1900397"/>
          </a:xfrm>
        </p:grpSpPr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E7271C05-501E-246A-4DD4-E64BB7DA6399}"/>
                </a:ext>
              </a:extLst>
            </p:cNvPr>
            <p:cNvGrpSpPr/>
            <p:nvPr/>
          </p:nvGrpSpPr>
          <p:grpSpPr>
            <a:xfrm>
              <a:off x="5720306" y="2933787"/>
              <a:ext cx="406216" cy="97896"/>
              <a:chOff x="1567406" y="2933787"/>
              <a:chExt cx="406216" cy="97896"/>
            </a:xfrm>
          </p:grpSpPr>
          <p:grpSp>
            <p:nvGrpSpPr>
              <p:cNvPr id="197" name="グループ化 196">
                <a:extLst>
                  <a:ext uri="{FF2B5EF4-FFF2-40B4-BE49-F238E27FC236}">
                    <a16:creationId xmlns:a16="http://schemas.microsoft.com/office/drawing/2014/main" id="{352C5EED-D25A-88E1-2063-89D7550ECDF7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02" name="楕円 201">
                  <a:extLst>
                    <a:ext uri="{FF2B5EF4-FFF2-40B4-BE49-F238E27FC236}">
                      <a16:creationId xmlns:a16="http://schemas.microsoft.com/office/drawing/2014/main" id="{E3BE30A3-7DDB-F0AF-27EC-92E825B1DE98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3" name="楕円 202">
                  <a:extLst>
                    <a:ext uri="{FF2B5EF4-FFF2-40B4-BE49-F238E27FC236}">
                      <a16:creationId xmlns:a16="http://schemas.microsoft.com/office/drawing/2014/main" id="{C5BCFCC5-EC47-61AE-D541-828C7F587294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4" name="月 203">
                  <a:extLst>
                    <a:ext uri="{FF2B5EF4-FFF2-40B4-BE49-F238E27FC236}">
                      <a16:creationId xmlns:a16="http://schemas.microsoft.com/office/drawing/2014/main" id="{8066DF9B-95F0-6A28-380C-CE578471813C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98" name="グループ化 197">
                <a:extLst>
                  <a:ext uri="{FF2B5EF4-FFF2-40B4-BE49-F238E27FC236}">
                    <a16:creationId xmlns:a16="http://schemas.microsoft.com/office/drawing/2014/main" id="{3B4308D5-2E22-5084-4E19-D7AE48147859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99" name="楕円 198">
                  <a:extLst>
                    <a:ext uri="{FF2B5EF4-FFF2-40B4-BE49-F238E27FC236}">
                      <a16:creationId xmlns:a16="http://schemas.microsoft.com/office/drawing/2014/main" id="{AC110DD7-902E-8E43-C044-91E15B3EAA1D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0" name="楕円 199">
                  <a:extLst>
                    <a:ext uri="{FF2B5EF4-FFF2-40B4-BE49-F238E27FC236}">
                      <a16:creationId xmlns:a16="http://schemas.microsoft.com/office/drawing/2014/main" id="{1D3D8E70-ADDD-2CCD-6CDB-3721E322EF9A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01" name="月 200">
                  <a:extLst>
                    <a:ext uri="{FF2B5EF4-FFF2-40B4-BE49-F238E27FC236}">
                      <a16:creationId xmlns:a16="http://schemas.microsoft.com/office/drawing/2014/main" id="{0004E494-E186-B0E6-986A-77E470ECBF8D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160" name="台形 159">
              <a:extLst>
                <a:ext uri="{FF2B5EF4-FFF2-40B4-BE49-F238E27FC236}">
                  <a16:creationId xmlns:a16="http://schemas.microsoft.com/office/drawing/2014/main" id="{FE5C4031-EAAB-F212-55FA-AB7123453EB1}"/>
                </a:ext>
              </a:extLst>
            </p:cNvPr>
            <p:cNvSpPr/>
            <p:nvPr/>
          </p:nvSpPr>
          <p:spPr>
            <a:xfrm rot="10800000">
              <a:off x="56991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1" name="四角形: 角を丸くする 160">
              <a:extLst>
                <a:ext uri="{FF2B5EF4-FFF2-40B4-BE49-F238E27FC236}">
                  <a16:creationId xmlns:a16="http://schemas.microsoft.com/office/drawing/2014/main" id="{F2D64F7C-6A66-9AE9-6C49-D280AB650C10}"/>
                </a:ext>
              </a:extLst>
            </p:cNvPr>
            <p:cNvSpPr/>
            <p:nvPr/>
          </p:nvSpPr>
          <p:spPr>
            <a:xfrm>
              <a:off x="56800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2" name="楕円 161">
              <a:extLst>
                <a:ext uri="{FF2B5EF4-FFF2-40B4-BE49-F238E27FC236}">
                  <a16:creationId xmlns:a16="http://schemas.microsoft.com/office/drawing/2014/main" id="{5DD675E5-6AA5-6D34-5928-CFF219DD2BB6}"/>
                </a:ext>
              </a:extLst>
            </p:cNvPr>
            <p:cNvSpPr/>
            <p:nvPr/>
          </p:nvSpPr>
          <p:spPr>
            <a:xfrm rot="8100000" flipH="1">
              <a:off x="5741967" y="2302098"/>
              <a:ext cx="137232" cy="324850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月 691">
              <a:extLst>
                <a:ext uri="{FF2B5EF4-FFF2-40B4-BE49-F238E27FC236}">
                  <a16:creationId xmlns:a16="http://schemas.microsoft.com/office/drawing/2014/main" id="{37488236-6915-8DA9-E6AA-31D078D25112}"/>
                </a:ext>
              </a:extLst>
            </p:cNvPr>
            <p:cNvSpPr/>
            <p:nvPr/>
          </p:nvSpPr>
          <p:spPr>
            <a:xfrm rot="2658103">
              <a:off x="5456837" y="2328140"/>
              <a:ext cx="476384" cy="542508"/>
            </a:xfrm>
            <a:custGeom>
              <a:avLst/>
              <a:gdLst>
                <a:gd name="connsiteX0" fmla="*/ 105571 w 105571"/>
                <a:gd name="connsiteY0" fmla="*/ 249566 h 249566"/>
                <a:gd name="connsiteX1" fmla="*/ 0 w 105571"/>
                <a:gd name="connsiteY1" fmla="*/ 124783 h 249566"/>
                <a:gd name="connsiteX2" fmla="*/ 105571 w 105571"/>
                <a:gd name="connsiteY2" fmla="*/ 0 h 249566"/>
                <a:gd name="connsiteX3" fmla="*/ 105571 w 105571"/>
                <a:gd name="connsiteY3" fmla="*/ 249566 h 249566"/>
                <a:gd name="connsiteX0" fmla="*/ 210342 w 210342"/>
                <a:gd name="connsiteY0" fmla="*/ 249699 h 249699"/>
                <a:gd name="connsiteX1" fmla="*/ 0 w 210342"/>
                <a:gd name="connsiteY1" fmla="*/ 63018 h 249699"/>
                <a:gd name="connsiteX2" fmla="*/ 210342 w 210342"/>
                <a:gd name="connsiteY2" fmla="*/ 133 h 249699"/>
                <a:gd name="connsiteX3" fmla="*/ 210342 w 210342"/>
                <a:gd name="connsiteY3" fmla="*/ 249699 h 249699"/>
                <a:gd name="connsiteX0" fmla="*/ 484326 w 484326"/>
                <a:gd name="connsiteY0" fmla="*/ 607298 h 607298"/>
                <a:gd name="connsiteX1" fmla="*/ 0 w 484326"/>
                <a:gd name="connsiteY1" fmla="*/ 63018 h 607298"/>
                <a:gd name="connsiteX2" fmla="*/ 210342 w 484326"/>
                <a:gd name="connsiteY2" fmla="*/ 133 h 607298"/>
                <a:gd name="connsiteX3" fmla="*/ 484326 w 484326"/>
                <a:gd name="connsiteY3" fmla="*/ 607298 h 607298"/>
                <a:gd name="connsiteX0" fmla="*/ 484326 w 491476"/>
                <a:gd name="connsiteY0" fmla="*/ 607298 h 613058"/>
                <a:gd name="connsiteX1" fmla="*/ 0 w 491476"/>
                <a:gd name="connsiteY1" fmla="*/ 63018 h 613058"/>
                <a:gd name="connsiteX2" fmla="*/ 210342 w 491476"/>
                <a:gd name="connsiteY2" fmla="*/ 133 h 613058"/>
                <a:gd name="connsiteX3" fmla="*/ 484326 w 491476"/>
                <a:gd name="connsiteY3" fmla="*/ 607298 h 6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476" h="613058">
                  <a:moveTo>
                    <a:pt x="484326" y="607298"/>
                  </a:moveTo>
                  <a:cubicBezTo>
                    <a:pt x="422176" y="674563"/>
                    <a:pt x="0" y="131934"/>
                    <a:pt x="0" y="63018"/>
                  </a:cubicBezTo>
                  <a:cubicBezTo>
                    <a:pt x="0" y="-5898"/>
                    <a:pt x="152037" y="133"/>
                    <a:pt x="210342" y="133"/>
                  </a:cubicBezTo>
                  <a:cubicBezTo>
                    <a:pt x="182295" y="80019"/>
                    <a:pt x="546476" y="540033"/>
                    <a:pt x="484326" y="607298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164" name="グループ化 163">
              <a:extLst>
                <a:ext uri="{FF2B5EF4-FFF2-40B4-BE49-F238E27FC236}">
                  <a16:creationId xmlns:a16="http://schemas.microsoft.com/office/drawing/2014/main" id="{E2C3ADA1-9B01-6F0C-1B27-71D0EBB2B831}"/>
                </a:ext>
              </a:extLst>
            </p:cNvPr>
            <p:cNvGrpSpPr/>
            <p:nvPr/>
          </p:nvGrpSpPr>
          <p:grpSpPr>
            <a:xfrm flipH="1">
              <a:off x="5893218" y="2302097"/>
              <a:ext cx="483897" cy="577985"/>
              <a:chOff x="5830820" y="2302097"/>
              <a:chExt cx="483897" cy="577985"/>
            </a:xfrm>
          </p:grpSpPr>
          <p:sp>
            <p:nvSpPr>
              <p:cNvPr id="195" name="楕円 194">
                <a:extLst>
                  <a:ext uri="{FF2B5EF4-FFF2-40B4-BE49-F238E27FC236}">
                    <a16:creationId xmlns:a16="http://schemas.microsoft.com/office/drawing/2014/main" id="{E2A7A899-73EF-14C9-DE4B-DA4CF024663F}"/>
                  </a:ext>
                </a:extLst>
              </p:cNvPr>
              <p:cNvSpPr/>
              <p:nvPr/>
            </p:nvSpPr>
            <p:spPr>
              <a:xfrm rot="8100000" flipH="1">
                <a:off x="6119792" y="2302097"/>
                <a:ext cx="137232" cy="324850"/>
              </a:xfrm>
              <a:prstGeom prst="ellipse">
                <a:avLst/>
              </a:pr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月 691">
                <a:extLst>
                  <a:ext uri="{FF2B5EF4-FFF2-40B4-BE49-F238E27FC236}">
                    <a16:creationId xmlns:a16="http://schemas.microsoft.com/office/drawing/2014/main" id="{D22A9E9C-0133-2B0F-F308-4BD232D840E1}"/>
                  </a:ext>
                </a:extLst>
              </p:cNvPr>
              <p:cNvSpPr/>
              <p:nvPr/>
            </p:nvSpPr>
            <p:spPr>
              <a:xfrm rot="2658103">
                <a:off x="5830820" y="2329633"/>
                <a:ext cx="483897" cy="550449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92906 w 492906"/>
                  <a:gd name="connsiteY0" fmla="*/ 616926 h 616926"/>
                  <a:gd name="connsiteX1" fmla="*/ 0 w 492906"/>
                  <a:gd name="connsiteY1" fmla="*/ 63018 h 616926"/>
                  <a:gd name="connsiteX2" fmla="*/ 210342 w 492906"/>
                  <a:gd name="connsiteY2" fmla="*/ 133 h 616926"/>
                  <a:gd name="connsiteX3" fmla="*/ 492906 w 492906"/>
                  <a:gd name="connsiteY3" fmla="*/ 616926 h 616926"/>
                  <a:gd name="connsiteX0" fmla="*/ 492906 w 492906"/>
                  <a:gd name="connsiteY0" fmla="*/ 616926 h 620581"/>
                  <a:gd name="connsiteX1" fmla="*/ 0 w 492906"/>
                  <a:gd name="connsiteY1" fmla="*/ 63018 h 620581"/>
                  <a:gd name="connsiteX2" fmla="*/ 210342 w 492906"/>
                  <a:gd name="connsiteY2" fmla="*/ 133 h 620581"/>
                  <a:gd name="connsiteX3" fmla="*/ 492906 w 492906"/>
                  <a:gd name="connsiteY3" fmla="*/ 616926 h 620581"/>
                  <a:gd name="connsiteX0" fmla="*/ 492906 w 495734"/>
                  <a:gd name="connsiteY0" fmla="*/ 616926 h 618815"/>
                  <a:gd name="connsiteX1" fmla="*/ 0 w 495734"/>
                  <a:gd name="connsiteY1" fmla="*/ 63018 h 618815"/>
                  <a:gd name="connsiteX2" fmla="*/ 210342 w 495734"/>
                  <a:gd name="connsiteY2" fmla="*/ 133 h 618815"/>
                  <a:gd name="connsiteX3" fmla="*/ 492906 w 495734"/>
                  <a:gd name="connsiteY3" fmla="*/ 616926 h 618815"/>
                  <a:gd name="connsiteX0" fmla="*/ 492906 w 499227"/>
                  <a:gd name="connsiteY0" fmla="*/ 616926 h 622032"/>
                  <a:gd name="connsiteX1" fmla="*/ 0 w 499227"/>
                  <a:gd name="connsiteY1" fmla="*/ 63018 h 622032"/>
                  <a:gd name="connsiteX2" fmla="*/ 210342 w 499227"/>
                  <a:gd name="connsiteY2" fmla="*/ 133 h 622032"/>
                  <a:gd name="connsiteX3" fmla="*/ 492906 w 499227"/>
                  <a:gd name="connsiteY3" fmla="*/ 616926 h 62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227" h="622032">
                    <a:moveTo>
                      <a:pt x="492906" y="616926"/>
                    </a:moveTo>
                    <a:cubicBezTo>
                      <a:pt x="434272" y="68043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51540" y="553419"/>
                      <a:pt x="492906" y="616926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16F7250E-3D79-E7A0-82EA-35469C076903}"/>
                </a:ext>
              </a:extLst>
            </p:cNvPr>
            <p:cNvGrpSpPr/>
            <p:nvPr/>
          </p:nvGrpSpPr>
          <p:grpSpPr>
            <a:xfrm>
              <a:off x="5242560" y="1131286"/>
              <a:ext cx="1335772" cy="1368766"/>
              <a:chOff x="5400411" y="5114842"/>
              <a:chExt cx="1451633" cy="1487490"/>
            </a:xfrm>
          </p:grpSpPr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94BB877A-EFB6-6233-5359-E99F1992AA6E}"/>
                  </a:ext>
                </a:extLst>
              </p:cNvPr>
              <p:cNvSpPr/>
              <p:nvPr/>
            </p:nvSpPr>
            <p:spPr>
              <a:xfrm flipH="1">
                <a:off x="6487114" y="6060422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1207EB45-BB9F-E4B7-E8E7-F51CA60F0C2C}"/>
                  </a:ext>
                </a:extLst>
              </p:cNvPr>
              <p:cNvSpPr/>
              <p:nvPr/>
            </p:nvSpPr>
            <p:spPr>
              <a:xfrm>
                <a:off x="5400411" y="6060422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フリーフォーム: 図形 167">
                <a:extLst>
                  <a:ext uri="{FF2B5EF4-FFF2-40B4-BE49-F238E27FC236}">
                    <a16:creationId xmlns:a16="http://schemas.microsoft.com/office/drawing/2014/main" id="{456E317C-17DC-3463-B548-3A083A86490F}"/>
                  </a:ext>
                </a:extLst>
              </p:cNvPr>
              <p:cNvSpPr/>
              <p:nvPr/>
            </p:nvSpPr>
            <p:spPr>
              <a:xfrm>
                <a:off x="5782701" y="5114842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9" name="フリーフォーム: 図形 168">
                <a:extLst>
                  <a:ext uri="{FF2B5EF4-FFF2-40B4-BE49-F238E27FC236}">
                    <a16:creationId xmlns:a16="http://schemas.microsoft.com/office/drawing/2014/main" id="{8FED8025-A682-B41D-CE90-A9CE948ED5C8}"/>
                  </a:ext>
                </a:extLst>
              </p:cNvPr>
              <p:cNvSpPr/>
              <p:nvPr/>
            </p:nvSpPr>
            <p:spPr>
              <a:xfrm flipH="1">
                <a:off x="6290701" y="5114842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0" name="フリーフォーム: 図形 169">
                <a:extLst>
                  <a:ext uri="{FF2B5EF4-FFF2-40B4-BE49-F238E27FC236}">
                    <a16:creationId xmlns:a16="http://schemas.microsoft.com/office/drawing/2014/main" id="{DB4AD39B-7BB3-3D94-6F93-7DBF0E0E30ED}"/>
                  </a:ext>
                </a:extLst>
              </p:cNvPr>
              <p:cNvSpPr/>
              <p:nvPr/>
            </p:nvSpPr>
            <p:spPr>
              <a:xfrm>
                <a:off x="5568398" y="5406943"/>
                <a:ext cx="1120776" cy="1195389"/>
              </a:xfrm>
              <a:custGeom>
                <a:avLst/>
                <a:gdLst>
                  <a:gd name="connsiteX0" fmla="*/ 401636 w 1120776"/>
                  <a:gd name="connsiteY0" fmla="*/ 0 h 1195389"/>
                  <a:gd name="connsiteX1" fmla="*/ 456989 w 1120776"/>
                  <a:gd name="connsiteY1" fmla="*/ 63218 h 1195389"/>
                  <a:gd name="connsiteX2" fmla="*/ 462234 w 1120776"/>
                  <a:gd name="connsiteY2" fmla="*/ 87756 h 1195389"/>
                  <a:gd name="connsiteX3" fmla="*/ 503092 w 1120776"/>
                  <a:gd name="connsiteY3" fmla="*/ 78822 h 1195389"/>
                  <a:gd name="connsiteX4" fmla="*/ 560388 w 1120776"/>
                  <a:gd name="connsiteY4" fmla="*/ 74613 h 1195389"/>
                  <a:gd name="connsiteX5" fmla="*/ 617685 w 1120776"/>
                  <a:gd name="connsiteY5" fmla="*/ 78822 h 1195389"/>
                  <a:gd name="connsiteX6" fmla="*/ 655538 w 1120776"/>
                  <a:gd name="connsiteY6" fmla="*/ 87099 h 1195389"/>
                  <a:gd name="connsiteX7" fmla="*/ 660642 w 1120776"/>
                  <a:gd name="connsiteY7" fmla="*/ 63218 h 1195389"/>
                  <a:gd name="connsiteX8" fmla="*/ 715995 w 1120776"/>
                  <a:gd name="connsiteY8" fmla="*/ 0 h 1195389"/>
                  <a:gd name="connsiteX9" fmla="*/ 914432 w 1120776"/>
                  <a:gd name="connsiteY9" fmla="*/ 243902 h 1195389"/>
                  <a:gd name="connsiteX10" fmla="*/ 913489 w 1120776"/>
                  <a:gd name="connsiteY10" fmla="*/ 247218 h 1195389"/>
                  <a:gd name="connsiteX11" fmla="*/ 956642 w 1120776"/>
                  <a:gd name="connsiteY11" fmla="*/ 292520 h 1195389"/>
                  <a:gd name="connsiteX12" fmla="*/ 1120776 w 1120776"/>
                  <a:gd name="connsiteY12" fmla="*/ 711047 h 1195389"/>
                  <a:gd name="connsiteX13" fmla="*/ 560388 w 1120776"/>
                  <a:gd name="connsiteY13" fmla="*/ 1195389 h 1195389"/>
                  <a:gd name="connsiteX14" fmla="*/ 0 w 1120776"/>
                  <a:gd name="connsiteY14" fmla="*/ 711047 h 1195389"/>
                  <a:gd name="connsiteX15" fmla="*/ 164134 w 1120776"/>
                  <a:gd name="connsiteY15" fmla="*/ 292520 h 1195389"/>
                  <a:gd name="connsiteX16" fmla="*/ 204865 w 1120776"/>
                  <a:gd name="connsiteY16" fmla="*/ 249761 h 1195389"/>
                  <a:gd name="connsiteX17" fmla="*/ 203199 w 1120776"/>
                  <a:gd name="connsiteY17" fmla="*/ 243902 h 1195389"/>
                  <a:gd name="connsiteX18" fmla="*/ 401636 w 1120776"/>
                  <a:gd name="connsiteY18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1120776" h="1195389">
                    <a:moveTo>
                      <a:pt x="401636" y="0"/>
                    </a:moveTo>
                    <a:cubicBezTo>
                      <a:pt x="429583" y="0"/>
                      <a:pt x="446615" y="26856"/>
                      <a:pt x="456989" y="63218"/>
                    </a:cubicBezTo>
                    <a:lnTo>
                      <a:pt x="462234" y="87756"/>
                    </a:lnTo>
                    <a:lnTo>
                      <a:pt x="503092" y="78822"/>
                    </a:lnTo>
                    <a:cubicBezTo>
                      <a:pt x="521930" y="76054"/>
                      <a:pt x="541045" y="74613"/>
                      <a:pt x="560388" y="74613"/>
                    </a:cubicBezTo>
                    <a:cubicBezTo>
                      <a:pt x="579731" y="74613"/>
                      <a:pt x="598846" y="76054"/>
                      <a:pt x="617685" y="78822"/>
                    </a:cubicBezTo>
                    <a:lnTo>
                      <a:pt x="655538" y="87099"/>
                    </a:lnTo>
                    <a:lnTo>
                      <a:pt x="660642" y="63218"/>
                    </a:lnTo>
                    <a:cubicBezTo>
                      <a:pt x="671016" y="26856"/>
                      <a:pt x="688049" y="0"/>
                      <a:pt x="715995" y="0"/>
                    </a:cubicBezTo>
                    <a:cubicBezTo>
                      <a:pt x="790519" y="0"/>
                      <a:pt x="914432" y="190980"/>
                      <a:pt x="914432" y="243902"/>
                    </a:cubicBezTo>
                    <a:lnTo>
                      <a:pt x="913489" y="247218"/>
                    </a:lnTo>
                    <a:lnTo>
                      <a:pt x="956642" y="292520"/>
                    </a:lnTo>
                    <a:cubicBezTo>
                      <a:pt x="1058053" y="418191"/>
                      <a:pt x="1120776" y="577300"/>
                      <a:pt x="1120776" y="711047"/>
                    </a:cubicBezTo>
                    <a:cubicBezTo>
                      <a:pt x="1120776" y="978542"/>
                      <a:pt x="869882" y="1195389"/>
                      <a:pt x="560388" y="1195389"/>
                    </a:cubicBezTo>
                    <a:cubicBezTo>
                      <a:pt x="250894" y="1195389"/>
                      <a:pt x="0" y="978542"/>
                      <a:pt x="0" y="711047"/>
                    </a:cubicBezTo>
                    <a:cubicBezTo>
                      <a:pt x="0" y="577300"/>
                      <a:pt x="62724" y="418191"/>
                      <a:pt x="164134" y="292520"/>
                    </a:cubicBezTo>
                    <a:lnTo>
                      <a:pt x="204865" y="249761"/>
                    </a:lnTo>
                    <a:lnTo>
                      <a:pt x="203199" y="243902"/>
                    </a:lnTo>
                    <a:cubicBezTo>
                      <a:pt x="203199" y="190980"/>
                      <a:pt x="327112" y="0"/>
                      <a:pt x="401636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1" name="楕円 5">
                <a:extLst>
                  <a:ext uri="{FF2B5EF4-FFF2-40B4-BE49-F238E27FC236}">
                    <a16:creationId xmlns:a16="http://schemas.microsoft.com/office/drawing/2014/main" id="{A18E463A-2846-7B5B-29A5-A4F4C7AC8B3E}"/>
                  </a:ext>
                </a:extLst>
              </p:cNvPr>
              <p:cNvSpPr/>
              <p:nvPr/>
            </p:nvSpPr>
            <p:spPr>
              <a:xfrm>
                <a:off x="5968447" y="6516086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2" name="楕円 5">
                <a:extLst>
                  <a:ext uri="{FF2B5EF4-FFF2-40B4-BE49-F238E27FC236}">
                    <a16:creationId xmlns:a16="http://schemas.microsoft.com/office/drawing/2014/main" id="{769D7B54-E552-93A2-0D1B-5C88B0895A4F}"/>
                  </a:ext>
                </a:extLst>
              </p:cNvPr>
              <p:cNvSpPr/>
              <p:nvPr/>
            </p:nvSpPr>
            <p:spPr>
              <a:xfrm>
                <a:off x="6182752" y="6516086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3" name="フリーフォーム: 図形 172">
                <a:extLst>
                  <a:ext uri="{FF2B5EF4-FFF2-40B4-BE49-F238E27FC236}">
                    <a16:creationId xmlns:a16="http://schemas.microsoft.com/office/drawing/2014/main" id="{1EC939E7-CB77-5F8D-3F9A-CEB350876D38}"/>
                  </a:ext>
                </a:extLst>
              </p:cNvPr>
              <p:cNvSpPr/>
              <p:nvPr/>
            </p:nvSpPr>
            <p:spPr>
              <a:xfrm>
                <a:off x="5597125" y="5468027"/>
                <a:ext cx="1043958" cy="423905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74" name="グループ化 173">
                <a:extLst>
                  <a:ext uri="{FF2B5EF4-FFF2-40B4-BE49-F238E27FC236}">
                    <a16:creationId xmlns:a16="http://schemas.microsoft.com/office/drawing/2014/main" id="{F3A81F64-5B80-DE4E-1873-19D69F7C31EA}"/>
                  </a:ext>
                </a:extLst>
              </p:cNvPr>
              <p:cNvGrpSpPr/>
              <p:nvPr/>
            </p:nvGrpSpPr>
            <p:grpSpPr>
              <a:xfrm>
                <a:off x="6305075" y="5635102"/>
                <a:ext cx="310356" cy="310356"/>
                <a:chOff x="3935810" y="3962400"/>
                <a:chExt cx="700881" cy="700881"/>
              </a:xfrm>
            </p:grpSpPr>
            <p:grpSp>
              <p:nvGrpSpPr>
                <p:cNvPr id="176" name="グループ化 175">
                  <a:extLst>
                    <a:ext uri="{FF2B5EF4-FFF2-40B4-BE49-F238E27FC236}">
                      <a16:creationId xmlns:a16="http://schemas.microsoft.com/office/drawing/2014/main" id="{EB191DCE-DFF0-9560-2E79-C4D7B59EB906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187" name="楕円 186">
                    <a:extLst>
                      <a:ext uri="{FF2B5EF4-FFF2-40B4-BE49-F238E27FC236}">
                        <a16:creationId xmlns:a16="http://schemas.microsoft.com/office/drawing/2014/main" id="{E5E0E745-6F24-673B-8B25-19EC739EEF88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8" name="楕円 187">
                    <a:extLst>
                      <a:ext uri="{FF2B5EF4-FFF2-40B4-BE49-F238E27FC236}">
                        <a16:creationId xmlns:a16="http://schemas.microsoft.com/office/drawing/2014/main" id="{2C197597-DF45-1ED5-E236-07A2B9E7A162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9" name="楕円 188">
                    <a:extLst>
                      <a:ext uri="{FF2B5EF4-FFF2-40B4-BE49-F238E27FC236}">
                        <a16:creationId xmlns:a16="http://schemas.microsoft.com/office/drawing/2014/main" id="{5B3E2676-B214-B71D-0110-74A9CA62179D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337A24CD-4040-793D-C4D0-528737779BB1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10D7E9C0-2138-AFD0-DA6C-ADEF3ADE1E05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C4E88F7C-06B4-6CD0-AFE6-1FCC05A255F7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47D333AB-8BDF-1A3E-F464-4B747A09F6E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09C16E0C-11EE-FF38-FDD1-97D85E8FFB3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77" name="グループ化 176">
                  <a:extLst>
                    <a:ext uri="{FF2B5EF4-FFF2-40B4-BE49-F238E27FC236}">
                      <a16:creationId xmlns:a16="http://schemas.microsoft.com/office/drawing/2014/main" id="{8D46EC85-F2F5-38BF-EBE4-7055AE50FED6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179" name="楕円 178">
                    <a:extLst>
                      <a:ext uri="{FF2B5EF4-FFF2-40B4-BE49-F238E27FC236}">
                        <a16:creationId xmlns:a16="http://schemas.microsoft.com/office/drawing/2014/main" id="{8BE70334-733A-FC91-3026-3BB79E8FFC29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0" name="楕円 179">
                    <a:extLst>
                      <a:ext uri="{FF2B5EF4-FFF2-40B4-BE49-F238E27FC236}">
                        <a16:creationId xmlns:a16="http://schemas.microsoft.com/office/drawing/2014/main" id="{B00AADF5-6816-38F3-D4EE-A3BD62CEC039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1" name="楕円 180">
                    <a:extLst>
                      <a:ext uri="{FF2B5EF4-FFF2-40B4-BE49-F238E27FC236}">
                        <a16:creationId xmlns:a16="http://schemas.microsoft.com/office/drawing/2014/main" id="{82D2F476-BF9D-2E9B-71EE-248C5100F2D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2" name="楕円 181">
                    <a:extLst>
                      <a:ext uri="{FF2B5EF4-FFF2-40B4-BE49-F238E27FC236}">
                        <a16:creationId xmlns:a16="http://schemas.microsoft.com/office/drawing/2014/main" id="{E450F419-5BE9-0E7B-79F2-B0487B6C6A9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3" name="楕円 182">
                    <a:extLst>
                      <a:ext uri="{FF2B5EF4-FFF2-40B4-BE49-F238E27FC236}">
                        <a16:creationId xmlns:a16="http://schemas.microsoft.com/office/drawing/2014/main" id="{FBBE9944-5B6A-9074-9421-75D3B2390AA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4" name="楕円 183">
                    <a:extLst>
                      <a:ext uri="{FF2B5EF4-FFF2-40B4-BE49-F238E27FC236}">
                        <a16:creationId xmlns:a16="http://schemas.microsoft.com/office/drawing/2014/main" id="{41300FF8-1298-D34C-A416-87FFD2BED50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5" name="楕円 184">
                    <a:extLst>
                      <a:ext uri="{FF2B5EF4-FFF2-40B4-BE49-F238E27FC236}">
                        <a16:creationId xmlns:a16="http://schemas.microsoft.com/office/drawing/2014/main" id="{12E7D7D9-66FA-EE86-A985-E82B538D629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86" name="楕円 185">
                    <a:extLst>
                      <a:ext uri="{FF2B5EF4-FFF2-40B4-BE49-F238E27FC236}">
                        <a16:creationId xmlns:a16="http://schemas.microsoft.com/office/drawing/2014/main" id="{F857394B-CE4D-8D8F-0A3D-51F3D0968B92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78" name="楕円 177">
                  <a:extLst>
                    <a:ext uri="{FF2B5EF4-FFF2-40B4-BE49-F238E27FC236}">
                      <a16:creationId xmlns:a16="http://schemas.microsoft.com/office/drawing/2014/main" id="{0FD45B71-72EC-13BB-B067-A11257811715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7A996CE4-38DD-1FF4-EA91-C5A1B1795794}"/>
                  </a:ext>
                </a:extLst>
              </p:cNvPr>
              <p:cNvSpPr/>
              <p:nvPr/>
            </p:nvSpPr>
            <p:spPr>
              <a:xfrm rot="16200000">
                <a:off x="6056090" y="5830346"/>
                <a:ext cx="139006" cy="802465"/>
              </a:xfrm>
              <a:custGeom>
                <a:avLst/>
                <a:gdLst>
                  <a:gd name="connsiteX0" fmla="*/ 139006 w 139006"/>
                  <a:gd name="connsiteY0" fmla="*/ 528639 h 802465"/>
                  <a:gd name="connsiteX1" fmla="*/ 95830 w 139006"/>
                  <a:gd name="connsiteY1" fmla="*/ 665552 h 802465"/>
                  <a:gd name="connsiteX2" fmla="*/ 139006 w 139006"/>
                  <a:gd name="connsiteY2" fmla="*/ 802465 h 802465"/>
                  <a:gd name="connsiteX3" fmla="*/ 52653 w 139006"/>
                  <a:gd name="connsiteY3" fmla="*/ 665552 h 802465"/>
                  <a:gd name="connsiteX4" fmla="*/ 59439 w 139006"/>
                  <a:gd name="connsiteY4" fmla="*/ 612260 h 802465"/>
                  <a:gd name="connsiteX5" fmla="*/ 62590 w 139006"/>
                  <a:gd name="connsiteY5" fmla="*/ 604849 h 802465"/>
                  <a:gd name="connsiteX6" fmla="*/ 0 w 139006"/>
                  <a:gd name="connsiteY6" fmla="*/ 541489 h 802465"/>
                  <a:gd name="connsiteX7" fmla="*/ 83114 w 139006"/>
                  <a:gd name="connsiteY7" fmla="*/ 563216 h 802465"/>
                  <a:gd name="connsiteX8" fmla="*/ 105394 w 139006"/>
                  <a:gd name="connsiteY8" fmla="*/ 539399 h 802465"/>
                  <a:gd name="connsiteX9" fmla="*/ 139006 w 139006"/>
                  <a:gd name="connsiteY9" fmla="*/ 528639 h 802465"/>
                  <a:gd name="connsiteX10" fmla="*/ 139006 w 139006"/>
                  <a:gd name="connsiteY10" fmla="*/ 0 h 802465"/>
                  <a:gd name="connsiteX11" fmla="*/ 95830 w 139006"/>
                  <a:gd name="connsiteY11" fmla="*/ 136913 h 802465"/>
                  <a:gd name="connsiteX12" fmla="*/ 139006 w 139006"/>
                  <a:gd name="connsiteY12" fmla="*/ 273826 h 802465"/>
                  <a:gd name="connsiteX13" fmla="*/ 52653 w 139006"/>
                  <a:gd name="connsiteY13" fmla="*/ 136913 h 802465"/>
                  <a:gd name="connsiteX14" fmla="*/ 59439 w 139006"/>
                  <a:gd name="connsiteY14" fmla="*/ 83620 h 802465"/>
                  <a:gd name="connsiteX15" fmla="*/ 60000 w 139006"/>
                  <a:gd name="connsiteY15" fmla="*/ 82302 h 802465"/>
                  <a:gd name="connsiteX16" fmla="*/ 0 w 139006"/>
                  <a:gd name="connsiteY16" fmla="*/ 21564 h 802465"/>
                  <a:gd name="connsiteX17" fmla="*/ 77241 w 139006"/>
                  <a:gd name="connsiteY17" fmla="*/ 41756 h 802465"/>
                  <a:gd name="connsiteX18" fmla="*/ 77945 w 139006"/>
                  <a:gd name="connsiteY18" fmla="*/ 40101 h 802465"/>
                  <a:gd name="connsiteX19" fmla="*/ 139006 w 139006"/>
                  <a:gd name="connsiteY19" fmla="*/ 0 h 8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9006" h="802465">
                    <a:moveTo>
                      <a:pt x="139006" y="528639"/>
                    </a:moveTo>
                    <a:cubicBezTo>
                      <a:pt x="111826" y="560960"/>
                      <a:pt x="95830" y="611684"/>
                      <a:pt x="95830" y="665552"/>
                    </a:cubicBezTo>
                    <a:cubicBezTo>
                      <a:pt x="95830" y="719420"/>
                      <a:pt x="111826" y="770144"/>
                      <a:pt x="139006" y="802465"/>
                    </a:cubicBezTo>
                    <a:cubicBezTo>
                      <a:pt x="91315" y="802465"/>
                      <a:pt x="52653" y="741167"/>
                      <a:pt x="52653" y="665552"/>
                    </a:cubicBezTo>
                    <a:cubicBezTo>
                      <a:pt x="52653" y="646649"/>
                      <a:pt x="55069" y="628640"/>
                      <a:pt x="59439" y="612260"/>
                    </a:cubicBezTo>
                    <a:lnTo>
                      <a:pt x="62590" y="604849"/>
                    </a:lnTo>
                    <a:lnTo>
                      <a:pt x="0" y="541489"/>
                    </a:lnTo>
                    <a:lnTo>
                      <a:pt x="83114" y="563216"/>
                    </a:lnTo>
                    <a:lnTo>
                      <a:pt x="105394" y="539399"/>
                    </a:lnTo>
                    <a:cubicBezTo>
                      <a:pt x="115725" y="532470"/>
                      <a:pt x="127083" y="528639"/>
                      <a:pt x="139006" y="528639"/>
                    </a:cubicBezTo>
                    <a:close/>
                    <a:moveTo>
                      <a:pt x="139006" y="0"/>
                    </a:moveTo>
                    <a:cubicBezTo>
                      <a:pt x="111826" y="32321"/>
                      <a:pt x="95830" y="83045"/>
                      <a:pt x="95830" y="136913"/>
                    </a:cubicBezTo>
                    <a:cubicBezTo>
                      <a:pt x="95830" y="190781"/>
                      <a:pt x="111826" y="241505"/>
                      <a:pt x="139006" y="273826"/>
                    </a:cubicBezTo>
                    <a:cubicBezTo>
                      <a:pt x="91315" y="273826"/>
                      <a:pt x="52653" y="212528"/>
                      <a:pt x="52653" y="136913"/>
                    </a:cubicBezTo>
                    <a:cubicBezTo>
                      <a:pt x="52653" y="118009"/>
                      <a:pt x="55069" y="100000"/>
                      <a:pt x="59439" y="83620"/>
                    </a:cubicBezTo>
                    <a:lnTo>
                      <a:pt x="60000" y="82302"/>
                    </a:lnTo>
                    <a:lnTo>
                      <a:pt x="0" y="21564"/>
                    </a:lnTo>
                    <a:lnTo>
                      <a:pt x="77241" y="41756"/>
                    </a:lnTo>
                    <a:lnTo>
                      <a:pt x="77945" y="40101"/>
                    </a:lnTo>
                    <a:cubicBezTo>
                      <a:pt x="93572" y="15324"/>
                      <a:pt x="115161" y="0"/>
                      <a:pt x="139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05" name="グループ化 204">
            <a:extLst>
              <a:ext uri="{FF2B5EF4-FFF2-40B4-BE49-F238E27FC236}">
                <a16:creationId xmlns:a16="http://schemas.microsoft.com/office/drawing/2014/main" id="{BDB5E91E-B9D7-FCCA-9C1D-1F5FAE225998}"/>
              </a:ext>
            </a:extLst>
          </p:cNvPr>
          <p:cNvGrpSpPr/>
          <p:nvPr/>
        </p:nvGrpSpPr>
        <p:grpSpPr>
          <a:xfrm>
            <a:off x="7102439" y="3963470"/>
            <a:ext cx="1652564" cy="2330123"/>
            <a:chOff x="6595602" y="1105081"/>
            <a:chExt cx="1391650" cy="1962233"/>
          </a:xfrm>
        </p:grpSpPr>
        <p:grpSp>
          <p:nvGrpSpPr>
            <p:cNvPr id="206" name="グループ化 205">
              <a:extLst>
                <a:ext uri="{FF2B5EF4-FFF2-40B4-BE49-F238E27FC236}">
                  <a16:creationId xmlns:a16="http://schemas.microsoft.com/office/drawing/2014/main" id="{18A30FD7-AB6C-951A-AECB-3198E0127897}"/>
                </a:ext>
              </a:extLst>
            </p:cNvPr>
            <p:cNvGrpSpPr/>
            <p:nvPr/>
          </p:nvGrpSpPr>
          <p:grpSpPr>
            <a:xfrm>
              <a:off x="70154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229" name="グループ化 228">
                <a:extLst>
                  <a:ext uri="{FF2B5EF4-FFF2-40B4-BE49-F238E27FC236}">
                    <a16:creationId xmlns:a16="http://schemas.microsoft.com/office/drawing/2014/main" id="{9979C90F-3E46-124C-8E03-7ECED265B833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4" name="楕円 233">
                  <a:extLst>
                    <a:ext uri="{FF2B5EF4-FFF2-40B4-BE49-F238E27FC236}">
                      <a16:creationId xmlns:a16="http://schemas.microsoft.com/office/drawing/2014/main" id="{A7B0EFFB-6552-28F4-1388-F44897633635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5" name="楕円 234">
                  <a:extLst>
                    <a:ext uri="{FF2B5EF4-FFF2-40B4-BE49-F238E27FC236}">
                      <a16:creationId xmlns:a16="http://schemas.microsoft.com/office/drawing/2014/main" id="{8B500652-0372-7676-958B-DC0CBEEB9B28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6" name="月 235">
                  <a:extLst>
                    <a:ext uri="{FF2B5EF4-FFF2-40B4-BE49-F238E27FC236}">
                      <a16:creationId xmlns:a16="http://schemas.microsoft.com/office/drawing/2014/main" id="{944469EF-8EF7-CA53-5DF0-844376F7344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30" name="グループ化 229">
                <a:extLst>
                  <a:ext uri="{FF2B5EF4-FFF2-40B4-BE49-F238E27FC236}">
                    <a16:creationId xmlns:a16="http://schemas.microsoft.com/office/drawing/2014/main" id="{9992D13C-A335-0ECB-8038-06601C44E835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31" name="楕円 230">
                  <a:extLst>
                    <a:ext uri="{FF2B5EF4-FFF2-40B4-BE49-F238E27FC236}">
                      <a16:creationId xmlns:a16="http://schemas.microsoft.com/office/drawing/2014/main" id="{3765276E-2CF7-1A6D-CA1B-DE98274D80D7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2" name="楕円 231">
                  <a:extLst>
                    <a:ext uri="{FF2B5EF4-FFF2-40B4-BE49-F238E27FC236}">
                      <a16:creationId xmlns:a16="http://schemas.microsoft.com/office/drawing/2014/main" id="{5BC28757-8FEA-BA29-5F5E-4D89CA1DE8F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33" name="月 232">
                  <a:extLst>
                    <a:ext uri="{FF2B5EF4-FFF2-40B4-BE49-F238E27FC236}">
                      <a16:creationId xmlns:a16="http://schemas.microsoft.com/office/drawing/2014/main" id="{D216E99C-B76F-7075-6955-7B151961C3F2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207" name="楕円 206">
              <a:extLst>
                <a:ext uri="{FF2B5EF4-FFF2-40B4-BE49-F238E27FC236}">
                  <a16:creationId xmlns:a16="http://schemas.microsoft.com/office/drawing/2014/main" id="{DD423EDD-6A60-1259-DDC6-7701F73458C8}"/>
                </a:ext>
              </a:extLst>
            </p:cNvPr>
            <p:cNvSpPr/>
            <p:nvPr/>
          </p:nvSpPr>
          <p:spPr>
            <a:xfrm rot="1800000">
              <a:off x="6872658" y="2365395"/>
              <a:ext cx="141547" cy="30702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8" name="楕円 207">
              <a:extLst>
                <a:ext uri="{FF2B5EF4-FFF2-40B4-BE49-F238E27FC236}">
                  <a16:creationId xmlns:a16="http://schemas.microsoft.com/office/drawing/2014/main" id="{BB46E797-B87C-3580-810E-D30A69C92B32}"/>
                </a:ext>
              </a:extLst>
            </p:cNvPr>
            <p:cNvSpPr/>
            <p:nvPr/>
          </p:nvSpPr>
          <p:spPr>
            <a:xfrm rot="19800000" flipH="1">
              <a:off x="7547745" y="2365395"/>
              <a:ext cx="141547" cy="307028"/>
            </a:xfrm>
            <a:prstGeom prst="ellipse">
              <a:avLst/>
            </a:pr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09" name="フリーフォーム: 図形 208">
              <a:extLst>
                <a:ext uri="{FF2B5EF4-FFF2-40B4-BE49-F238E27FC236}">
                  <a16:creationId xmlns:a16="http://schemas.microsoft.com/office/drawing/2014/main" id="{9B35DF1F-17F1-633F-5328-C9F8C7DB5DBF}"/>
                </a:ext>
              </a:extLst>
            </p:cNvPr>
            <p:cNvSpPr/>
            <p:nvPr/>
          </p:nvSpPr>
          <p:spPr>
            <a:xfrm>
              <a:off x="69669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0" name="台形 209">
              <a:extLst>
                <a:ext uri="{FF2B5EF4-FFF2-40B4-BE49-F238E27FC236}">
                  <a16:creationId xmlns:a16="http://schemas.microsoft.com/office/drawing/2014/main" id="{F16271D6-3D75-985B-C2CE-BC9DEA0F6B49}"/>
                </a:ext>
              </a:extLst>
            </p:cNvPr>
            <p:cNvSpPr/>
            <p:nvPr/>
          </p:nvSpPr>
          <p:spPr>
            <a:xfrm>
              <a:off x="69669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1" name="正方形/長方形 210">
              <a:extLst>
                <a:ext uri="{FF2B5EF4-FFF2-40B4-BE49-F238E27FC236}">
                  <a16:creationId xmlns:a16="http://schemas.microsoft.com/office/drawing/2014/main" id="{E3B5118A-1C74-76EB-7863-AFF17D792EAA}"/>
                </a:ext>
              </a:extLst>
            </p:cNvPr>
            <p:cNvSpPr/>
            <p:nvPr/>
          </p:nvSpPr>
          <p:spPr>
            <a:xfrm>
              <a:off x="70562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2" name="グループ化 211">
              <a:extLst>
                <a:ext uri="{FF2B5EF4-FFF2-40B4-BE49-F238E27FC236}">
                  <a16:creationId xmlns:a16="http://schemas.microsoft.com/office/drawing/2014/main" id="{952D0FC0-DEA0-B1DF-225A-591A6248EA4C}"/>
                </a:ext>
              </a:extLst>
            </p:cNvPr>
            <p:cNvGrpSpPr/>
            <p:nvPr/>
          </p:nvGrpSpPr>
          <p:grpSpPr>
            <a:xfrm>
              <a:off x="68145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9D50161F-5EEE-0AF2-9143-D9FAC8A3F31E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8" name="フリーフォーム: 図形 227">
                <a:extLst>
                  <a:ext uri="{FF2B5EF4-FFF2-40B4-BE49-F238E27FC236}">
                    <a16:creationId xmlns:a16="http://schemas.microsoft.com/office/drawing/2014/main" id="{92F078F8-8AF7-3CBA-95ED-E4E12AD803F9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13" name="フリーフォーム: 図形 212">
              <a:extLst>
                <a:ext uri="{FF2B5EF4-FFF2-40B4-BE49-F238E27FC236}">
                  <a16:creationId xmlns:a16="http://schemas.microsoft.com/office/drawing/2014/main" id="{ED328019-7E51-E014-3F30-C60275E3D246}"/>
                </a:ext>
              </a:extLst>
            </p:cNvPr>
            <p:cNvSpPr/>
            <p:nvPr/>
          </p:nvSpPr>
          <p:spPr>
            <a:xfrm rot="5400000">
              <a:off x="7001019" y="2305509"/>
              <a:ext cx="159013" cy="159013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14" name="フリーフォーム: 図形 213">
              <a:extLst>
                <a:ext uri="{FF2B5EF4-FFF2-40B4-BE49-F238E27FC236}">
                  <a16:creationId xmlns:a16="http://schemas.microsoft.com/office/drawing/2014/main" id="{1220A939-D717-7F2C-A9E3-14814E6120B0}"/>
                </a:ext>
              </a:extLst>
            </p:cNvPr>
            <p:cNvSpPr/>
            <p:nvPr/>
          </p:nvSpPr>
          <p:spPr>
            <a:xfrm rot="5400000">
              <a:off x="7403450" y="2305509"/>
              <a:ext cx="159013" cy="159013"/>
            </a:xfrm>
            <a:custGeom>
              <a:avLst/>
              <a:gdLst>
                <a:gd name="connsiteX0" fmla="*/ 342228 w 628650"/>
                <a:gd name="connsiteY0" fmla="*/ 411058 h 628650"/>
                <a:gd name="connsiteX1" fmla="*/ 399058 w 628650"/>
                <a:gd name="connsiteY1" fmla="*/ 411058 h 628650"/>
                <a:gd name="connsiteX2" fmla="*/ 407794 w 628650"/>
                <a:gd name="connsiteY2" fmla="*/ 414676 h 628650"/>
                <a:gd name="connsiteX3" fmla="*/ 520556 w 628650"/>
                <a:gd name="connsiteY3" fmla="*/ 481364 h 628650"/>
                <a:gd name="connsiteX4" fmla="*/ 535392 w 628650"/>
                <a:gd name="connsiteY4" fmla="*/ 463383 h 628650"/>
                <a:gd name="connsiteX5" fmla="*/ 580923 w 628650"/>
                <a:gd name="connsiteY5" fmla="*/ 314325 h 628650"/>
                <a:gd name="connsiteX6" fmla="*/ 559973 w 628650"/>
                <a:gd name="connsiteY6" fmla="*/ 210553 h 628650"/>
                <a:gd name="connsiteX7" fmla="*/ 538968 w 628650"/>
                <a:gd name="connsiteY7" fmla="*/ 171856 h 628650"/>
                <a:gd name="connsiteX8" fmla="*/ 475454 w 628650"/>
                <a:gd name="connsiteY8" fmla="*/ 250266 h 628650"/>
                <a:gd name="connsiteX9" fmla="*/ 471673 w 628650"/>
                <a:gd name="connsiteY9" fmla="*/ 253392 h 628650"/>
                <a:gd name="connsiteX10" fmla="*/ 466093 w 628650"/>
                <a:gd name="connsiteY10" fmla="*/ 256281 h 628650"/>
                <a:gd name="connsiteX11" fmla="*/ 354372 w 628650"/>
                <a:gd name="connsiteY11" fmla="*/ 320783 h 628650"/>
                <a:gd name="connsiteX12" fmla="*/ 432110 w 628650"/>
                <a:gd name="connsiteY12" fmla="*/ 320783 h 628650"/>
                <a:gd name="connsiteX13" fmla="*/ 426381 w 628650"/>
                <a:gd name="connsiteY13" fmla="*/ 299401 h 628650"/>
                <a:gd name="connsiteX14" fmla="*/ 435117 w 628650"/>
                <a:gd name="connsiteY14" fmla="*/ 284270 h 628650"/>
                <a:gd name="connsiteX15" fmla="*/ 482850 w 628650"/>
                <a:gd name="connsiteY15" fmla="*/ 271480 h 628650"/>
                <a:gd name="connsiteX16" fmla="*/ 497981 w 628650"/>
                <a:gd name="connsiteY16" fmla="*/ 280216 h 628650"/>
                <a:gd name="connsiteX17" fmla="*/ 534826 w 628650"/>
                <a:gd name="connsiteY17" fmla="*/ 417724 h 628650"/>
                <a:gd name="connsiteX18" fmla="*/ 526090 w 628650"/>
                <a:gd name="connsiteY18" fmla="*/ 432856 h 628650"/>
                <a:gd name="connsiteX19" fmla="*/ 478357 w 628650"/>
                <a:gd name="connsiteY19" fmla="*/ 445646 h 628650"/>
                <a:gd name="connsiteX20" fmla="*/ 463226 w 628650"/>
                <a:gd name="connsiteY20" fmla="*/ 436910 h 628650"/>
                <a:gd name="connsiteX21" fmla="*/ 451972 w 628650"/>
                <a:gd name="connsiteY21" fmla="*/ 394909 h 628650"/>
                <a:gd name="connsiteX22" fmla="*/ 342228 w 628650"/>
                <a:gd name="connsiteY22" fmla="*/ 394909 h 628650"/>
                <a:gd name="connsiteX23" fmla="*/ 174806 w 628650"/>
                <a:gd name="connsiteY23" fmla="*/ 377570 h 628650"/>
                <a:gd name="connsiteX24" fmla="*/ 174806 w 628650"/>
                <a:gd name="connsiteY24" fmla="*/ 146674 h 628650"/>
                <a:gd name="connsiteX25" fmla="*/ 187160 w 628650"/>
                <a:gd name="connsiteY25" fmla="*/ 134319 h 628650"/>
                <a:gd name="connsiteX26" fmla="*/ 236577 w 628650"/>
                <a:gd name="connsiteY26" fmla="*/ 134319 h 628650"/>
                <a:gd name="connsiteX27" fmla="*/ 248931 w 628650"/>
                <a:gd name="connsiteY27" fmla="*/ 146674 h 628650"/>
                <a:gd name="connsiteX28" fmla="*/ 248931 w 628650"/>
                <a:gd name="connsiteY28" fmla="*/ 377570 h 628650"/>
                <a:gd name="connsiteX29" fmla="*/ 236577 w 628650"/>
                <a:gd name="connsiteY29" fmla="*/ 389925 h 628650"/>
                <a:gd name="connsiteX30" fmla="*/ 187160 w 628650"/>
                <a:gd name="connsiteY30" fmla="*/ 389925 h 628650"/>
                <a:gd name="connsiteX31" fmla="*/ 174806 w 628650"/>
                <a:gd name="connsiteY31" fmla="*/ 377570 h 628650"/>
                <a:gd name="connsiteX32" fmla="*/ 134089 w 628650"/>
                <a:gd name="connsiteY32" fmla="*/ 118983 h 628650"/>
                <a:gd name="connsiteX33" fmla="*/ 145837 w 628650"/>
                <a:gd name="connsiteY33" fmla="*/ 118983 h 628650"/>
                <a:gd name="connsiteX34" fmla="*/ 158191 w 628650"/>
                <a:gd name="connsiteY34" fmla="*/ 131337 h 628650"/>
                <a:gd name="connsiteX35" fmla="*/ 158191 w 628650"/>
                <a:gd name="connsiteY35" fmla="*/ 411058 h 628650"/>
                <a:gd name="connsiteX36" fmla="*/ 268102 w 628650"/>
                <a:gd name="connsiteY36" fmla="*/ 411058 h 628650"/>
                <a:gd name="connsiteX37" fmla="*/ 268102 w 628650"/>
                <a:gd name="connsiteY37" fmla="*/ 131337 h 628650"/>
                <a:gd name="connsiteX38" fmla="*/ 280457 w 628650"/>
                <a:gd name="connsiteY38" fmla="*/ 118983 h 628650"/>
                <a:gd name="connsiteX39" fmla="*/ 329874 w 628650"/>
                <a:gd name="connsiteY39" fmla="*/ 118983 h 628650"/>
                <a:gd name="connsiteX40" fmla="*/ 342228 w 628650"/>
                <a:gd name="connsiteY40" fmla="*/ 131337 h 628650"/>
                <a:gd name="connsiteX41" fmla="*/ 342228 w 628650"/>
                <a:gd name="connsiteY41" fmla="*/ 242201 h 628650"/>
                <a:gd name="connsiteX42" fmla="*/ 385717 w 628650"/>
                <a:gd name="connsiteY42" fmla="*/ 217093 h 628650"/>
                <a:gd name="connsiteX43" fmla="*/ 350964 w 628650"/>
                <a:gd name="connsiteY43" fmla="*/ 182340 h 628650"/>
                <a:gd name="connsiteX44" fmla="*/ 350964 w 628650"/>
                <a:gd name="connsiteY44" fmla="*/ 164868 h 628650"/>
                <a:gd name="connsiteX45" fmla="*/ 385907 w 628650"/>
                <a:gd name="connsiteY45" fmla="*/ 129925 h 628650"/>
                <a:gd name="connsiteX46" fmla="*/ 403379 w 628650"/>
                <a:gd name="connsiteY46" fmla="*/ 129925 h 628650"/>
                <a:gd name="connsiteX47" fmla="*/ 444352 w 628650"/>
                <a:gd name="connsiteY47" fmla="*/ 170897 h 628650"/>
                <a:gd name="connsiteX48" fmla="*/ 484231 w 628650"/>
                <a:gd name="connsiteY48" fmla="*/ 121666 h 628650"/>
                <a:gd name="connsiteX49" fmla="*/ 492424 w 628650"/>
                <a:gd name="connsiteY49" fmla="*/ 117219 h 628650"/>
                <a:gd name="connsiteX50" fmla="*/ 463383 w 628650"/>
                <a:gd name="connsiteY50" fmla="*/ 93258 h 628650"/>
                <a:gd name="connsiteX51" fmla="*/ 314325 w 628650"/>
                <a:gd name="connsiteY51" fmla="*/ 47727 h 628650"/>
                <a:gd name="connsiteX52" fmla="*/ 165268 w 628650"/>
                <a:gd name="connsiteY52" fmla="*/ 93258 h 628650"/>
                <a:gd name="connsiteX53" fmla="*/ 111245 w 628650"/>
                <a:gd name="connsiteY53" fmla="*/ 485183 h 628650"/>
                <a:gd name="connsiteX54" fmla="*/ 125812 w 628650"/>
                <a:gd name="connsiteY54" fmla="*/ 502838 h 628650"/>
                <a:gd name="connsiteX55" fmla="*/ 314325 w 628650"/>
                <a:gd name="connsiteY55" fmla="*/ 580923 h 628650"/>
                <a:gd name="connsiteX56" fmla="*/ 463383 w 628650"/>
                <a:gd name="connsiteY56" fmla="*/ 535392 h 628650"/>
                <a:gd name="connsiteX57" fmla="*/ 464345 w 628650"/>
                <a:gd name="connsiteY57" fmla="*/ 534599 h 628650"/>
                <a:gd name="connsiteX58" fmla="*/ 378754 w 628650"/>
                <a:gd name="connsiteY58" fmla="*/ 485183 h 628650"/>
                <a:gd name="connsiteX59" fmla="*/ 47727 w 628650"/>
                <a:gd name="connsiteY59" fmla="*/ 314325 h 628650"/>
                <a:gd name="connsiteX60" fmla="*/ 68677 w 628650"/>
                <a:gd name="connsiteY60" fmla="*/ 418097 h 628650"/>
                <a:gd name="connsiteX61" fmla="*/ 84065 w 628650"/>
                <a:gd name="connsiteY61" fmla="*/ 446446 h 628650"/>
                <a:gd name="connsiteX62" fmla="*/ 84065 w 628650"/>
                <a:gd name="connsiteY62" fmla="*/ 182204 h 628650"/>
                <a:gd name="connsiteX63" fmla="*/ 68677 w 628650"/>
                <a:gd name="connsiteY63" fmla="*/ 210553 h 628650"/>
                <a:gd name="connsiteX64" fmla="*/ 47727 w 628650"/>
                <a:gd name="connsiteY64" fmla="*/ 314325 h 628650"/>
                <a:gd name="connsiteX65" fmla="*/ 0 w 628650"/>
                <a:gd name="connsiteY65" fmla="*/ 314325 h 628650"/>
                <a:gd name="connsiteX66" fmla="*/ 314325 w 628650"/>
                <a:gd name="connsiteY66" fmla="*/ 0 h 628650"/>
                <a:gd name="connsiteX67" fmla="*/ 628650 w 628650"/>
                <a:gd name="connsiteY67" fmla="*/ 314325 h 628650"/>
                <a:gd name="connsiteX68" fmla="*/ 314325 w 628650"/>
                <a:gd name="connsiteY68" fmla="*/ 628650 h 628650"/>
                <a:gd name="connsiteX69" fmla="*/ 0 w 628650"/>
                <a:gd name="connsiteY69" fmla="*/ 314325 h 628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</a:cxnLst>
              <a:rect l="l" t="t" r="r" b="b"/>
              <a:pathLst>
                <a:path w="628650" h="628650">
                  <a:moveTo>
                    <a:pt x="342228" y="411058"/>
                  </a:moveTo>
                  <a:lnTo>
                    <a:pt x="399058" y="411058"/>
                  </a:lnTo>
                  <a:cubicBezTo>
                    <a:pt x="402470" y="411058"/>
                    <a:pt x="405559" y="412441"/>
                    <a:pt x="407794" y="414676"/>
                  </a:cubicBezTo>
                  <a:lnTo>
                    <a:pt x="520556" y="481364"/>
                  </a:lnTo>
                  <a:lnTo>
                    <a:pt x="535392" y="463383"/>
                  </a:lnTo>
                  <a:cubicBezTo>
                    <a:pt x="564138" y="420833"/>
                    <a:pt x="580923" y="369539"/>
                    <a:pt x="580923" y="314325"/>
                  </a:cubicBezTo>
                  <a:cubicBezTo>
                    <a:pt x="580923" y="277516"/>
                    <a:pt x="573463" y="242449"/>
                    <a:pt x="559973" y="210553"/>
                  </a:cubicBezTo>
                  <a:lnTo>
                    <a:pt x="538968" y="171856"/>
                  </a:lnTo>
                  <a:lnTo>
                    <a:pt x="475454" y="250266"/>
                  </a:lnTo>
                  <a:cubicBezTo>
                    <a:pt x="474380" y="251591"/>
                    <a:pt x="473089" y="252636"/>
                    <a:pt x="471673" y="253392"/>
                  </a:cubicBezTo>
                  <a:lnTo>
                    <a:pt x="466093" y="256281"/>
                  </a:lnTo>
                  <a:lnTo>
                    <a:pt x="354372" y="320783"/>
                  </a:lnTo>
                  <a:lnTo>
                    <a:pt x="432110" y="320783"/>
                  </a:lnTo>
                  <a:lnTo>
                    <a:pt x="426381" y="299401"/>
                  </a:lnTo>
                  <a:cubicBezTo>
                    <a:pt x="424615" y="292811"/>
                    <a:pt x="428526" y="286036"/>
                    <a:pt x="435117" y="284270"/>
                  </a:cubicBezTo>
                  <a:lnTo>
                    <a:pt x="482850" y="271480"/>
                  </a:lnTo>
                  <a:cubicBezTo>
                    <a:pt x="489440" y="269714"/>
                    <a:pt x="496215" y="273625"/>
                    <a:pt x="497981" y="280216"/>
                  </a:cubicBezTo>
                  <a:lnTo>
                    <a:pt x="534826" y="417724"/>
                  </a:lnTo>
                  <a:cubicBezTo>
                    <a:pt x="536592" y="424315"/>
                    <a:pt x="532681" y="431090"/>
                    <a:pt x="526090" y="432856"/>
                  </a:cubicBezTo>
                  <a:lnTo>
                    <a:pt x="478357" y="445646"/>
                  </a:lnTo>
                  <a:cubicBezTo>
                    <a:pt x="471766" y="447411"/>
                    <a:pt x="464992" y="443500"/>
                    <a:pt x="463226" y="436910"/>
                  </a:cubicBezTo>
                  <a:lnTo>
                    <a:pt x="451972" y="394909"/>
                  </a:lnTo>
                  <a:lnTo>
                    <a:pt x="342228" y="394909"/>
                  </a:lnTo>
                  <a:close/>
                  <a:moveTo>
                    <a:pt x="174806" y="377570"/>
                  </a:moveTo>
                  <a:lnTo>
                    <a:pt x="174806" y="146674"/>
                  </a:lnTo>
                  <a:cubicBezTo>
                    <a:pt x="174806" y="139850"/>
                    <a:pt x="180337" y="134319"/>
                    <a:pt x="187160" y="134319"/>
                  </a:cubicBezTo>
                  <a:lnTo>
                    <a:pt x="236577" y="134319"/>
                  </a:lnTo>
                  <a:cubicBezTo>
                    <a:pt x="243400" y="134319"/>
                    <a:pt x="248931" y="139850"/>
                    <a:pt x="248931" y="146674"/>
                  </a:cubicBezTo>
                  <a:lnTo>
                    <a:pt x="248931" y="377570"/>
                  </a:lnTo>
                  <a:cubicBezTo>
                    <a:pt x="248931" y="384393"/>
                    <a:pt x="243400" y="389925"/>
                    <a:pt x="236577" y="389925"/>
                  </a:cubicBezTo>
                  <a:lnTo>
                    <a:pt x="187160" y="389925"/>
                  </a:lnTo>
                  <a:cubicBezTo>
                    <a:pt x="180337" y="389925"/>
                    <a:pt x="174806" y="384393"/>
                    <a:pt x="174806" y="377570"/>
                  </a:cubicBezTo>
                  <a:close/>
                  <a:moveTo>
                    <a:pt x="134089" y="118983"/>
                  </a:moveTo>
                  <a:lnTo>
                    <a:pt x="145837" y="118983"/>
                  </a:lnTo>
                  <a:cubicBezTo>
                    <a:pt x="152660" y="118983"/>
                    <a:pt x="158191" y="124514"/>
                    <a:pt x="158191" y="131337"/>
                  </a:cubicBezTo>
                  <a:lnTo>
                    <a:pt x="158191" y="411058"/>
                  </a:lnTo>
                  <a:lnTo>
                    <a:pt x="268102" y="411058"/>
                  </a:lnTo>
                  <a:lnTo>
                    <a:pt x="268102" y="131337"/>
                  </a:lnTo>
                  <a:cubicBezTo>
                    <a:pt x="268102" y="124514"/>
                    <a:pt x="273634" y="118983"/>
                    <a:pt x="280457" y="118983"/>
                  </a:cubicBezTo>
                  <a:lnTo>
                    <a:pt x="329874" y="118983"/>
                  </a:lnTo>
                  <a:cubicBezTo>
                    <a:pt x="336697" y="118983"/>
                    <a:pt x="342228" y="124514"/>
                    <a:pt x="342228" y="131337"/>
                  </a:cubicBezTo>
                  <a:lnTo>
                    <a:pt x="342228" y="242201"/>
                  </a:lnTo>
                  <a:lnTo>
                    <a:pt x="385717" y="217093"/>
                  </a:lnTo>
                  <a:lnTo>
                    <a:pt x="350964" y="182340"/>
                  </a:lnTo>
                  <a:cubicBezTo>
                    <a:pt x="346139" y="177515"/>
                    <a:pt x="346139" y="169693"/>
                    <a:pt x="350964" y="164868"/>
                  </a:cubicBezTo>
                  <a:lnTo>
                    <a:pt x="385907" y="129925"/>
                  </a:lnTo>
                  <a:cubicBezTo>
                    <a:pt x="390732" y="125100"/>
                    <a:pt x="398554" y="125100"/>
                    <a:pt x="403379" y="129925"/>
                  </a:cubicBezTo>
                  <a:lnTo>
                    <a:pt x="444352" y="170897"/>
                  </a:lnTo>
                  <a:lnTo>
                    <a:pt x="484231" y="121666"/>
                  </a:lnTo>
                  <a:lnTo>
                    <a:pt x="492424" y="117219"/>
                  </a:lnTo>
                  <a:lnTo>
                    <a:pt x="463383" y="93258"/>
                  </a:lnTo>
                  <a:cubicBezTo>
                    <a:pt x="420833" y="64512"/>
                    <a:pt x="369539" y="47727"/>
                    <a:pt x="314325" y="47727"/>
                  </a:cubicBezTo>
                  <a:cubicBezTo>
                    <a:pt x="259111" y="47727"/>
                    <a:pt x="207817" y="64512"/>
                    <a:pt x="165268" y="93258"/>
                  </a:cubicBezTo>
                  <a:close/>
                  <a:moveTo>
                    <a:pt x="111245" y="485183"/>
                  </a:moveTo>
                  <a:lnTo>
                    <a:pt x="125812" y="502838"/>
                  </a:lnTo>
                  <a:cubicBezTo>
                    <a:pt x="174057" y="551083"/>
                    <a:pt x="240706" y="580923"/>
                    <a:pt x="314325" y="580923"/>
                  </a:cubicBezTo>
                  <a:cubicBezTo>
                    <a:pt x="369539" y="580923"/>
                    <a:pt x="420833" y="564138"/>
                    <a:pt x="463383" y="535392"/>
                  </a:cubicBezTo>
                  <a:lnTo>
                    <a:pt x="464345" y="534599"/>
                  </a:lnTo>
                  <a:lnTo>
                    <a:pt x="378754" y="485183"/>
                  </a:lnTo>
                  <a:close/>
                  <a:moveTo>
                    <a:pt x="47727" y="314325"/>
                  </a:moveTo>
                  <a:cubicBezTo>
                    <a:pt x="47727" y="351135"/>
                    <a:pt x="55187" y="386202"/>
                    <a:pt x="68677" y="418097"/>
                  </a:cubicBezTo>
                  <a:lnTo>
                    <a:pt x="84065" y="446446"/>
                  </a:lnTo>
                  <a:lnTo>
                    <a:pt x="84065" y="182204"/>
                  </a:lnTo>
                  <a:lnTo>
                    <a:pt x="68677" y="210553"/>
                  </a:lnTo>
                  <a:cubicBezTo>
                    <a:pt x="55187" y="242449"/>
                    <a:pt x="47727" y="277516"/>
                    <a:pt x="47727" y="314325"/>
                  </a:cubicBezTo>
                  <a:close/>
                  <a:moveTo>
                    <a:pt x="0" y="314325"/>
                  </a:moveTo>
                  <a:cubicBezTo>
                    <a:pt x="0" y="140728"/>
                    <a:pt x="140728" y="0"/>
                    <a:pt x="314325" y="0"/>
                  </a:cubicBezTo>
                  <a:cubicBezTo>
                    <a:pt x="487922" y="0"/>
                    <a:pt x="628650" y="140728"/>
                    <a:pt x="628650" y="314325"/>
                  </a:cubicBezTo>
                  <a:cubicBezTo>
                    <a:pt x="628650" y="487922"/>
                    <a:pt x="487922" y="628650"/>
                    <a:pt x="314325" y="628650"/>
                  </a:cubicBezTo>
                  <a:cubicBezTo>
                    <a:pt x="140728" y="628650"/>
                    <a:pt x="0" y="487922"/>
                    <a:pt x="0" y="31432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15" name="グループ化 214">
              <a:extLst>
                <a:ext uri="{FF2B5EF4-FFF2-40B4-BE49-F238E27FC236}">
                  <a16:creationId xmlns:a16="http://schemas.microsoft.com/office/drawing/2014/main" id="{A60C0439-9DBD-BF0D-4831-08E08ABFA3E3}"/>
                </a:ext>
              </a:extLst>
            </p:cNvPr>
            <p:cNvGrpSpPr/>
            <p:nvPr/>
          </p:nvGrpSpPr>
          <p:grpSpPr>
            <a:xfrm>
              <a:off x="6595602" y="1105081"/>
              <a:ext cx="1391650" cy="1378634"/>
              <a:chOff x="7588305" y="5201107"/>
              <a:chExt cx="1512359" cy="1498214"/>
            </a:xfrm>
          </p:grpSpPr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B0ACA635-EE07-F199-3EE1-39A76A3CC23C}"/>
                  </a:ext>
                </a:extLst>
              </p:cNvPr>
              <p:cNvGrpSpPr/>
              <p:nvPr/>
            </p:nvGrpSpPr>
            <p:grpSpPr>
              <a:xfrm>
                <a:off x="7588305" y="5201107"/>
                <a:ext cx="1512359" cy="1498214"/>
                <a:chOff x="8642405" y="3717363"/>
                <a:chExt cx="1512359" cy="1498214"/>
              </a:xfrm>
            </p:grpSpPr>
            <p:sp>
              <p:nvSpPr>
                <p:cNvPr id="219" name="月 218">
                  <a:extLst>
                    <a:ext uri="{FF2B5EF4-FFF2-40B4-BE49-F238E27FC236}">
                      <a16:creationId xmlns:a16="http://schemas.microsoft.com/office/drawing/2014/main" id="{3A134A96-E4E4-1C23-2F1E-C5F1884563F5}"/>
                    </a:ext>
                  </a:extLst>
                </p:cNvPr>
                <p:cNvSpPr/>
                <p:nvPr/>
              </p:nvSpPr>
              <p:spPr>
                <a:xfrm rot="15300000">
                  <a:off x="8929984" y="4939153"/>
                  <a:ext cx="130852" cy="421995"/>
                </a:xfrm>
                <a:prstGeom prst="moon">
                  <a:avLst>
                    <a:gd name="adj" fmla="val 35185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0" name="月 219">
                  <a:extLst>
                    <a:ext uri="{FF2B5EF4-FFF2-40B4-BE49-F238E27FC236}">
                      <a16:creationId xmlns:a16="http://schemas.microsoft.com/office/drawing/2014/main" id="{8DA7C4DD-2B9C-7C36-B77D-3673BFFFB41B}"/>
                    </a:ext>
                  </a:extLst>
                </p:cNvPr>
                <p:cNvSpPr/>
                <p:nvPr/>
              </p:nvSpPr>
              <p:spPr>
                <a:xfrm rot="6300000" flipH="1">
                  <a:off x="9718573" y="4939152"/>
                  <a:ext cx="130852" cy="421995"/>
                </a:xfrm>
                <a:prstGeom prst="moon">
                  <a:avLst>
                    <a:gd name="adj" fmla="val 35185"/>
                  </a:avLst>
                </a:prstGeom>
                <a:solidFill>
                  <a:srgbClr val="0066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39437199-21DE-5365-F396-CED5E5671E7F}"/>
                    </a:ext>
                  </a:extLst>
                </p:cNvPr>
                <p:cNvSpPr/>
                <p:nvPr/>
              </p:nvSpPr>
              <p:spPr>
                <a:xfrm>
                  <a:off x="9036441" y="3717363"/>
                  <a:ext cx="185746" cy="492151"/>
                </a:xfrm>
                <a:custGeom>
                  <a:avLst/>
                  <a:gdLst>
                    <a:gd name="connsiteX0" fmla="*/ 165109 w 249246"/>
                    <a:gd name="connsiteY0" fmla="*/ 0 h 715988"/>
                    <a:gd name="connsiteX1" fmla="*/ 249246 w 249246"/>
                    <a:gd name="connsiteY1" fmla="*/ 636434 h 715988"/>
                    <a:gd name="connsiteX2" fmla="*/ 80971 w 249246"/>
                    <a:gd name="connsiteY2" fmla="*/ 636434 h 715988"/>
                    <a:gd name="connsiteX3" fmla="*/ 87583 w 249246"/>
                    <a:gd name="connsiteY3" fmla="*/ 424142 h 715988"/>
                    <a:gd name="connsiteX4" fmla="*/ 97061 w 249246"/>
                    <a:gd name="connsiteY4" fmla="*/ 315736 h 715988"/>
                    <a:gd name="connsiteX5" fmla="*/ 60995 w 249246"/>
                    <a:gd name="connsiteY5" fmla="*/ 247584 h 715988"/>
                    <a:gd name="connsiteX6" fmla="*/ 3970 w 249246"/>
                    <a:gd name="connsiteY6" fmla="*/ 69826 h 715988"/>
                    <a:gd name="connsiteX7" fmla="*/ 77086 w 249246"/>
                    <a:gd name="connsiteY7" fmla="*/ 135852 h 715988"/>
                    <a:gd name="connsiteX8" fmla="*/ 110710 w 249246"/>
                    <a:gd name="connsiteY8" fmla="*/ 182281 h 715988"/>
                    <a:gd name="connsiteX9" fmla="*/ 118066 w 249246"/>
                    <a:gd name="connsiteY9" fmla="*/ 130841 h 715988"/>
                    <a:gd name="connsiteX10" fmla="*/ 165109 w 249246"/>
                    <a:gd name="connsiteY10" fmla="*/ 0 h 71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246" h="715988">
                      <a:moveTo>
                        <a:pt x="165109" y="0"/>
                      </a:moveTo>
                      <a:cubicBezTo>
                        <a:pt x="211577" y="0"/>
                        <a:pt x="249246" y="368939"/>
                        <a:pt x="249246" y="636434"/>
                      </a:cubicBezTo>
                      <a:cubicBezTo>
                        <a:pt x="235223" y="742507"/>
                        <a:pt x="94994" y="742507"/>
                        <a:pt x="80971" y="636434"/>
                      </a:cubicBezTo>
                      <a:cubicBezTo>
                        <a:pt x="80971" y="569560"/>
                        <a:pt x="83325" y="496346"/>
                        <a:pt x="87583" y="424142"/>
                      </a:cubicBezTo>
                      <a:lnTo>
                        <a:pt x="97061" y="315736"/>
                      </a:lnTo>
                      <a:lnTo>
                        <a:pt x="60995" y="247584"/>
                      </a:lnTo>
                      <a:cubicBezTo>
                        <a:pt x="20039" y="163633"/>
                        <a:pt x="-11406" y="78703"/>
                        <a:pt x="3970" y="69826"/>
                      </a:cubicBezTo>
                      <a:cubicBezTo>
                        <a:pt x="14220" y="63908"/>
                        <a:pt x="43338" y="92912"/>
                        <a:pt x="77086" y="135852"/>
                      </a:cubicBezTo>
                      <a:lnTo>
                        <a:pt x="110710" y="182281"/>
                      </a:lnTo>
                      <a:lnTo>
                        <a:pt x="118066" y="130841"/>
                      </a:lnTo>
                      <a:cubicBezTo>
                        <a:pt x="131495" y="51882"/>
                        <a:pt x="147683" y="0"/>
                        <a:pt x="16510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32B333CE-89B5-EC2D-C70E-3D132CF255FD}"/>
                    </a:ext>
                  </a:extLst>
                </p:cNvPr>
                <p:cNvSpPr/>
                <p:nvPr/>
              </p:nvSpPr>
              <p:spPr>
                <a:xfrm flipH="1">
                  <a:off x="9544441" y="3717363"/>
                  <a:ext cx="185746" cy="492151"/>
                </a:xfrm>
                <a:custGeom>
                  <a:avLst/>
                  <a:gdLst>
                    <a:gd name="connsiteX0" fmla="*/ 165109 w 249246"/>
                    <a:gd name="connsiteY0" fmla="*/ 0 h 715988"/>
                    <a:gd name="connsiteX1" fmla="*/ 249246 w 249246"/>
                    <a:gd name="connsiteY1" fmla="*/ 636434 h 715988"/>
                    <a:gd name="connsiteX2" fmla="*/ 80971 w 249246"/>
                    <a:gd name="connsiteY2" fmla="*/ 636434 h 715988"/>
                    <a:gd name="connsiteX3" fmla="*/ 87583 w 249246"/>
                    <a:gd name="connsiteY3" fmla="*/ 424142 h 715988"/>
                    <a:gd name="connsiteX4" fmla="*/ 97061 w 249246"/>
                    <a:gd name="connsiteY4" fmla="*/ 315736 h 715988"/>
                    <a:gd name="connsiteX5" fmla="*/ 60995 w 249246"/>
                    <a:gd name="connsiteY5" fmla="*/ 247584 h 715988"/>
                    <a:gd name="connsiteX6" fmla="*/ 3970 w 249246"/>
                    <a:gd name="connsiteY6" fmla="*/ 69826 h 715988"/>
                    <a:gd name="connsiteX7" fmla="*/ 77086 w 249246"/>
                    <a:gd name="connsiteY7" fmla="*/ 135852 h 715988"/>
                    <a:gd name="connsiteX8" fmla="*/ 110710 w 249246"/>
                    <a:gd name="connsiteY8" fmla="*/ 182281 h 715988"/>
                    <a:gd name="connsiteX9" fmla="*/ 118066 w 249246"/>
                    <a:gd name="connsiteY9" fmla="*/ 130841 h 715988"/>
                    <a:gd name="connsiteX10" fmla="*/ 165109 w 249246"/>
                    <a:gd name="connsiteY10" fmla="*/ 0 h 7159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249246" h="715988">
                      <a:moveTo>
                        <a:pt x="165109" y="0"/>
                      </a:moveTo>
                      <a:cubicBezTo>
                        <a:pt x="211577" y="0"/>
                        <a:pt x="249246" y="368939"/>
                        <a:pt x="249246" y="636434"/>
                      </a:cubicBezTo>
                      <a:cubicBezTo>
                        <a:pt x="235223" y="742507"/>
                        <a:pt x="94994" y="742507"/>
                        <a:pt x="80971" y="636434"/>
                      </a:cubicBezTo>
                      <a:cubicBezTo>
                        <a:pt x="80971" y="569560"/>
                        <a:pt x="83325" y="496346"/>
                        <a:pt x="87583" y="424142"/>
                      </a:cubicBezTo>
                      <a:lnTo>
                        <a:pt x="97061" y="315736"/>
                      </a:lnTo>
                      <a:lnTo>
                        <a:pt x="60995" y="247584"/>
                      </a:lnTo>
                      <a:cubicBezTo>
                        <a:pt x="20039" y="163633"/>
                        <a:pt x="-11406" y="78703"/>
                        <a:pt x="3970" y="69826"/>
                      </a:cubicBezTo>
                      <a:cubicBezTo>
                        <a:pt x="14220" y="63908"/>
                        <a:pt x="43338" y="92912"/>
                        <a:pt x="77086" y="135852"/>
                      </a:cubicBezTo>
                      <a:lnTo>
                        <a:pt x="110710" y="182281"/>
                      </a:lnTo>
                      <a:lnTo>
                        <a:pt x="118066" y="130841"/>
                      </a:lnTo>
                      <a:cubicBezTo>
                        <a:pt x="131495" y="51882"/>
                        <a:pt x="147683" y="0"/>
                        <a:pt x="165109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659DA2FE-79A6-47ED-E233-520BC30A32BF}"/>
                    </a:ext>
                  </a:extLst>
                </p:cNvPr>
                <p:cNvSpPr/>
                <p:nvPr/>
              </p:nvSpPr>
              <p:spPr>
                <a:xfrm>
                  <a:off x="8642405" y="4009464"/>
                  <a:ext cx="1512359" cy="1195389"/>
                </a:xfrm>
                <a:custGeom>
                  <a:avLst/>
                  <a:gdLst>
                    <a:gd name="connsiteX0" fmla="*/ 581369 w 1512359"/>
                    <a:gd name="connsiteY0" fmla="*/ 0 h 1195389"/>
                    <a:gd name="connsiteX1" fmla="*/ 636722 w 1512359"/>
                    <a:gd name="connsiteY1" fmla="*/ 63218 h 1195389"/>
                    <a:gd name="connsiteX2" fmla="*/ 641967 w 1512359"/>
                    <a:gd name="connsiteY2" fmla="*/ 87756 h 1195389"/>
                    <a:gd name="connsiteX3" fmla="*/ 682825 w 1512359"/>
                    <a:gd name="connsiteY3" fmla="*/ 78822 h 1195389"/>
                    <a:gd name="connsiteX4" fmla="*/ 740121 w 1512359"/>
                    <a:gd name="connsiteY4" fmla="*/ 74613 h 1195389"/>
                    <a:gd name="connsiteX5" fmla="*/ 797418 w 1512359"/>
                    <a:gd name="connsiteY5" fmla="*/ 78822 h 1195389"/>
                    <a:gd name="connsiteX6" fmla="*/ 835271 w 1512359"/>
                    <a:gd name="connsiteY6" fmla="*/ 87099 h 1195389"/>
                    <a:gd name="connsiteX7" fmla="*/ 840375 w 1512359"/>
                    <a:gd name="connsiteY7" fmla="*/ 63218 h 1195389"/>
                    <a:gd name="connsiteX8" fmla="*/ 895728 w 1512359"/>
                    <a:gd name="connsiteY8" fmla="*/ 0 h 1195389"/>
                    <a:gd name="connsiteX9" fmla="*/ 1094165 w 1512359"/>
                    <a:gd name="connsiteY9" fmla="*/ 243902 h 1195389"/>
                    <a:gd name="connsiteX10" fmla="*/ 1093222 w 1512359"/>
                    <a:gd name="connsiteY10" fmla="*/ 247218 h 1195389"/>
                    <a:gd name="connsiteX11" fmla="*/ 1136375 w 1512359"/>
                    <a:gd name="connsiteY11" fmla="*/ 292520 h 1195389"/>
                    <a:gd name="connsiteX12" fmla="*/ 1289124 w 1512359"/>
                    <a:gd name="connsiteY12" fmla="*/ 606900 h 1195389"/>
                    <a:gd name="connsiteX13" fmla="*/ 1290425 w 1512359"/>
                    <a:gd name="connsiteY13" fmla="*/ 618798 h 1195389"/>
                    <a:gd name="connsiteX14" fmla="*/ 1303802 w 1512359"/>
                    <a:gd name="connsiteY14" fmla="*/ 612531 h 1195389"/>
                    <a:gd name="connsiteX15" fmla="*/ 1363980 w 1512359"/>
                    <a:gd name="connsiteY15" fmla="*/ 598044 h 1195389"/>
                    <a:gd name="connsiteX16" fmla="*/ 1394912 w 1512359"/>
                    <a:gd name="connsiteY16" fmla="*/ 599033 h 1195389"/>
                    <a:gd name="connsiteX17" fmla="*/ 1419730 w 1512359"/>
                    <a:gd name="connsiteY17" fmla="*/ 614426 h 1195389"/>
                    <a:gd name="connsiteX18" fmla="*/ 1420652 w 1512359"/>
                    <a:gd name="connsiteY18" fmla="*/ 643616 h 1195389"/>
                    <a:gd name="connsiteX19" fmla="*/ 1408359 w 1512359"/>
                    <a:gd name="connsiteY19" fmla="*/ 664229 h 1195389"/>
                    <a:gd name="connsiteX20" fmla="*/ 1420758 w 1512359"/>
                    <a:gd name="connsiteY20" fmla="*/ 664067 h 1195389"/>
                    <a:gd name="connsiteX21" fmla="*/ 1482529 w 1512359"/>
                    <a:gd name="connsiteY21" fmla="*/ 695924 h 1195389"/>
                    <a:gd name="connsiteX22" fmla="*/ 1444962 w 1512359"/>
                    <a:gd name="connsiteY22" fmla="*/ 754398 h 1195389"/>
                    <a:gd name="connsiteX23" fmla="*/ 1435065 w 1512359"/>
                    <a:gd name="connsiteY23" fmla="*/ 759941 h 1195389"/>
                    <a:gd name="connsiteX24" fmla="*/ 1460938 w 1512359"/>
                    <a:gd name="connsiteY24" fmla="*/ 765814 h 1195389"/>
                    <a:gd name="connsiteX25" fmla="*/ 1512359 w 1512359"/>
                    <a:gd name="connsiteY25" fmla="*/ 807613 h 1195389"/>
                    <a:gd name="connsiteX26" fmla="*/ 1460938 w 1512359"/>
                    <a:gd name="connsiteY26" fmla="*/ 849412 h 1195389"/>
                    <a:gd name="connsiteX27" fmla="*/ 1422477 w 1512359"/>
                    <a:gd name="connsiteY27" fmla="*/ 858143 h 1195389"/>
                    <a:gd name="connsiteX28" fmla="*/ 1444962 w 1512359"/>
                    <a:gd name="connsiteY28" fmla="*/ 870735 h 1195389"/>
                    <a:gd name="connsiteX29" fmla="*/ 1482529 w 1512359"/>
                    <a:gd name="connsiteY29" fmla="*/ 929209 h 1195389"/>
                    <a:gd name="connsiteX30" fmla="*/ 1420758 w 1512359"/>
                    <a:gd name="connsiteY30" fmla="*/ 961066 h 1195389"/>
                    <a:gd name="connsiteX31" fmla="*/ 1406742 w 1512359"/>
                    <a:gd name="connsiteY31" fmla="*/ 960882 h 1195389"/>
                    <a:gd name="connsiteX32" fmla="*/ 1413554 w 1512359"/>
                    <a:gd name="connsiteY32" fmla="*/ 972305 h 1195389"/>
                    <a:gd name="connsiteX33" fmla="*/ 1412633 w 1512359"/>
                    <a:gd name="connsiteY33" fmla="*/ 1001495 h 1195389"/>
                    <a:gd name="connsiteX34" fmla="*/ 1227527 w 1512359"/>
                    <a:gd name="connsiteY34" fmla="*/ 970981 h 1195389"/>
                    <a:gd name="connsiteX35" fmla="*/ 1216402 w 1512359"/>
                    <a:gd name="connsiteY35" fmla="*/ 963378 h 1195389"/>
                    <a:gd name="connsiteX36" fmla="*/ 1204804 w 1512359"/>
                    <a:gd name="connsiteY36" fmla="*/ 981847 h 1195389"/>
                    <a:gd name="connsiteX37" fmla="*/ 740121 w 1512359"/>
                    <a:gd name="connsiteY37" fmla="*/ 1195389 h 1195389"/>
                    <a:gd name="connsiteX38" fmla="*/ 275439 w 1512359"/>
                    <a:gd name="connsiteY38" fmla="*/ 981847 h 1195389"/>
                    <a:gd name="connsiteX39" fmla="*/ 272372 w 1512359"/>
                    <a:gd name="connsiteY39" fmla="*/ 976965 h 1195389"/>
                    <a:gd name="connsiteX40" fmla="*/ 223052 w 1512359"/>
                    <a:gd name="connsiteY40" fmla="*/ 1000649 h 1195389"/>
                    <a:gd name="connsiteX41" fmla="*/ 99726 w 1512359"/>
                    <a:gd name="connsiteY41" fmla="*/ 1001495 h 1195389"/>
                    <a:gd name="connsiteX42" fmla="*/ 98805 w 1512359"/>
                    <a:gd name="connsiteY42" fmla="*/ 972305 h 1195389"/>
                    <a:gd name="connsiteX43" fmla="*/ 105617 w 1512359"/>
                    <a:gd name="connsiteY43" fmla="*/ 960882 h 1195389"/>
                    <a:gd name="connsiteX44" fmla="*/ 91601 w 1512359"/>
                    <a:gd name="connsiteY44" fmla="*/ 961066 h 1195389"/>
                    <a:gd name="connsiteX45" fmla="*/ 29830 w 1512359"/>
                    <a:gd name="connsiteY45" fmla="*/ 929209 h 1195389"/>
                    <a:gd name="connsiteX46" fmla="*/ 67397 w 1512359"/>
                    <a:gd name="connsiteY46" fmla="*/ 870735 h 1195389"/>
                    <a:gd name="connsiteX47" fmla="*/ 89882 w 1512359"/>
                    <a:gd name="connsiteY47" fmla="*/ 858143 h 1195389"/>
                    <a:gd name="connsiteX48" fmla="*/ 51421 w 1512359"/>
                    <a:gd name="connsiteY48" fmla="*/ 849412 h 1195389"/>
                    <a:gd name="connsiteX49" fmla="*/ 0 w 1512359"/>
                    <a:gd name="connsiteY49" fmla="*/ 807613 h 1195389"/>
                    <a:gd name="connsiteX50" fmla="*/ 51421 w 1512359"/>
                    <a:gd name="connsiteY50" fmla="*/ 765814 h 1195389"/>
                    <a:gd name="connsiteX51" fmla="*/ 77294 w 1512359"/>
                    <a:gd name="connsiteY51" fmla="*/ 759941 h 1195389"/>
                    <a:gd name="connsiteX52" fmla="*/ 67397 w 1512359"/>
                    <a:gd name="connsiteY52" fmla="*/ 754398 h 1195389"/>
                    <a:gd name="connsiteX53" fmla="*/ 29830 w 1512359"/>
                    <a:gd name="connsiteY53" fmla="*/ 695924 h 1195389"/>
                    <a:gd name="connsiteX54" fmla="*/ 91601 w 1512359"/>
                    <a:gd name="connsiteY54" fmla="*/ 664067 h 1195389"/>
                    <a:gd name="connsiteX55" fmla="*/ 104000 w 1512359"/>
                    <a:gd name="connsiteY55" fmla="*/ 664229 h 1195389"/>
                    <a:gd name="connsiteX56" fmla="*/ 91707 w 1512359"/>
                    <a:gd name="connsiteY56" fmla="*/ 643616 h 1195389"/>
                    <a:gd name="connsiteX57" fmla="*/ 92629 w 1512359"/>
                    <a:gd name="connsiteY57" fmla="*/ 614426 h 1195389"/>
                    <a:gd name="connsiteX58" fmla="*/ 117447 w 1512359"/>
                    <a:gd name="connsiteY58" fmla="*/ 599033 h 1195389"/>
                    <a:gd name="connsiteX59" fmla="*/ 148379 w 1512359"/>
                    <a:gd name="connsiteY59" fmla="*/ 598044 h 1195389"/>
                    <a:gd name="connsiteX60" fmla="*/ 190966 w 1512359"/>
                    <a:gd name="connsiteY60" fmla="*/ 608296 h 1195389"/>
                    <a:gd name="connsiteX61" fmla="*/ 191118 w 1512359"/>
                    <a:gd name="connsiteY61" fmla="*/ 606900 h 1195389"/>
                    <a:gd name="connsiteX62" fmla="*/ 343867 w 1512359"/>
                    <a:gd name="connsiteY62" fmla="*/ 292520 h 1195389"/>
                    <a:gd name="connsiteX63" fmla="*/ 384598 w 1512359"/>
                    <a:gd name="connsiteY63" fmla="*/ 249761 h 1195389"/>
                    <a:gd name="connsiteX64" fmla="*/ 382932 w 1512359"/>
                    <a:gd name="connsiteY64" fmla="*/ 243902 h 1195389"/>
                    <a:gd name="connsiteX65" fmla="*/ 581369 w 1512359"/>
                    <a:gd name="connsiteY65" fmla="*/ 0 h 1195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512359" h="1195389">
                      <a:moveTo>
                        <a:pt x="581369" y="0"/>
                      </a:moveTo>
                      <a:cubicBezTo>
                        <a:pt x="609316" y="0"/>
                        <a:pt x="626348" y="26856"/>
                        <a:pt x="636722" y="63218"/>
                      </a:cubicBezTo>
                      <a:lnTo>
                        <a:pt x="641967" y="87756"/>
                      </a:lnTo>
                      <a:lnTo>
                        <a:pt x="682825" y="78822"/>
                      </a:lnTo>
                      <a:cubicBezTo>
                        <a:pt x="701663" y="76054"/>
                        <a:pt x="720778" y="74613"/>
                        <a:pt x="740121" y="74613"/>
                      </a:cubicBezTo>
                      <a:cubicBezTo>
                        <a:pt x="759464" y="74613"/>
                        <a:pt x="778579" y="76054"/>
                        <a:pt x="797418" y="78822"/>
                      </a:cubicBezTo>
                      <a:lnTo>
                        <a:pt x="835271" y="87099"/>
                      </a:lnTo>
                      <a:lnTo>
                        <a:pt x="840375" y="63218"/>
                      </a:lnTo>
                      <a:cubicBezTo>
                        <a:pt x="850749" y="26856"/>
                        <a:pt x="867782" y="0"/>
                        <a:pt x="895728" y="0"/>
                      </a:cubicBezTo>
                      <a:cubicBezTo>
                        <a:pt x="970252" y="0"/>
                        <a:pt x="1094165" y="190980"/>
                        <a:pt x="1094165" y="243902"/>
                      </a:cubicBezTo>
                      <a:lnTo>
                        <a:pt x="1093222" y="247218"/>
                      </a:lnTo>
                      <a:lnTo>
                        <a:pt x="1136375" y="292520"/>
                      </a:lnTo>
                      <a:cubicBezTo>
                        <a:pt x="1212433" y="386773"/>
                        <a:pt x="1266730" y="499836"/>
                        <a:pt x="1289124" y="606900"/>
                      </a:cubicBezTo>
                      <a:lnTo>
                        <a:pt x="1290425" y="618798"/>
                      </a:lnTo>
                      <a:lnTo>
                        <a:pt x="1303802" y="612531"/>
                      </a:lnTo>
                      <a:cubicBezTo>
                        <a:pt x="1325832" y="604637"/>
                        <a:pt x="1346363" y="599731"/>
                        <a:pt x="1363980" y="598044"/>
                      </a:cubicBezTo>
                      <a:cubicBezTo>
                        <a:pt x="1375725" y="596919"/>
                        <a:pt x="1386175" y="597226"/>
                        <a:pt x="1394912" y="599033"/>
                      </a:cubicBezTo>
                      <a:cubicBezTo>
                        <a:pt x="1406562" y="601443"/>
                        <a:pt x="1415165" y="606519"/>
                        <a:pt x="1419730" y="614426"/>
                      </a:cubicBezTo>
                      <a:cubicBezTo>
                        <a:pt x="1424295" y="622333"/>
                        <a:pt x="1424390" y="632322"/>
                        <a:pt x="1420652" y="643616"/>
                      </a:cubicBezTo>
                      <a:lnTo>
                        <a:pt x="1408359" y="664229"/>
                      </a:lnTo>
                      <a:lnTo>
                        <a:pt x="1420758" y="664067"/>
                      </a:lnTo>
                      <a:cubicBezTo>
                        <a:pt x="1454543" y="667403"/>
                        <a:pt x="1477803" y="678286"/>
                        <a:pt x="1482529" y="695924"/>
                      </a:cubicBezTo>
                      <a:cubicBezTo>
                        <a:pt x="1487255" y="713562"/>
                        <a:pt x="1472553" y="734617"/>
                        <a:pt x="1444962" y="754398"/>
                      </a:cubicBezTo>
                      <a:lnTo>
                        <a:pt x="1435065" y="759941"/>
                      </a:lnTo>
                      <a:lnTo>
                        <a:pt x="1460938" y="765814"/>
                      </a:lnTo>
                      <a:cubicBezTo>
                        <a:pt x="1492708" y="776511"/>
                        <a:pt x="1512359" y="791290"/>
                        <a:pt x="1512359" y="807613"/>
                      </a:cubicBezTo>
                      <a:cubicBezTo>
                        <a:pt x="1512359" y="823937"/>
                        <a:pt x="1492708" y="838715"/>
                        <a:pt x="1460938" y="849412"/>
                      </a:cubicBezTo>
                      <a:lnTo>
                        <a:pt x="1422477" y="858143"/>
                      </a:lnTo>
                      <a:lnTo>
                        <a:pt x="1444962" y="870735"/>
                      </a:lnTo>
                      <a:cubicBezTo>
                        <a:pt x="1472553" y="890517"/>
                        <a:pt x="1487255" y="911571"/>
                        <a:pt x="1482529" y="929209"/>
                      </a:cubicBezTo>
                      <a:cubicBezTo>
                        <a:pt x="1477802" y="946847"/>
                        <a:pt x="1454543" y="957730"/>
                        <a:pt x="1420758" y="961066"/>
                      </a:cubicBezTo>
                      <a:lnTo>
                        <a:pt x="1406742" y="960882"/>
                      </a:lnTo>
                      <a:lnTo>
                        <a:pt x="1413554" y="972305"/>
                      </a:lnTo>
                      <a:cubicBezTo>
                        <a:pt x="1417292" y="983598"/>
                        <a:pt x="1417198" y="993588"/>
                        <a:pt x="1412633" y="1001495"/>
                      </a:cubicBezTo>
                      <a:cubicBezTo>
                        <a:pt x="1394372" y="1033123"/>
                        <a:pt x="1311498" y="1019461"/>
                        <a:pt x="1227527" y="970981"/>
                      </a:cubicBezTo>
                      <a:lnTo>
                        <a:pt x="1216402" y="963378"/>
                      </a:lnTo>
                      <a:lnTo>
                        <a:pt x="1204804" y="981847"/>
                      </a:lnTo>
                      <a:cubicBezTo>
                        <a:pt x="1104098" y="1110683"/>
                        <a:pt x="933555" y="1195389"/>
                        <a:pt x="740121" y="1195389"/>
                      </a:cubicBezTo>
                      <a:cubicBezTo>
                        <a:pt x="546687" y="1195389"/>
                        <a:pt x="376144" y="1110683"/>
                        <a:pt x="275439" y="981847"/>
                      </a:cubicBezTo>
                      <a:lnTo>
                        <a:pt x="272372" y="976965"/>
                      </a:lnTo>
                      <a:lnTo>
                        <a:pt x="223052" y="1000649"/>
                      </a:lnTo>
                      <a:cubicBezTo>
                        <a:pt x="163462" y="1023462"/>
                        <a:pt x="113422" y="1025216"/>
                        <a:pt x="99726" y="1001495"/>
                      </a:cubicBezTo>
                      <a:cubicBezTo>
                        <a:pt x="95161" y="993588"/>
                        <a:pt x="95067" y="983598"/>
                        <a:pt x="98805" y="972305"/>
                      </a:cubicBezTo>
                      <a:lnTo>
                        <a:pt x="105617" y="960882"/>
                      </a:lnTo>
                      <a:lnTo>
                        <a:pt x="91601" y="961066"/>
                      </a:lnTo>
                      <a:cubicBezTo>
                        <a:pt x="57816" y="957730"/>
                        <a:pt x="34557" y="946847"/>
                        <a:pt x="29830" y="929209"/>
                      </a:cubicBezTo>
                      <a:cubicBezTo>
                        <a:pt x="25104" y="911571"/>
                        <a:pt x="39806" y="890517"/>
                        <a:pt x="67397" y="870735"/>
                      </a:cubicBezTo>
                      <a:lnTo>
                        <a:pt x="89882" y="858143"/>
                      </a:lnTo>
                      <a:lnTo>
                        <a:pt x="51421" y="849412"/>
                      </a:lnTo>
                      <a:cubicBezTo>
                        <a:pt x="19651" y="838715"/>
                        <a:pt x="0" y="823937"/>
                        <a:pt x="0" y="807613"/>
                      </a:cubicBezTo>
                      <a:cubicBezTo>
                        <a:pt x="0" y="791290"/>
                        <a:pt x="19651" y="776511"/>
                        <a:pt x="51421" y="765814"/>
                      </a:cubicBezTo>
                      <a:lnTo>
                        <a:pt x="77294" y="759941"/>
                      </a:lnTo>
                      <a:lnTo>
                        <a:pt x="67397" y="754398"/>
                      </a:lnTo>
                      <a:cubicBezTo>
                        <a:pt x="39806" y="734617"/>
                        <a:pt x="25104" y="713562"/>
                        <a:pt x="29830" y="695924"/>
                      </a:cubicBezTo>
                      <a:cubicBezTo>
                        <a:pt x="34556" y="678286"/>
                        <a:pt x="57816" y="667403"/>
                        <a:pt x="91601" y="664067"/>
                      </a:cubicBezTo>
                      <a:lnTo>
                        <a:pt x="104000" y="664229"/>
                      </a:lnTo>
                      <a:lnTo>
                        <a:pt x="91707" y="643616"/>
                      </a:lnTo>
                      <a:cubicBezTo>
                        <a:pt x="87969" y="632322"/>
                        <a:pt x="88064" y="622333"/>
                        <a:pt x="92629" y="614426"/>
                      </a:cubicBezTo>
                      <a:cubicBezTo>
                        <a:pt x="97194" y="606519"/>
                        <a:pt x="105797" y="601443"/>
                        <a:pt x="117447" y="599033"/>
                      </a:cubicBezTo>
                      <a:cubicBezTo>
                        <a:pt x="126184" y="597226"/>
                        <a:pt x="136634" y="596919"/>
                        <a:pt x="148379" y="598044"/>
                      </a:cubicBezTo>
                      <a:lnTo>
                        <a:pt x="190966" y="608296"/>
                      </a:lnTo>
                      <a:lnTo>
                        <a:pt x="191118" y="606900"/>
                      </a:lnTo>
                      <a:cubicBezTo>
                        <a:pt x="213513" y="499836"/>
                        <a:pt x="267810" y="386773"/>
                        <a:pt x="343867" y="292520"/>
                      </a:cubicBezTo>
                      <a:lnTo>
                        <a:pt x="384598" y="249761"/>
                      </a:lnTo>
                      <a:lnTo>
                        <a:pt x="382932" y="243902"/>
                      </a:lnTo>
                      <a:cubicBezTo>
                        <a:pt x="382932" y="190980"/>
                        <a:pt x="506845" y="0"/>
                        <a:pt x="581369" y="0"/>
                      </a:cubicBezTo>
                      <a:close/>
                    </a:path>
                  </a:pathLst>
                </a:custGeom>
                <a:solidFill>
                  <a:srgbClr val="008000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楕円 5">
                  <a:extLst>
                    <a:ext uri="{FF2B5EF4-FFF2-40B4-BE49-F238E27FC236}">
                      <a16:creationId xmlns:a16="http://schemas.microsoft.com/office/drawing/2014/main" id="{613DF924-E4BF-8163-4452-5B6CD70E84AD}"/>
                    </a:ext>
                  </a:extLst>
                </p:cNvPr>
                <p:cNvSpPr/>
                <p:nvPr/>
              </p:nvSpPr>
              <p:spPr>
                <a:xfrm>
                  <a:off x="9222187" y="5118588"/>
                  <a:ext cx="107949" cy="45719"/>
                </a:xfrm>
                <a:custGeom>
                  <a:avLst/>
                  <a:gdLst>
                    <a:gd name="connsiteX0" fmla="*/ 0 w 1120775"/>
                    <a:gd name="connsiteY0" fmla="*/ 560388 h 1120775"/>
                    <a:gd name="connsiteX1" fmla="*/ 560388 w 1120775"/>
                    <a:gd name="connsiteY1" fmla="*/ 0 h 1120775"/>
                    <a:gd name="connsiteX2" fmla="*/ 1120776 w 1120775"/>
                    <a:gd name="connsiteY2" fmla="*/ 560388 h 1120775"/>
                    <a:gd name="connsiteX3" fmla="*/ 560388 w 1120775"/>
                    <a:gd name="connsiteY3" fmla="*/ 1120776 h 1120775"/>
                    <a:gd name="connsiteX4" fmla="*/ 0 w 1120775"/>
                    <a:gd name="connsiteY4" fmla="*/ 560388 h 1120775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0776" h="1120776">
                      <a:moveTo>
                        <a:pt x="0" y="560388"/>
                      </a:moveTo>
                      <a:cubicBezTo>
                        <a:pt x="0" y="250894"/>
                        <a:pt x="250894" y="0"/>
                        <a:pt x="560388" y="0"/>
                      </a:cubicBezTo>
                      <a:cubicBezTo>
                        <a:pt x="869882" y="0"/>
                        <a:pt x="1120776" y="250894"/>
                        <a:pt x="1120776" y="560388"/>
                      </a:cubicBezTo>
                      <a:cubicBezTo>
                        <a:pt x="1120776" y="869882"/>
                        <a:pt x="869882" y="1120776"/>
                        <a:pt x="560388" y="1120776"/>
                      </a:cubicBezTo>
                      <a:cubicBezTo>
                        <a:pt x="250894" y="1120776"/>
                        <a:pt x="0" y="869882"/>
                        <a:pt x="0" y="56038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楕円 5">
                  <a:extLst>
                    <a:ext uri="{FF2B5EF4-FFF2-40B4-BE49-F238E27FC236}">
                      <a16:creationId xmlns:a16="http://schemas.microsoft.com/office/drawing/2014/main" id="{9CDE0572-4D12-DEA1-FDDE-7303095AE4BE}"/>
                    </a:ext>
                  </a:extLst>
                </p:cNvPr>
                <p:cNvSpPr/>
                <p:nvPr/>
              </p:nvSpPr>
              <p:spPr>
                <a:xfrm>
                  <a:off x="9436492" y="5118588"/>
                  <a:ext cx="107949" cy="45719"/>
                </a:xfrm>
                <a:custGeom>
                  <a:avLst/>
                  <a:gdLst>
                    <a:gd name="connsiteX0" fmla="*/ 0 w 1120775"/>
                    <a:gd name="connsiteY0" fmla="*/ 560388 h 1120775"/>
                    <a:gd name="connsiteX1" fmla="*/ 560388 w 1120775"/>
                    <a:gd name="connsiteY1" fmla="*/ 0 h 1120775"/>
                    <a:gd name="connsiteX2" fmla="*/ 1120776 w 1120775"/>
                    <a:gd name="connsiteY2" fmla="*/ 560388 h 1120775"/>
                    <a:gd name="connsiteX3" fmla="*/ 560388 w 1120775"/>
                    <a:gd name="connsiteY3" fmla="*/ 1120776 h 1120775"/>
                    <a:gd name="connsiteX4" fmla="*/ 0 w 1120775"/>
                    <a:gd name="connsiteY4" fmla="*/ 560388 h 1120775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  <a:gd name="connsiteX0" fmla="*/ 0 w 1120776"/>
                    <a:gd name="connsiteY0" fmla="*/ 560388 h 1120776"/>
                    <a:gd name="connsiteX1" fmla="*/ 560388 w 1120776"/>
                    <a:gd name="connsiteY1" fmla="*/ 0 h 1120776"/>
                    <a:gd name="connsiteX2" fmla="*/ 1120776 w 1120776"/>
                    <a:gd name="connsiteY2" fmla="*/ 560388 h 1120776"/>
                    <a:gd name="connsiteX3" fmla="*/ 560388 w 1120776"/>
                    <a:gd name="connsiteY3" fmla="*/ 1120776 h 1120776"/>
                    <a:gd name="connsiteX4" fmla="*/ 0 w 1120776"/>
                    <a:gd name="connsiteY4" fmla="*/ 560388 h 11207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120776" h="1120776">
                      <a:moveTo>
                        <a:pt x="0" y="560388"/>
                      </a:moveTo>
                      <a:cubicBezTo>
                        <a:pt x="0" y="250894"/>
                        <a:pt x="250894" y="0"/>
                        <a:pt x="560388" y="0"/>
                      </a:cubicBezTo>
                      <a:cubicBezTo>
                        <a:pt x="869882" y="0"/>
                        <a:pt x="1120776" y="250894"/>
                        <a:pt x="1120776" y="560388"/>
                      </a:cubicBezTo>
                      <a:cubicBezTo>
                        <a:pt x="1120776" y="869882"/>
                        <a:pt x="869882" y="1120776"/>
                        <a:pt x="560388" y="1120776"/>
                      </a:cubicBezTo>
                      <a:cubicBezTo>
                        <a:pt x="250894" y="1120776"/>
                        <a:pt x="0" y="869882"/>
                        <a:pt x="0" y="560388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C1730143-6DFB-536A-179F-CB41DD6AEF36}"/>
                    </a:ext>
                  </a:extLst>
                </p:cNvPr>
                <p:cNvSpPr/>
                <p:nvPr/>
              </p:nvSpPr>
              <p:spPr>
                <a:xfrm rot="10800000" flipH="1">
                  <a:off x="9200141" y="4071965"/>
                  <a:ext cx="366346" cy="294138"/>
                </a:xfrm>
                <a:custGeom>
                  <a:avLst/>
                  <a:gdLst>
                    <a:gd name="connsiteX0" fmla="*/ 213258 w 426515"/>
                    <a:gd name="connsiteY0" fmla="*/ 291623 h 291623"/>
                    <a:gd name="connsiteX1" fmla="*/ 322147 w 426515"/>
                    <a:gd name="connsiteY1" fmla="*/ 258076 h 291623"/>
                    <a:gd name="connsiteX2" fmla="*/ 323628 w 426515"/>
                    <a:gd name="connsiteY2" fmla="*/ 254666 h 291623"/>
                    <a:gd name="connsiteX3" fmla="*/ 337010 w 426515"/>
                    <a:gd name="connsiteY3" fmla="*/ 247778 h 291623"/>
                    <a:gd name="connsiteX4" fmla="*/ 401352 w 426515"/>
                    <a:gd name="connsiteY4" fmla="*/ 174182 h 291623"/>
                    <a:gd name="connsiteX5" fmla="*/ 426515 w 426515"/>
                    <a:gd name="connsiteY5" fmla="*/ 76917 h 291623"/>
                    <a:gd name="connsiteX6" fmla="*/ 394054 w 426515"/>
                    <a:gd name="connsiteY6" fmla="*/ 20031 h 291623"/>
                    <a:gd name="connsiteX7" fmla="*/ 310337 w 426515"/>
                    <a:gd name="connsiteY7" fmla="*/ 60994 h 291623"/>
                    <a:gd name="connsiteX8" fmla="*/ 287224 w 426515"/>
                    <a:gd name="connsiteY8" fmla="*/ 85227 h 291623"/>
                    <a:gd name="connsiteX9" fmla="*/ 274077 w 426515"/>
                    <a:gd name="connsiteY9" fmla="*/ 50650 h 291623"/>
                    <a:gd name="connsiteX10" fmla="*/ 213938 w 426515"/>
                    <a:gd name="connsiteY10" fmla="*/ 0 h 291623"/>
                    <a:gd name="connsiteX11" fmla="*/ 153800 w 426515"/>
                    <a:gd name="connsiteY11" fmla="*/ 50650 h 291623"/>
                    <a:gd name="connsiteX12" fmla="*/ 140266 w 426515"/>
                    <a:gd name="connsiteY12" fmla="*/ 86247 h 291623"/>
                    <a:gd name="connsiteX13" fmla="*/ 116178 w 426515"/>
                    <a:gd name="connsiteY13" fmla="*/ 60993 h 291623"/>
                    <a:gd name="connsiteX14" fmla="*/ 32462 w 426515"/>
                    <a:gd name="connsiteY14" fmla="*/ 20031 h 291623"/>
                    <a:gd name="connsiteX15" fmla="*/ 25164 w 426515"/>
                    <a:gd name="connsiteY15" fmla="*/ 174182 h 291623"/>
                    <a:gd name="connsiteX16" fmla="*/ 89505 w 426515"/>
                    <a:gd name="connsiteY16" fmla="*/ 247777 h 291623"/>
                    <a:gd name="connsiteX17" fmla="*/ 102888 w 426515"/>
                    <a:gd name="connsiteY17" fmla="*/ 254666 h 291623"/>
                    <a:gd name="connsiteX18" fmla="*/ 104369 w 426515"/>
                    <a:gd name="connsiteY18" fmla="*/ 258076 h 291623"/>
                    <a:gd name="connsiteX19" fmla="*/ 213258 w 426515"/>
                    <a:gd name="connsiteY19" fmla="*/ 291623 h 29162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426515" h="291623">
                      <a:moveTo>
                        <a:pt x="213258" y="291623"/>
                      </a:moveTo>
                      <a:cubicBezTo>
                        <a:pt x="262209" y="291623"/>
                        <a:pt x="304207" y="277790"/>
                        <a:pt x="322147" y="258076"/>
                      </a:cubicBezTo>
                      <a:lnTo>
                        <a:pt x="323628" y="254666"/>
                      </a:lnTo>
                      <a:lnTo>
                        <a:pt x="337010" y="247778"/>
                      </a:lnTo>
                      <a:cubicBezTo>
                        <a:pt x="362185" y="230136"/>
                        <a:pt x="385622" y="204211"/>
                        <a:pt x="401352" y="174182"/>
                      </a:cubicBezTo>
                      <a:cubicBezTo>
                        <a:pt x="417082" y="144153"/>
                        <a:pt x="426600" y="107170"/>
                        <a:pt x="426515" y="76917"/>
                      </a:cubicBezTo>
                      <a:cubicBezTo>
                        <a:pt x="426429" y="46664"/>
                        <a:pt x="416739" y="23141"/>
                        <a:pt x="394054" y="20031"/>
                      </a:cubicBezTo>
                      <a:cubicBezTo>
                        <a:pt x="371369" y="16922"/>
                        <a:pt x="339983" y="34816"/>
                        <a:pt x="310337" y="60994"/>
                      </a:cubicBezTo>
                      <a:lnTo>
                        <a:pt x="287224" y="85227"/>
                      </a:lnTo>
                      <a:lnTo>
                        <a:pt x="274077" y="50650"/>
                      </a:lnTo>
                      <a:cubicBezTo>
                        <a:pt x="258686" y="21439"/>
                        <a:pt x="237425" y="0"/>
                        <a:pt x="213938" y="0"/>
                      </a:cubicBezTo>
                      <a:cubicBezTo>
                        <a:pt x="190453" y="0"/>
                        <a:pt x="169191" y="21439"/>
                        <a:pt x="153800" y="50650"/>
                      </a:cubicBezTo>
                      <a:lnTo>
                        <a:pt x="140266" y="86247"/>
                      </a:lnTo>
                      <a:lnTo>
                        <a:pt x="116178" y="60993"/>
                      </a:lnTo>
                      <a:cubicBezTo>
                        <a:pt x="86532" y="34815"/>
                        <a:pt x="55147" y="16921"/>
                        <a:pt x="32462" y="20031"/>
                      </a:cubicBezTo>
                      <a:cubicBezTo>
                        <a:pt x="-12910" y="26249"/>
                        <a:pt x="-6297" y="114124"/>
                        <a:pt x="25164" y="174182"/>
                      </a:cubicBezTo>
                      <a:cubicBezTo>
                        <a:pt x="40894" y="204210"/>
                        <a:pt x="64330" y="230136"/>
                        <a:pt x="89505" y="247777"/>
                      </a:cubicBezTo>
                      <a:lnTo>
                        <a:pt x="102888" y="254666"/>
                      </a:lnTo>
                      <a:lnTo>
                        <a:pt x="104369" y="258076"/>
                      </a:lnTo>
                      <a:cubicBezTo>
                        <a:pt x="122309" y="277790"/>
                        <a:pt x="164308" y="291623"/>
                        <a:pt x="213258" y="291623"/>
                      </a:cubicBezTo>
                      <a:close/>
                    </a:path>
                  </a:pathLst>
                </a:custGeom>
                <a:solidFill>
                  <a:schemeClr val="tx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15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17" name="月 216">
                <a:extLst>
                  <a:ext uri="{FF2B5EF4-FFF2-40B4-BE49-F238E27FC236}">
                    <a16:creationId xmlns:a16="http://schemas.microsoft.com/office/drawing/2014/main" id="{25F51D16-29C4-E68E-AA25-A3A0A29B625E}"/>
                  </a:ext>
                </a:extLst>
              </p:cNvPr>
              <p:cNvSpPr/>
              <p:nvPr/>
            </p:nvSpPr>
            <p:spPr>
              <a:xfrm rot="16200000">
                <a:off x="8041204" y="6232763"/>
                <a:ext cx="62930" cy="203656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8" name="月 217">
                <a:extLst>
                  <a:ext uri="{FF2B5EF4-FFF2-40B4-BE49-F238E27FC236}">
                    <a16:creationId xmlns:a16="http://schemas.microsoft.com/office/drawing/2014/main" id="{19B2D651-1EEC-1AAC-6696-14AE1737C9CF}"/>
                  </a:ext>
                </a:extLst>
              </p:cNvPr>
              <p:cNvSpPr/>
              <p:nvPr/>
            </p:nvSpPr>
            <p:spPr>
              <a:xfrm rot="16200000">
                <a:off x="8569843" y="6232764"/>
                <a:ext cx="62930" cy="203654"/>
              </a:xfrm>
              <a:prstGeom prst="moon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1818041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326243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干支、辰年のイラスト</a:t>
            </a:r>
          </a:p>
        </p:txBody>
      </p:sp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5AC9D75-69EE-D4CB-7A8E-3AB723E786FC}"/>
              </a:ext>
            </a:extLst>
          </p:cNvPr>
          <p:cNvGrpSpPr/>
          <p:nvPr/>
        </p:nvGrpSpPr>
        <p:grpSpPr>
          <a:xfrm>
            <a:off x="3948135" y="4054715"/>
            <a:ext cx="2144022" cy="2123970"/>
            <a:chOff x="8642405" y="3717363"/>
            <a:chExt cx="1512359" cy="1498214"/>
          </a:xfrm>
        </p:grpSpPr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9057D0F6-0364-1DA8-DC19-CE85A0B51A45}"/>
                </a:ext>
              </a:extLst>
            </p:cNvPr>
            <p:cNvSpPr/>
            <p:nvPr/>
          </p:nvSpPr>
          <p:spPr>
            <a:xfrm>
              <a:off x="90364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16879F74-DFB0-A3B4-DA9A-3ACE164DC12D}"/>
                </a:ext>
              </a:extLst>
            </p:cNvPr>
            <p:cNvSpPr/>
            <p:nvPr/>
          </p:nvSpPr>
          <p:spPr>
            <a:xfrm flipH="1">
              <a:off x="95444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90A4EAF8-DAEB-4ECE-8389-75799FCA5DF1}"/>
                </a:ext>
              </a:extLst>
            </p:cNvPr>
            <p:cNvSpPr/>
            <p:nvPr/>
          </p:nvSpPr>
          <p:spPr>
            <a:xfrm>
              <a:off x="8642405" y="4009464"/>
              <a:ext cx="1512359" cy="1195389"/>
            </a:xfrm>
            <a:custGeom>
              <a:avLst/>
              <a:gdLst>
                <a:gd name="connsiteX0" fmla="*/ 581369 w 1512359"/>
                <a:gd name="connsiteY0" fmla="*/ 0 h 1195389"/>
                <a:gd name="connsiteX1" fmla="*/ 636722 w 1512359"/>
                <a:gd name="connsiteY1" fmla="*/ 63218 h 1195389"/>
                <a:gd name="connsiteX2" fmla="*/ 641967 w 1512359"/>
                <a:gd name="connsiteY2" fmla="*/ 87756 h 1195389"/>
                <a:gd name="connsiteX3" fmla="*/ 682825 w 1512359"/>
                <a:gd name="connsiteY3" fmla="*/ 78822 h 1195389"/>
                <a:gd name="connsiteX4" fmla="*/ 740121 w 1512359"/>
                <a:gd name="connsiteY4" fmla="*/ 74613 h 1195389"/>
                <a:gd name="connsiteX5" fmla="*/ 797418 w 1512359"/>
                <a:gd name="connsiteY5" fmla="*/ 78822 h 1195389"/>
                <a:gd name="connsiteX6" fmla="*/ 835271 w 1512359"/>
                <a:gd name="connsiteY6" fmla="*/ 87099 h 1195389"/>
                <a:gd name="connsiteX7" fmla="*/ 840375 w 1512359"/>
                <a:gd name="connsiteY7" fmla="*/ 63218 h 1195389"/>
                <a:gd name="connsiteX8" fmla="*/ 895728 w 1512359"/>
                <a:gd name="connsiteY8" fmla="*/ 0 h 1195389"/>
                <a:gd name="connsiteX9" fmla="*/ 1094165 w 1512359"/>
                <a:gd name="connsiteY9" fmla="*/ 243902 h 1195389"/>
                <a:gd name="connsiteX10" fmla="*/ 1093222 w 1512359"/>
                <a:gd name="connsiteY10" fmla="*/ 247218 h 1195389"/>
                <a:gd name="connsiteX11" fmla="*/ 1136375 w 1512359"/>
                <a:gd name="connsiteY11" fmla="*/ 292520 h 1195389"/>
                <a:gd name="connsiteX12" fmla="*/ 1289124 w 1512359"/>
                <a:gd name="connsiteY12" fmla="*/ 606900 h 1195389"/>
                <a:gd name="connsiteX13" fmla="*/ 1290425 w 1512359"/>
                <a:gd name="connsiteY13" fmla="*/ 618798 h 1195389"/>
                <a:gd name="connsiteX14" fmla="*/ 1303802 w 1512359"/>
                <a:gd name="connsiteY14" fmla="*/ 612531 h 1195389"/>
                <a:gd name="connsiteX15" fmla="*/ 1363980 w 1512359"/>
                <a:gd name="connsiteY15" fmla="*/ 598044 h 1195389"/>
                <a:gd name="connsiteX16" fmla="*/ 1394912 w 1512359"/>
                <a:gd name="connsiteY16" fmla="*/ 599033 h 1195389"/>
                <a:gd name="connsiteX17" fmla="*/ 1419730 w 1512359"/>
                <a:gd name="connsiteY17" fmla="*/ 614426 h 1195389"/>
                <a:gd name="connsiteX18" fmla="*/ 1420652 w 1512359"/>
                <a:gd name="connsiteY18" fmla="*/ 643616 h 1195389"/>
                <a:gd name="connsiteX19" fmla="*/ 1408359 w 1512359"/>
                <a:gd name="connsiteY19" fmla="*/ 664229 h 1195389"/>
                <a:gd name="connsiteX20" fmla="*/ 1420758 w 1512359"/>
                <a:gd name="connsiteY20" fmla="*/ 664067 h 1195389"/>
                <a:gd name="connsiteX21" fmla="*/ 1482529 w 1512359"/>
                <a:gd name="connsiteY21" fmla="*/ 695924 h 1195389"/>
                <a:gd name="connsiteX22" fmla="*/ 1444962 w 1512359"/>
                <a:gd name="connsiteY22" fmla="*/ 754398 h 1195389"/>
                <a:gd name="connsiteX23" fmla="*/ 1435065 w 1512359"/>
                <a:gd name="connsiteY23" fmla="*/ 759941 h 1195389"/>
                <a:gd name="connsiteX24" fmla="*/ 1460938 w 1512359"/>
                <a:gd name="connsiteY24" fmla="*/ 765814 h 1195389"/>
                <a:gd name="connsiteX25" fmla="*/ 1512359 w 1512359"/>
                <a:gd name="connsiteY25" fmla="*/ 807613 h 1195389"/>
                <a:gd name="connsiteX26" fmla="*/ 1460938 w 1512359"/>
                <a:gd name="connsiteY26" fmla="*/ 849412 h 1195389"/>
                <a:gd name="connsiteX27" fmla="*/ 1422477 w 1512359"/>
                <a:gd name="connsiteY27" fmla="*/ 858143 h 1195389"/>
                <a:gd name="connsiteX28" fmla="*/ 1444962 w 1512359"/>
                <a:gd name="connsiteY28" fmla="*/ 870735 h 1195389"/>
                <a:gd name="connsiteX29" fmla="*/ 1482529 w 1512359"/>
                <a:gd name="connsiteY29" fmla="*/ 929209 h 1195389"/>
                <a:gd name="connsiteX30" fmla="*/ 1420758 w 1512359"/>
                <a:gd name="connsiteY30" fmla="*/ 961066 h 1195389"/>
                <a:gd name="connsiteX31" fmla="*/ 1406742 w 1512359"/>
                <a:gd name="connsiteY31" fmla="*/ 960882 h 1195389"/>
                <a:gd name="connsiteX32" fmla="*/ 1413554 w 1512359"/>
                <a:gd name="connsiteY32" fmla="*/ 972305 h 1195389"/>
                <a:gd name="connsiteX33" fmla="*/ 1412633 w 1512359"/>
                <a:gd name="connsiteY33" fmla="*/ 1001495 h 1195389"/>
                <a:gd name="connsiteX34" fmla="*/ 1227527 w 1512359"/>
                <a:gd name="connsiteY34" fmla="*/ 970981 h 1195389"/>
                <a:gd name="connsiteX35" fmla="*/ 1216402 w 1512359"/>
                <a:gd name="connsiteY35" fmla="*/ 963378 h 1195389"/>
                <a:gd name="connsiteX36" fmla="*/ 1204804 w 1512359"/>
                <a:gd name="connsiteY36" fmla="*/ 981847 h 1195389"/>
                <a:gd name="connsiteX37" fmla="*/ 740121 w 1512359"/>
                <a:gd name="connsiteY37" fmla="*/ 1195389 h 1195389"/>
                <a:gd name="connsiteX38" fmla="*/ 275439 w 1512359"/>
                <a:gd name="connsiteY38" fmla="*/ 981847 h 1195389"/>
                <a:gd name="connsiteX39" fmla="*/ 272372 w 1512359"/>
                <a:gd name="connsiteY39" fmla="*/ 976965 h 1195389"/>
                <a:gd name="connsiteX40" fmla="*/ 223052 w 1512359"/>
                <a:gd name="connsiteY40" fmla="*/ 1000649 h 1195389"/>
                <a:gd name="connsiteX41" fmla="*/ 99726 w 1512359"/>
                <a:gd name="connsiteY41" fmla="*/ 1001495 h 1195389"/>
                <a:gd name="connsiteX42" fmla="*/ 98805 w 1512359"/>
                <a:gd name="connsiteY42" fmla="*/ 972305 h 1195389"/>
                <a:gd name="connsiteX43" fmla="*/ 105617 w 1512359"/>
                <a:gd name="connsiteY43" fmla="*/ 960882 h 1195389"/>
                <a:gd name="connsiteX44" fmla="*/ 91601 w 1512359"/>
                <a:gd name="connsiteY44" fmla="*/ 961066 h 1195389"/>
                <a:gd name="connsiteX45" fmla="*/ 29830 w 1512359"/>
                <a:gd name="connsiteY45" fmla="*/ 929209 h 1195389"/>
                <a:gd name="connsiteX46" fmla="*/ 67397 w 1512359"/>
                <a:gd name="connsiteY46" fmla="*/ 870735 h 1195389"/>
                <a:gd name="connsiteX47" fmla="*/ 89882 w 1512359"/>
                <a:gd name="connsiteY47" fmla="*/ 858143 h 1195389"/>
                <a:gd name="connsiteX48" fmla="*/ 51421 w 1512359"/>
                <a:gd name="connsiteY48" fmla="*/ 849412 h 1195389"/>
                <a:gd name="connsiteX49" fmla="*/ 0 w 1512359"/>
                <a:gd name="connsiteY49" fmla="*/ 807613 h 1195389"/>
                <a:gd name="connsiteX50" fmla="*/ 51421 w 1512359"/>
                <a:gd name="connsiteY50" fmla="*/ 765814 h 1195389"/>
                <a:gd name="connsiteX51" fmla="*/ 77294 w 1512359"/>
                <a:gd name="connsiteY51" fmla="*/ 759941 h 1195389"/>
                <a:gd name="connsiteX52" fmla="*/ 67397 w 1512359"/>
                <a:gd name="connsiteY52" fmla="*/ 754398 h 1195389"/>
                <a:gd name="connsiteX53" fmla="*/ 29830 w 1512359"/>
                <a:gd name="connsiteY53" fmla="*/ 695924 h 1195389"/>
                <a:gd name="connsiteX54" fmla="*/ 91601 w 1512359"/>
                <a:gd name="connsiteY54" fmla="*/ 664067 h 1195389"/>
                <a:gd name="connsiteX55" fmla="*/ 104000 w 1512359"/>
                <a:gd name="connsiteY55" fmla="*/ 664229 h 1195389"/>
                <a:gd name="connsiteX56" fmla="*/ 91707 w 1512359"/>
                <a:gd name="connsiteY56" fmla="*/ 643616 h 1195389"/>
                <a:gd name="connsiteX57" fmla="*/ 92629 w 1512359"/>
                <a:gd name="connsiteY57" fmla="*/ 614426 h 1195389"/>
                <a:gd name="connsiteX58" fmla="*/ 117447 w 1512359"/>
                <a:gd name="connsiteY58" fmla="*/ 599033 h 1195389"/>
                <a:gd name="connsiteX59" fmla="*/ 148379 w 1512359"/>
                <a:gd name="connsiteY59" fmla="*/ 598044 h 1195389"/>
                <a:gd name="connsiteX60" fmla="*/ 190966 w 1512359"/>
                <a:gd name="connsiteY60" fmla="*/ 608296 h 1195389"/>
                <a:gd name="connsiteX61" fmla="*/ 191118 w 1512359"/>
                <a:gd name="connsiteY61" fmla="*/ 606900 h 1195389"/>
                <a:gd name="connsiteX62" fmla="*/ 343867 w 1512359"/>
                <a:gd name="connsiteY62" fmla="*/ 292520 h 1195389"/>
                <a:gd name="connsiteX63" fmla="*/ 384598 w 1512359"/>
                <a:gd name="connsiteY63" fmla="*/ 249761 h 1195389"/>
                <a:gd name="connsiteX64" fmla="*/ 382932 w 1512359"/>
                <a:gd name="connsiteY64" fmla="*/ 243902 h 1195389"/>
                <a:gd name="connsiteX65" fmla="*/ 581369 w 1512359"/>
                <a:gd name="connsiteY65" fmla="*/ 0 h 119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12359" h="1195389">
                  <a:moveTo>
                    <a:pt x="581369" y="0"/>
                  </a:moveTo>
                  <a:cubicBezTo>
                    <a:pt x="609316" y="0"/>
                    <a:pt x="626348" y="26856"/>
                    <a:pt x="636722" y="63218"/>
                  </a:cubicBezTo>
                  <a:lnTo>
                    <a:pt x="641967" y="87756"/>
                  </a:lnTo>
                  <a:lnTo>
                    <a:pt x="682825" y="78822"/>
                  </a:lnTo>
                  <a:cubicBezTo>
                    <a:pt x="701663" y="76054"/>
                    <a:pt x="720778" y="74613"/>
                    <a:pt x="740121" y="74613"/>
                  </a:cubicBezTo>
                  <a:cubicBezTo>
                    <a:pt x="759464" y="74613"/>
                    <a:pt x="778579" y="76054"/>
                    <a:pt x="797418" y="78822"/>
                  </a:cubicBezTo>
                  <a:lnTo>
                    <a:pt x="835271" y="87099"/>
                  </a:lnTo>
                  <a:lnTo>
                    <a:pt x="840375" y="63218"/>
                  </a:lnTo>
                  <a:cubicBezTo>
                    <a:pt x="850749" y="26856"/>
                    <a:pt x="867782" y="0"/>
                    <a:pt x="895728" y="0"/>
                  </a:cubicBezTo>
                  <a:cubicBezTo>
                    <a:pt x="970252" y="0"/>
                    <a:pt x="1094165" y="190980"/>
                    <a:pt x="1094165" y="243902"/>
                  </a:cubicBezTo>
                  <a:lnTo>
                    <a:pt x="1093222" y="247218"/>
                  </a:lnTo>
                  <a:lnTo>
                    <a:pt x="1136375" y="292520"/>
                  </a:lnTo>
                  <a:cubicBezTo>
                    <a:pt x="1212433" y="386773"/>
                    <a:pt x="1266730" y="499836"/>
                    <a:pt x="1289124" y="606900"/>
                  </a:cubicBezTo>
                  <a:lnTo>
                    <a:pt x="1290425" y="618798"/>
                  </a:lnTo>
                  <a:lnTo>
                    <a:pt x="1303802" y="612531"/>
                  </a:lnTo>
                  <a:cubicBezTo>
                    <a:pt x="1325832" y="604637"/>
                    <a:pt x="1346363" y="599731"/>
                    <a:pt x="1363980" y="598044"/>
                  </a:cubicBezTo>
                  <a:cubicBezTo>
                    <a:pt x="1375725" y="596919"/>
                    <a:pt x="1386175" y="597226"/>
                    <a:pt x="1394912" y="599033"/>
                  </a:cubicBezTo>
                  <a:cubicBezTo>
                    <a:pt x="1406562" y="601443"/>
                    <a:pt x="1415165" y="606519"/>
                    <a:pt x="1419730" y="614426"/>
                  </a:cubicBezTo>
                  <a:cubicBezTo>
                    <a:pt x="1424295" y="622333"/>
                    <a:pt x="1424390" y="632322"/>
                    <a:pt x="1420652" y="643616"/>
                  </a:cubicBezTo>
                  <a:lnTo>
                    <a:pt x="1408359" y="664229"/>
                  </a:lnTo>
                  <a:lnTo>
                    <a:pt x="1420758" y="664067"/>
                  </a:lnTo>
                  <a:cubicBezTo>
                    <a:pt x="1454543" y="667403"/>
                    <a:pt x="1477803" y="678286"/>
                    <a:pt x="1482529" y="695924"/>
                  </a:cubicBezTo>
                  <a:cubicBezTo>
                    <a:pt x="1487255" y="713562"/>
                    <a:pt x="1472553" y="734617"/>
                    <a:pt x="1444962" y="754398"/>
                  </a:cubicBezTo>
                  <a:lnTo>
                    <a:pt x="1435065" y="759941"/>
                  </a:lnTo>
                  <a:lnTo>
                    <a:pt x="1460938" y="765814"/>
                  </a:lnTo>
                  <a:cubicBezTo>
                    <a:pt x="1492708" y="776511"/>
                    <a:pt x="1512359" y="791290"/>
                    <a:pt x="1512359" y="807613"/>
                  </a:cubicBezTo>
                  <a:cubicBezTo>
                    <a:pt x="1512359" y="823937"/>
                    <a:pt x="1492708" y="838715"/>
                    <a:pt x="1460938" y="849412"/>
                  </a:cubicBezTo>
                  <a:lnTo>
                    <a:pt x="1422477" y="858143"/>
                  </a:lnTo>
                  <a:lnTo>
                    <a:pt x="1444962" y="870735"/>
                  </a:lnTo>
                  <a:cubicBezTo>
                    <a:pt x="1472553" y="890517"/>
                    <a:pt x="1487255" y="911571"/>
                    <a:pt x="1482529" y="929209"/>
                  </a:cubicBezTo>
                  <a:cubicBezTo>
                    <a:pt x="1477802" y="946847"/>
                    <a:pt x="1454543" y="957730"/>
                    <a:pt x="1420758" y="961066"/>
                  </a:cubicBezTo>
                  <a:lnTo>
                    <a:pt x="1406742" y="960882"/>
                  </a:lnTo>
                  <a:lnTo>
                    <a:pt x="1413554" y="972305"/>
                  </a:lnTo>
                  <a:cubicBezTo>
                    <a:pt x="1417292" y="983598"/>
                    <a:pt x="1417198" y="993588"/>
                    <a:pt x="1412633" y="1001495"/>
                  </a:cubicBezTo>
                  <a:cubicBezTo>
                    <a:pt x="1394372" y="1033123"/>
                    <a:pt x="1311498" y="1019461"/>
                    <a:pt x="1227527" y="970981"/>
                  </a:cubicBezTo>
                  <a:lnTo>
                    <a:pt x="1216402" y="963378"/>
                  </a:lnTo>
                  <a:lnTo>
                    <a:pt x="1204804" y="981847"/>
                  </a:lnTo>
                  <a:cubicBezTo>
                    <a:pt x="1104098" y="1110683"/>
                    <a:pt x="933555" y="1195389"/>
                    <a:pt x="740121" y="1195389"/>
                  </a:cubicBezTo>
                  <a:cubicBezTo>
                    <a:pt x="546687" y="1195389"/>
                    <a:pt x="376144" y="1110683"/>
                    <a:pt x="275439" y="981847"/>
                  </a:cubicBezTo>
                  <a:lnTo>
                    <a:pt x="272372" y="976965"/>
                  </a:lnTo>
                  <a:lnTo>
                    <a:pt x="223052" y="1000649"/>
                  </a:lnTo>
                  <a:cubicBezTo>
                    <a:pt x="163462" y="1023462"/>
                    <a:pt x="113422" y="1025216"/>
                    <a:pt x="99726" y="1001495"/>
                  </a:cubicBezTo>
                  <a:cubicBezTo>
                    <a:pt x="95161" y="993588"/>
                    <a:pt x="95067" y="983598"/>
                    <a:pt x="98805" y="972305"/>
                  </a:cubicBezTo>
                  <a:lnTo>
                    <a:pt x="105617" y="960882"/>
                  </a:lnTo>
                  <a:lnTo>
                    <a:pt x="91601" y="961066"/>
                  </a:lnTo>
                  <a:cubicBezTo>
                    <a:pt x="57816" y="957730"/>
                    <a:pt x="34557" y="946847"/>
                    <a:pt x="29830" y="929209"/>
                  </a:cubicBezTo>
                  <a:cubicBezTo>
                    <a:pt x="25104" y="911571"/>
                    <a:pt x="39806" y="890517"/>
                    <a:pt x="67397" y="870735"/>
                  </a:cubicBezTo>
                  <a:lnTo>
                    <a:pt x="89882" y="858143"/>
                  </a:lnTo>
                  <a:lnTo>
                    <a:pt x="51421" y="849412"/>
                  </a:lnTo>
                  <a:cubicBezTo>
                    <a:pt x="19651" y="838715"/>
                    <a:pt x="0" y="823937"/>
                    <a:pt x="0" y="807613"/>
                  </a:cubicBezTo>
                  <a:cubicBezTo>
                    <a:pt x="0" y="791290"/>
                    <a:pt x="19651" y="776511"/>
                    <a:pt x="51421" y="765814"/>
                  </a:cubicBezTo>
                  <a:lnTo>
                    <a:pt x="77294" y="759941"/>
                  </a:lnTo>
                  <a:lnTo>
                    <a:pt x="67397" y="754398"/>
                  </a:lnTo>
                  <a:cubicBezTo>
                    <a:pt x="39806" y="734617"/>
                    <a:pt x="25104" y="713562"/>
                    <a:pt x="29830" y="695924"/>
                  </a:cubicBezTo>
                  <a:cubicBezTo>
                    <a:pt x="34556" y="678286"/>
                    <a:pt x="57816" y="667403"/>
                    <a:pt x="91601" y="664067"/>
                  </a:cubicBezTo>
                  <a:lnTo>
                    <a:pt x="104000" y="664229"/>
                  </a:lnTo>
                  <a:lnTo>
                    <a:pt x="91707" y="643616"/>
                  </a:lnTo>
                  <a:cubicBezTo>
                    <a:pt x="87969" y="632322"/>
                    <a:pt x="88064" y="622333"/>
                    <a:pt x="92629" y="614426"/>
                  </a:cubicBezTo>
                  <a:cubicBezTo>
                    <a:pt x="97194" y="606519"/>
                    <a:pt x="105797" y="601443"/>
                    <a:pt x="117447" y="599033"/>
                  </a:cubicBezTo>
                  <a:cubicBezTo>
                    <a:pt x="126184" y="597226"/>
                    <a:pt x="136634" y="596919"/>
                    <a:pt x="148379" y="598044"/>
                  </a:cubicBezTo>
                  <a:lnTo>
                    <a:pt x="190966" y="608296"/>
                  </a:lnTo>
                  <a:lnTo>
                    <a:pt x="191118" y="606900"/>
                  </a:lnTo>
                  <a:cubicBezTo>
                    <a:pt x="213513" y="499836"/>
                    <a:pt x="267810" y="386773"/>
                    <a:pt x="343867" y="292520"/>
                  </a:cubicBezTo>
                  <a:lnTo>
                    <a:pt x="384598" y="249761"/>
                  </a:lnTo>
                  <a:lnTo>
                    <a:pt x="382932" y="243902"/>
                  </a:lnTo>
                  <a:cubicBezTo>
                    <a:pt x="382932" y="190980"/>
                    <a:pt x="506845" y="0"/>
                    <a:pt x="581369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楕円 5">
              <a:extLst>
                <a:ext uri="{FF2B5EF4-FFF2-40B4-BE49-F238E27FC236}">
                  <a16:creationId xmlns:a16="http://schemas.microsoft.com/office/drawing/2014/main" id="{B708BBC7-8347-C151-E83B-022D9EE7BD49}"/>
                </a:ext>
              </a:extLst>
            </p:cNvPr>
            <p:cNvSpPr/>
            <p:nvPr/>
          </p:nvSpPr>
          <p:spPr>
            <a:xfrm>
              <a:off x="8967986" y="4448176"/>
              <a:ext cx="251228" cy="194138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楕円 5">
              <a:extLst>
                <a:ext uri="{FF2B5EF4-FFF2-40B4-BE49-F238E27FC236}">
                  <a16:creationId xmlns:a16="http://schemas.microsoft.com/office/drawing/2014/main" id="{CF6C09F8-5C65-0AF8-3676-18C14811F5B9}"/>
                </a:ext>
              </a:extLst>
            </p:cNvPr>
            <p:cNvSpPr/>
            <p:nvPr/>
          </p:nvSpPr>
          <p:spPr>
            <a:xfrm>
              <a:off x="9549011" y="4448176"/>
              <a:ext cx="251228" cy="194138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楕円 5">
              <a:extLst>
                <a:ext uri="{FF2B5EF4-FFF2-40B4-BE49-F238E27FC236}">
                  <a16:creationId xmlns:a16="http://schemas.microsoft.com/office/drawing/2014/main" id="{DDCCB2E5-9EE3-EA57-1F40-DA0FA6E533BA}"/>
                </a:ext>
              </a:extLst>
            </p:cNvPr>
            <p:cNvSpPr/>
            <p:nvPr/>
          </p:nvSpPr>
          <p:spPr>
            <a:xfrm rot="20700000">
              <a:off x="9025136" y="4505325"/>
              <a:ext cx="136928" cy="7984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楕円 5">
              <a:extLst>
                <a:ext uri="{FF2B5EF4-FFF2-40B4-BE49-F238E27FC236}">
                  <a16:creationId xmlns:a16="http://schemas.microsoft.com/office/drawing/2014/main" id="{5BDC2E0F-9D97-6152-681A-0BB25CDCB9D8}"/>
                </a:ext>
              </a:extLst>
            </p:cNvPr>
            <p:cNvSpPr/>
            <p:nvPr/>
          </p:nvSpPr>
          <p:spPr>
            <a:xfrm rot="900000">
              <a:off x="9606161" y="4505325"/>
              <a:ext cx="136928" cy="7984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楕円 5">
              <a:extLst>
                <a:ext uri="{FF2B5EF4-FFF2-40B4-BE49-F238E27FC236}">
                  <a16:creationId xmlns:a16="http://schemas.microsoft.com/office/drawing/2014/main" id="{5859D186-3000-8CCA-F3DB-A0860A83F884}"/>
                </a:ext>
              </a:extLst>
            </p:cNvPr>
            <p:cNvSpPr/>
            <p:nvPr/>
          </p:nvSpPr>
          <p:spPr>
            <a:xfrm>
              <a:off x="9222187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楕円 5">
              <a:extLst>
                <a:ext uri="{FF2B5EF4-FFF2-40B4-BE49-F238E27FC236}">
                  <a16:creationId xmlns:a16="http://schemas.microsoft.com/office/drawing/2014/main" id="{D7ACD656-537A-4DF7-883A-F6C0E8DF7D4D}"/>
                </a:ext>
              </a:extLst>
            </p:cNvPr>
            <p:cNvSpPr/>
            <p:nvPr/>
          </p:nvSpPr>
          <p:spPr>
            <a:xfrm>
              <a:off x="9436492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3C2FBAD0-59A5-FC93-A898-E3F8692514B6}"/>
                </a:ext>
              </a:extLst>
            </p:cNvPr>
            <p:cNvSpPr/>
            <p:nvPr/>
          </p:nvSpPr>
          <p:spPr>
            <a:xfrm rot="10800000" flipH="1">
              <a:off x="9200141" y="4071965"/>
              <a:ext cx="366346" cy="174032"/>
            </a:xfrm>
            <a:custGeom>
              <a:avLst/>
              <a:gdLst>
                <a:gd name="connsiteX0" fmla="*/ 213258 w 426515"/>
                <a:gd name="connsiteY0" fmla="*/ 291623 h 291623"/>
                <a:gd name="connsiteX1" fmla="*/ 322147 w 426515"/>
                <a:gd name="connsiteY1" fmla="*/ 258076 h 291623"/>
                <a:gd name="connsiteX2" fmla="*/ 323628 w 426515"/>
                <a:gd name="connsiteY2" fmla="*/ 254666 h 291623"/>
                <a:gd name="connsiteX3" fmla="*/ 337010 w 426515"/>
                <a:gd name="connsiteY3" fmla="*/ 247778 h 291623"/>
                <a:gd name="connsiteX4" fmla="*/ 401352 w 426515"/>
                <a:gd name="connsiteY4" fmla="*/ 174182 h 291623"/>
                <a:gd name="connsiteX5" fmla="*/ 426515 w 426515"/>
                <a:gd name="connsiteY5" fmla="*/ 76917 h 291623"/>
                <a:gd name="connsiteX6" fmla="*/ 394054 w 426515"/>
                <a:gd name="connsiteY6" fmla="*/ 20031 h 291623"/>
                <a:gd name="connsiteX7" fmla="*/ 310337 w 426515"/>
                <a:gd name="connsiteY7" fmla="*/ 60994 h 291623"/>
                <a:gd name="connsiteX8" fmla="*/ 287224 w 426515"/>
                <a:gd name="connsiteY8" fmla="*/ 85227 h 291623"/>
                <a:gd name="connsiteX9" fmla="*/ 274077 w 426515"/>
                <a:gd name="connsiteY9" fmla="*/ 50650 h 291623"/>
                <a:gd name="connsiteX10" fmla="*/ 213938 w 426515"/>
                <a:gd name="connsiteY10" fmla="*/ 0 h 291623"/>
                <a:gd name="connsiteX11" fmla="*/ 153800 w 426515"/>
                <a:gd name="connsiteY11" fmla="*/ 50650 h 291623"/>
                <a:gd name="connsiteX12" fmla="*/ 140266 w 426515"/>
                <a:gd name="connsiteY12" fmla="*/ 86247 h 291623"/>
                <a:gd name="connsiteX13" fmla="*/ 116178 w 426515"/>
                <a:gd name="connsiteY13" fmla="*/ 60993 h 291623"/>
                <a:gd name="connsiteX14" fmla="*/ 32462 w 426515"/>
                <a:gd name="connsiteY14" fmla="*/ 20031 h 291623"/>
                <a:gd name="connsiteX15" fmla="*/ 25164 w 426515"/>
                <a:gd name="connsiteY15" fmla="*/ 174182 h 291623"/>
                <a:gd name="connsiteX16" fmla="*/ 89505 w 426515"/>
                <a:gd name="connsiteY16" fmla="*/ 247777 h 291623"/>
                <a:gd name="connsiteX17" fmla="*/ 102888 w 426515"/>
                <a:gd name="connsiteY17" fmla="*/ 254666 h 291623"/>
                <a:gd name="connsiteX18" fmla="*/ 104369 w 426515"/>
                <a:gd name="connsiteY18" fmla="*/ 258076 h 291623"/>
                <a:gd name="connsiteX19" fmla="*/ 213258 w 426515"/>
                <a:gd name="connsiteY19" fmla="*/ 291623 h 29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6515" h="291623">
                  <a:moveTo>
                    <a:pt x="213258" y="291623"/>
                  </a:moveTo>
                  <a:cubicBezTo>
                    <a:pt x="262209" y="291623"/>
                    <a:pt x="304207" y="277790"/>
                    <a:pt x="322147" y="258076"/>
                  </a:cubicBezTo>
                  <a:lnTo>
                    <a:pt x="323628" y="254666"/>
                  </a:lnTo>
                  <a:lnTo>
                    <a:pt x="337010" y="247778"/>
                  </a:lnTo>
                  <a:cubicBezTo>
                    <a:pt x="362185" y="230136"/>
                    <a:pt x="385622" y="204211"/>
                    <a:pt x="401352" y="174182"/>
                  </a:cubicBezTo>
                  <a:cubicBezTo>
                    <a:pt x="417082" y="144153"/>
                    <a:pt x="426600" y="107170"/>
                    <a:pt x="426515" y="76917"/>
                  </a:cubicBezTo>
                  <a:cubicBezTo>
                    <a:pt x="426429" y="46664"/>
                    <a:pt x="416739" y="23141"/>
                    <a:pt x="394054" y="20031"/>
                  </a:cubicBezTo>
                  <a:cubicBezTo>
                    <a:pt x="371369" y="16922"/>
                    <a:pt x="339983" y="34816"/>
                    <a:pt x="310337" y="60994"/>
                  </a:cubicBezTo>
                  <a:lnTo>
                    <a:pt x="287224" y="85227"/>
                  </a:lnTo>
                  <a:lnTo>
                    <a:pt x="274077" y="50650"/>
                  </a:lnTo>
                  <a:cubicBezTo>
                    <a:pt x="258686" y="21439"/>
                    <a:pt x="237425" y="0"/>
                    <a:pt x="213938" y="0"/>
                  </a:cubicBezTo>
                  <a:cubicBezTo>
                    <a:pt x="190453" y="0"/>
                    <a:pt x="169191" y="21439"/>
                    <a:pt x="153800" y="50650"/>
                  </a:cubicBezTo>
                  <a:lnTo>
                    <a:pt x="140266" y="86247"/>
                  </a:lnTo>
                  <a:lnTo>
                    <a:pt x="116178" y="60993"/>
                  </a:lnTo>
                  <a:cubicBezTo>
                    <a:pt x="86532" y="34815"/>
                    <a:pt x="55147" y="16921"/>
                    <a:pt x="32462" y="20031"/>
                  </a:cubicBezTo>
                  <a:cubicBezTo>
                    <a:pt x="-12910" y="26249"/>
                    <a:pt x="-6297" y="114124"/>
                    <a:pt x="25164" y="174182"/>
                  </a:cubicBezTo>
                  <a:cubicBezTo>
                    <a:pt x="40894" y="204210"/>
                    <a:pt x="64330" y="230136"/>
                    <a:pt x="89505" y="247777"/>
                  </a:cubicBezTo>
                  <a:lnTo>
                    <a:pt x="102888" y="254666"/>
                  </a:lnTo>
                  <a:lnTo>
                    <a:pt x="104369" y="258076"/>
                  </a:lnTo>
                  <a:cubicBezTo>
                    <a:pt x="122309" y="277790"/>
                    <a:pt x="164308" y="291623"/>
                    <a:pt x="213258" y="2916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月 13">
              <a:extLst>
                <a:ext uri="{FF2B5EF4-FFF2-40B4-BE49-F238E27FC236}">
                  <a16:creationId xmlns:a16="http://schemas.microsoft.com/office/drawing/2014/main" id="{3E5D213A-2492-EF2C-9895-395D241FEF43}"/>
                </a:ext>
              </a:extLst>
            </p:cNvPr>
            <p:cNvSpPr/>
            <p:nvPr/>
          </p:nvSpPr>
          <p:spPr>
            <a:xfrm rot="15300000">
              <a:off x="8929984" y="4939153"/>
              <a:ext cx="130852" cy="421995"/>
            </a:xfrm>
            <a:prstGeom prst="moon">
              <a:avLst>
                <a:gd name="adj" fmla="val 35185"/>
              </a:avLst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5" name="月 14">
              <a:extLst>
                <a:ext uri="{FF2B5EF4-FFF2-40B4-BE49-F238E27FC236}">
                  <a16:creationId xmlns:a16="http://schemas.microsoft.com/office/drawing/2014/main" id="{3507B2C5-136A-BCF6-6F95-9C3BDAB988BB}"/>
                </a:ext>
              </a:extLst>
            </p:cNvPr>
            <p:cNvSpPr/>
            <p:nvPr/>
          </p:nvSpPr>
          <p:spPr>
            <a:xfrm rot="6300000" flipH="1">
              <a:off x="9718573" y="4939152"/>
              <a:ext cx="130852" cy="421995"/>
            </a:xfrm>
            <a:prstGeom prst="moon">
              <a:avLst>
                <a:gd name="adj" fmla="val 35185"/>
              </a:avLst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16" name="グループ化 15">
            <a:extLst>
              <a:ext uri="{FF2B5EF4-FFF2-40B4-BE49-F238E27FC236}">
                <a16:creationId xmlns:a16="http://schemas.microsoft.com/office/drawing/2014/main" id="{CBB5DCB6-EF50-C40C-B4EF-1CA93537292D}"/>
              </a:ext>
            </a:extLst>
          </p:cNvPr>
          <p:cNvGrpSpPr/>
          <p:nvPr/>
        </p:nvGrpSpPr>
        <p:grpSpPr>
          <a:xfrm>
            <a:off x="1000898" y="1096012"/>
            <a:ext cx="2057932" cy="2108766"/>
            <a:chOff x="3169372" y="3717363"/>
            <a:chExt cx="1451633" cy="1487490"/>
          </a:xfrm>
        </p:grpSpPr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CF69B8A8-03AD-CA37-9F19-F5B08E55134C}"/>
                </a:ext>
              </a:extLst>
            </p:cNvPr>
            <p:cNvSpPr/>
            <p:nvPr/>
          </p:nvSpPr>
          <p:spPr>
            <a:xfrm flipH="1">
              <a:off x="4256075" y="4662943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59CFB382-8F79-2B51-9C76-52ED27941BF7}"/>
                </a:ext>
              </a:extLst>
            </p:cNvPr>
            <p:cNvSpPr/>
            <p:nvPr/>
          </p:nvSpPr>
          <p:spPr>
            <a:xfrm>
              <a:off x="3169372" y="4662943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82DAE1FA-4749-5512-2D86-AC943507DCA4}"/>
                </a:ext>
              </a:extLst>
            </p:cNvPr>
            <p:cNvSpPr/>
            <p:nvPr/>
          </p:nvSpPr>
          <p:spPr>
            <a:xfrm>
              <a:off x="3551662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フリーフォーム: 図形 19">
              <a:extLst>
                <a:ext uri="{FF2B5EF4-FFF2-40B4-BE49-F238E27FC236}">
                  <a16:creationId xmlns:a16="http://schemas.microsoft.com/office/drawing/2014/main" id="{69403DDA-1909-F6B4-A3C6-EADF385EB18D}"/>
                </a:ext>
              </a:extLst>
            </p:cNvPr>
            <p:cNvSpPr/>
            <p:nvPr/>
          </p:nvSpPr>
          <p:spPr>
            <a:xfrm flipH="1">
              <a:off x="4059662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フリーフォーム: 図形 20">
              <a:extLst>
                <a:ext uri="{FF2B5EF4-FFF2-40B4-BE49-F238E27FC236}">
                  <a16:creationId xmlns:a16="http://schemas.microsoft.com/office/drawing/2014/main" id="{6D4BF5D9-EBF4-8DC4-5B1D-6C7E33473981}"/>
                </a:ext>
              </a:extLst>
            </p:cNvPr>
            <p:cNvSpPr/>
            <p:nvPr/>
          </p:nvSpPr>
          <p:spPr>
            <a:xfrm>
              <a:off x="3337359" y="4009464"/>
              <a:ext cx="1120776" cy="1195389"/>
            </a:xfrm>
            <a:custGeom>
              <a:avLst/>
              <a:gdLst>
                <a:gd name="connsiteX0" fmla="*/ 401636 w 1120776"/>
                <a:gd name="connsiteY0" fmla="*/ 0 h 1195389"/>
                <a:gd name="connsiteX1" fmla="*/ 456989 w 1120776"/>
                <a:gd name="connsiteY1" fmla="*/ 63218 h 1195389"/>
                <a:gd name="connsiteX2" fmla="*/ 462234 w 1120776"/>
                <a:gd name="connsiteY2" fmla="*/ 87756 h 1195389"/>
                <a:gd name="connsiteX3" fmla="*/ 503092 w 1120776"/>
                <a:gd name="connsiteY3" fmla="*/ 78822 h 1195389"/>
                <a:gd name="connsiteX4" fmla="*/ 560388 w 1120776"/>
                <a:gd name="connsiteY4" fmla="*/ 74613 h 1195389"/>
                <a:gd name="connsiteX5" fmla="*/ 617685 w 1120776"/>
                <a:gd name="connsiteY5" fmla="*/ 78822 h 1195389"/>
                <a:gd name="connsiteX6" fmla="*/ 655538 w 1120776"/>
                <a:gd name="connsiteY6" fmla="*/ 87099 h 1195389"/>
                <a:gd name="connsiteX7" fmla="*/ 660642 w 1120776"/>
                <a:gd name="connsiteY7" fmla="*/ 63218 h 1195389"/>
                <a:gd name="connsiteX8" fmla="*/ 715995 w 1120776"/>
                <a:gd name="connsiteY8" fmla="*/ 0 h 1195389"/>
                <a:gd name="connsiteX9" fmla="*/ 914432 w 1120776"/>
                <a:gd name="connsiteY9" fmla="*/ 243902 h 1195389"/>
                <a:gd name="connsiteX10" fmla="*/ 913489 w 1120776"/>
                <a:gd name="connsiteY10" fmla="*/ 247218 h 1195389"/>
                <a:gd name="connsiteX11" fmla="*/ 956642 w 1120776"/>
                <a:gd name="connsiteY11" fmla="*/ 292520 h 1195389"/>
                <a:gd name="connsiteX12" fmla="*/ 1120776 w 1120776"/>
                <a:gd name="connsiteY12" fmla="*/ 711047 h 1195389"/>
                <a:gd name="connsiteX13" fmla="*/ 560388 w 1120776"/>
                <a:gd name="connsiteY13" fmla="*/ 1195389 h 1195389"/>
                <a:gd name="connsiteX14" fmla="*/ 0 w 1120776"/>
                <a:gd name="connsiteY14" fmla="*/ 711047 h 1195389"/>
                <a:gd name="connsiteX15" fmla="*/ 164134 w 1120776"/>
                <a:gd name="connsiteY15" fmla="*/ 292520 h 1195389"/>
                <a:gd name="connsiteX16" fmla="*/ 204865 w 1120776"/>
                <a:gd name="connsiteY16" fmla="*/ 249761 h 1195389"/>
                <a:gd name="connsiteX17" fmla="*/ 203199 w 1120776"/>
                <a:gd name="connsiteY17" fmla="*/ 243902 h 1195389"/>
                <a:gd name="connsiteX18" fmla="*/ 401636 w 1120776"/>
                <a:gd name="connsiteY18" fmla="*/ 0 h 119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0776" h="1195389">
                  <a:moveTo>
                    <a:pt x="401636" y="0"/>
                  </a:moveTo>
                  <a:cubicBezTo>
                    <a:pt x="429583" y="0"/>
                    <a:pt x="446615" y="26856"/>
                    <a:pt x="456989" y="63218"/>
                  </a:cubicBezTo>
                  <a:lnTo>
                    <a:pt x="462234" y="87756"/>
                  </a:lnTo>
                  <a:lnTo>
                    <a:pt x="503092" y="78822"/>
                  </a:lnTo>
                  <a:cubicBezTo>
                    <a:pt x="521930" y="76054"/>
                    <a:pt x="541045" y="74613"/>
                    <a:pt x="560388" y="74613"/>
                  </a:cubicBezTo>
                  <a:cubicBezTo>
                    <a:pt x="579731" y="74613"/>
                    <a:pt x="598846" y="76054"/>
                    <a:pt x="617685" y="78822"/>
                  </a:cubicBezTo>
                  <a:lnTo>
                    <a:pt x="655538" y="87099"/>
                  </a:lnTo>
                  <a:lnTo>
                    <a:pt x="660642" y="63218"/>
                  </a:lnTo>
                  <a:cubicBezTo>
                    <a:pt x="671016" y="26856"/>
                    <a:pt x="688049" y="0"/>
                    <a:pt x="715995" y="0"/>
                  </a:cubicBezTo>
                  <a:cubicBezTo>
                    <a:pt x="790519" y="0"/>
                    <a:pt x="914432" y="190980"/>
                    <a:pt x="914432" y="243902"/>
                  </a:cubicBezTo>
                  <a:lnTo>
                    <a:pt x="913489" y="247218"/>
                  </a:lnTo>
                  <a:lnTo>
                    <a:pt x="956642" y="292520"/>
                  </a:lnTo>
                  <a:cubicBezTo>
                    <a:pt x="1058053" y="418191"/>
                    <a:pt x="1120776" y="577300"/>
                    <a:pt x="1120776" y="711047"/>
                  </a:cubicBezTo>
                  <a:cubicBezTo>
                    <a:pt x="1120776" y="978542"/>
                    <a:pt x="869882" y="1195389"/>
                    <a:pt x="560388" y="1195389"/>
                  </a:cubicBezTo>
                  <a:cubicBezTo>
                    <a:pt x="250894" y="1195389"/>
                    <a:pt x="0" y="978542"/>
                    <a:pt x="0" y="711047"/>
                  </a:cubicBezTo>
                  <a:cubicBezTo>
                    <a:pt x="0" y="577300"/>
                    <a:pt x="62724" y="418191"/>
                    <a:pt x="164134" y="292520"/>
                  </a:cubicBezTo>
                  <a:lnTo>
                    <a:pt x="204865" y="249761"/>
                  </a:lnTo>
                  <a:lnTo>
                    <a:pt x="203199" y="243902"/>
                  </a:lnTo>
                  <a:cubicBezTo>
                    <a:pt x="203199" y="190980"/>
                    <a:pt x="327112" y="0"/>
                    <a:pt x="401636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2" name="楕円 5">
              <a:extLst>
                <a:ext uri="{FF2B5EF4-FFF2-40B4-BE49-F238E27FC236}">
                  <a16:creationId xmlns:a16="http://schemas.microsoft.com/office/drawing/2014/main" id="{BE0A5DCF-97AA-C31A-F908-89B41F3C1DCC}"/>
                </a:ext>
              </a:extLst>
            </p:cNvPr>
            <p:cNvSpPr/>
            <p:nvPr/>
          </p:nvSpPr>
          <p:spPr>
            <a:xfrm>
              <a:off x="3565050" y="4489280"/>
              <a:ext cx="87542" cy="9288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" name="楕円 5">
              <a:extLst>
                <a:ext uri="{FF2B5EF4-FFF2-40B4-BE49-F238E27FC236}">
                  <a16:creationId xmlns:a16="http://schemas.microsoft.com/office/drawing/2014/main" id="{7D59ABD7-8AD1-2790-6D41-9B3D9DE2A60F}"/>
                </a:ext>
              </a:extLst>
            </p:cNvPr>
            <p:cNvSpPr/>
            <p:nvPr/>
          </p:nvSpPr>
          <p:spPr>
            <a:xfrm>
              <a:off x="4146075" y="4489280"/>
              <a:ext cx="87542" cy="9288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4" name="楕円 5">
              <a:extLst>
                <a:ext uri="{FF2B5EF4-FFF2-40B4-BE49-F238E27FC236}">
                  <a16:creationId xmlns:a16="http://schemas.microsoft.com/office/drawing/2014/main" id="{B24FC674-E0B5-CA4C-E042-A2DCE8D6E64F}"/>
                </a:ext>
              </a:extLst>
            </p:cNvPr>
            <p:cNvSpPr/>
            <p:nvPr/>
          </p:nvSpPr>
          <p:spPr>
            <a:xfrm>
              <a:off x="3737408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5" name="楕円 5">
              <a:extLst>
                <a:ext uri="{FF2B5EF4-FFF2-40B4-BE49-F238E27FC236}">
                  <a16:creationId xmlns:a16="http://schemas.microsoft.com/office/drawing/2014/main" id="{992886EF-0C60-4884-6BC6-62691ECFF354}"/>
                </a:ext>
              </a:extLst>
            </p:cNvPr>
            <p:cNvSpPr/>
            <p:nvPr/>
          </p:nvSpPr>
          <p:spPr>
            <a:xfrm>
              <a:off x="3951713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C3F96E96-A6E8-43B5-D5B3-4B4572AE65CB}"/>
                </a:ext>
              </a:extLst>
            </p:cNvPr>
            <p:cNvSpPr/>
            <p:nvPr/>
          </p:nvSpPr>
          <p:spPr>
            <a:xfrm>
              <a:off x="3420281" y="4046002"/>
              <a:ext cx="935568" cy="327877"/>
            </a:xfrm>
            <a:custGeom>
              <a:avLst/>
              <a:gdLst>
                <a:gd name="connsiteX0" fmla="*/ 439533 w 884746"/>
                <a:gd name="connsiteY0" fmla="*/ 0 h 310066"/>
                <a:gd name="connsiteX1" fmla="*/ 861317 w 884746"/>
                <a:gd name="connsiteY1" fmla="*/ 242305 h 310066"/>
                <a:gd name="connsiteX2" fmla="*/ 884746 w 884746"/>
                <a:gd name="connsiteY2" fmla="*/ 307717 h 310066"/>
                <a:gd name="connsiteX3" fmla="*/ 791857 w 884746"/>
                <a:gd name="connsiteY3" fmla="*/ 297576 h 310066"/>
                <a:gd name="connsiteX4" fmla="*/ 526678 w 884746"/>
                <a:gd name="connsiteY4" fmla="*/ 135152 h 310066"/>
                <a:gd name="connsiteX5" fmla="*/ 518114 w 884746"/>
                <a:gd name="connsiteY5" fmla="*/ 121477 h 310066"/>
                <a:gd name="connsiteX6" fmla="*/ 509549 w 884746"/>
                <a:gd name="connsiteY6" fmla="*/ 135152 h 310066"/>
                <a:gd name="connsiteX7" fmla="*/ 129970 w 884746"/>
                <a:gd name="connsiteY7" fmla="*/ 310066 h 310066"/>
                <a:gd name="connsiteX8" fmla="*/ 37716 w 884746"/>
                <a:gd name="connsiteY8" fmla="*/ 302006 h 310066"/>
                <a:gd name="connsiteX9" fmla="*/ 0 w 884746"/>
                <a:gd name="connsiteY9" fmla="*/ 291859 h 310066"/>
                <a:gd name="connsiteX10" fmla="*/ 17749 w 884746"/>
                <a:gd name="connsiteY10" fmla="*/ 242305 h 310066"/>
                <a:gd name="connsiteX11" fmla="*/ 439533 w 884746"/>
                <a:gd name="connsiteY11" fmla="*/ 0 h 3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746" h="310066">
                  <a:moveTo>
                    <a:pt x="439533" y="0"/>
                  </a:moveTo>
                  <a:cubicBezTo>
                    <a:pt x="629142" y="0"/>
                    <a:pt x="791826" y="99912"/>
                    <a:pt x="861317" y="242305"/>
                  </a:cubicBezTo>
                  <a:lnTo>
                    <a:pt x="884746" y="307717"/>
                  </a:lnTo>
                  <a:lnTo>
                    <a:pt x="791857" y="297576"/>
                  </a:lnTo>
                  <a:cubicBezTo>
                    <a:pt x="682161" y="273115"/>
                    <a:pt x="588375" y="214300"/>
                    <a:pt x="526678" y="135152"/>
                  </a:cubicBezTo>
                  <a:lnTo>
                    <a:pt x="518114" y="121477"/>
                  </a:lnTo>
                  <a:lnTo>
                    <a:pt x="509549" y="135152"/>
                  </a:lnTo>
                  <a:cubicBezTo>
                    <a:pt x="427287" y="240682"/>
                    <a:pt x="287977" y="310066"/>
                    <a:pt x="129970" y="310066"/>
                  </a:cubicBezTo>
                  <a:cubicBezTo>
                    <a:pt x="98369" y="310066"/>
                    <a:pt x="67515" y="307291"/>
                    <a:pt x="37716" y="302006"/>
                  </a:cubicBezTo>
                  <a:lnTo>
                    <a:pt x="0" y="291859"/>
                  </a:lnTo>
                  <a:lnTo>
                    <a:pt x="17749" y="242305"/>
                  </a:lnTo>
                  <a:cubicBezTo>
                    <a:pt x="87240" y="99912"/>
                    <a:pt x="249924" y="0"/>
                    <a:pt x="4395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7" name="グループ化 26">
              <a:extLst>
                <a:ext uri="{FF2B5EF4-FFF2-40B4-BE49-F238E27FC236}">
                  <a16:creationId xmlns:a16="http://schemas.microsoft.com/office/drawing/2014/main" id="{CC734FF7-4F26-595B-8ECA-18568CA84B8C}"/>
                </a:ext>
              </a:extLst>
            </p:cNvPr>
            <p:cNvGrpSpPr/>
            <p:nvPr/>
          </p:nvGrpSpPr>
          <p:grpSpPr>
            <a:xfrm>
              <a:off x="4083408" y="4032874"/>
              <a:ext cx="310356" cy="310356"/>
              <a:chOff x="3935810" y="3962400"/>
              <a:chExt cx="700881" cy="700881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6192A44C-9EA1-936F-BD61-44E56CBCAAAF}"/>
                  </a:ext>
                </a:extLst>
              </p:cNvPr>
              <p:cNvGrpSpPr/>
              <p:nvPr/>
            </p:nvGrpSpPr>
            <p:grpSpPr>
              <a:xfrm rot="1192880">
                <a:off x="3966435" y="3993026"/>
                <a:ext cx="639632" cy="639630"/>
                <a:chOff x="3935810" y="3962400"/>
                <a:chExt cx="700881" cy="700881"/>
              </a:xfrm>
              <a:solidFill>
                <a:srgbClr val="FFC000"/>
              </a:solidFill>
            </p:grpSpPr>
            <p:sp>
              <p:nvSpPr>
                <p:cNvPr id="39" name="楕円 38">
                  <a:extLst>
                    <a:ext uri="{FF2B5EF4-FFF2-40B4-BE49-F238E27FC236}">
                      <a16:creationId xmlns:a16="http://schemas.microsoft.com/office/drawing/2014/main" id="{F60C40C3-F71B-452D-9639-41FE3A91477F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2C4DF5C0-2990-9377-DA08-D284AC9C22C9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F54217D3-9277-34B2-2080-40E6F79180D2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2" name="楕円 41">
                  <a:extLst>
                    <a:ext uri="{FF2B5EF4-FFF2-40B4-BE49-F238E27FC236}">
                      <a16:creationId xmlns:a16="http://schemas.microsoft.com/office/drawing/2014/main" id="{F6B25BC3-5E15-D729-A028-8DDEA594C19C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3" name="楕円 42">
                  <a:extLst>
                    <a:ext uri="{FF2B5EF4-FFF2-40B4-BE49-F238E27FC236}">
                      <a16:creationId xmlns:a16="http://schemas.microsoft.com/office/drawing/2014/main" id="{7D4A6020-6501-609F-9B2C-662F1AE64FB2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4" name="楕円 43">
                  <a:extLst>
                    <a:ext uri="{FF2B5EF4-FFF2-40B4-BE49-F238E27FC236}">
                      <a16:creationId xmlns:a16="http://schemas.microsoft.com/office/drawing/2014/main" id="{45CE6DC6-3211-7134-E364-E147972F3517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5" name="楕円 44">
                  <a:extLst>
                    <a:ext uri="{FF2B5EF4-FFF2-40B4-BE49-F238E27FC236}">
                      <a16:creationId xmlns:a16="http://schemas.microsoft.com/office/drawing/2014/main" id="{3D558FE5-A33F-5828-5E16-4B2FF3B7C184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46" name="楕円 45">
                  <a:extLst>
                    <a:ext uri="{FF2B5EF4-FFF2-40B4-BE49-F238E27FC236}">
                      <a16:creationId xmlns:a16="http://schemas.microsoft.com/office/drawing/2014/main" id="{4C0B6DC1-F331-19FF-EF54-0DEBC875CB31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022FFAD1-522E-A63E-CF19-912A7C4A4A8C}"/>
                  </a:ext>
                </a:extLst>
              </p:cNvPr>
              <p:cNvGrpSpPr/>
              <p:nvPr/>
            </p:nvGrpSpPr>
            <p:grpSpPr>
              <a:xfrm>
                <a:off x="3935810" y="3962400"/>
                <a:ext cx="700881" cy="700881"/>
                <a:chOff x="3935810" y="3962400"/>
                <a:chExt cx="700881" cy="700881"/>
              </a:xfrm>
              <a:solidFill>
                <a:srgbClr val="FFFF00"/>
              </a:solidFill>
            </p:grpSpPr>
            <p:sp>
              <p:nvSpPr>
                <p:cNvPr id="31" name="楕円 30">
                  <a:extLst>
                    <a:ext uri="{FF2B5EF4-FFF2-40B4-BE49-F238E27FC236}">
                      <a16:creationId xmlns:a16="http://schemas.microsoft.com/office/drawing/2014/main" id="{B9C17979-7495-4B54-A2EB-3C29399116E6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2" name="楕円 31">
                  <a:extLst>
                    <a:ext uri="{FF2B5EF4-FFF2-40B4-BE49-F238E27FC236}">
                      <a16:creationId xmlns:a16="http://schemas.microsoft.com/office/drawing/2014/main" id="{F3D0E56E-4952-6823-70D5-1009B912DABE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3" name="楕円 32">
                  <a:extLst>
                    <a:ext uri="{FF2B5EF4-FFF2-40B4-BE49-F238E27FC236}">
                      <a16:creationId xmlns:a16="http://schemas.microsoft.com/office/drawing/2014/main" id="{FA6BA7C9-645E-4D53-1E6C-AEF4907CE4F4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93E95660-617A-8ED4-5403-6D69CA059178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5" name="楕円 34">
                  <a:extLst>
                    <a:ext uri="{FF2B5EF4-FFF2-40B4-BE49-F238E27FC236}">
                      <a16:creationId xmlns:a16="http://schemas.microsoft.com/office/drawing/2014/main" id="{2017A3C6-C29C-9B21-73D4-C850B32AF71A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6" name="楕円 35">
                  <a:extLst>
                    <a:ext uri="{FF2B5EF4-FFF2-40B4-BE49-F238E27FC236}">
                      <a16:creationId xmlns:a16="http://schemas.microsoft.com/office/drawing/2014/main" id="{96016AA7-D5FF-B439-0264-06A0CA223E57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3F352085-5AEA-A5BE-F2C6-AF26665C139F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AC5CCF3F-CD35-2567-347D-A96410046D3D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30" name="楕円 29">
                <a:extLst>
                  <a:ext uri="{FF2B5EF4-FFF2-40B4-BE49-F238E27FC236}">
                    <a16:creationId xmlns:a16="http://schemas.microsoft.com/office/drawing/2014/main" id="{AD96D162-AD4A-13B4-411E-478654F2877B}"/>
                  </a:ext>
                </a:extLst>
              </p:cNvPr>
              <p:cNvSpPr/>
              <p:nvPr/>
            </p:nvSpPr>
            <p:spPr>
              <a:xfrm>
                <a:off x="4209504" y="4236094"/>
                <a:ext cx="145802" cy="145802"/>
              </a:xfrm>
              <a:prstGeom prst="ellipse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7" name="グループ化 46">
            <a:extLst>
              <a:ext uri="{FF2B5EF4-FFF2-40B4-BE49-F238E27FC236}">
                <a16:creationId xmlns:a16="http://schemas.microsoft.com/office/drawing/2014/main" id="{AD6DF457-A041-694D-05D3-0FD49E9F5BF7}"/>
              </a:ext>
            </a:extLst>
          </p:cNvPr>
          <p:cNvGrpSpPr/>
          <p:nvPr/>
        </p:nvGrpSpPr>
        <p:grpSpPr>
          <a:xfrm>
            <a:off x="3866430" y="1096012"/>
            <a:ext cx="2057932" cy="2108766"/>
            <a:chOff x="7092051" y="3717363"/>
            <a:chExt cx="1451633" cy="1487490"/>
          </a:xfrm>
        </p:grpSpPr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69CB72DF-9E72-5421-1E4C-402BC28F5463}"/>
                </a:ext>
              </a:extLst>
            </p:cNvPr>
            <p:cNvSpPr/>
            <p:nvPr/>
          </p:nvSpPr>
          <p:spPr>
            <a:xfrm flipH="1">
              <a:off x="8178754" y="4662943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99C03A47-B1D7-9A6E-994C-3F710974BF6B}"/>
                </a:ext>
              </a:extLst>
            </p:cNvPr>
            <p:cNvSpPr/>
            <p:nvPr/>
          </p:nvSpPr>
          <p:spPr>
            <a:xfrm>
              <a:off x="7092051" y="4662943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フリーフォーム: 図形 49">
              <a:extLst>
                <a:ext uri="{FF2B5EF4-FFF2-40B4-BE49-F238E27FC236}">
                  <a16:creationId xmlns:a16="http://schemas.microsoft.com/office/drawing/2014/main" id="{99057456-D97E-7C05-F561-3A710A5EEABC}"/>
                </a:ext>
              </a:extLst>
            </p:cNvPr>
            <p:cNvSpPr/>
            <p:nvPr/>
          </p:nvSpPr>
          <p:spPr>
            <a:xfrm>
              <a:off x="74743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フリーフォーム: 図形 50">
              <a:extLst>
                <a:ext uri="{FF2B5EF4-FFF2-40B4-BE49-F238E27FC236}">
                  <a16:creationId xmlns:a16="http://schemas.microsoft.com/office/drawing/2014/main" id="{36AC0EA1-F646-EC12-FD76-ECBFFB927CED}"/>
                </a:ext>
              </a:extLst>
            </p:cNvPr>
            <p:cNvSpPr/>
            <p:nvPr/>
          </p:nvSpPr>
          <p:spPr>
            <a:xfrm flipH="1">
              <a:off x="79823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フリーフォーム: 図形 51">
              <a:extLst>
                <a:ext uri="{FF2B5EF4-FFF2-40B4-BE49-F238E27FC236}">
                  <a16:creationId xmlns:a16="http://schemas.microsoft.com/office/drawing/2014/main" id="{CBE349FD-8ABB-CC58-897F-22690C25C98A}"/>
                </a:ext>
              </a:extLst>
            </p:cNvPr>
            <p:cNvSpPr/>
            <p:nvPr/>
          </p:nvSpPr>
          <p:spPr>
            <a:xfrm>
              <a:off x="7260038" y="4009464"/>
              <a:ext cx="1120776" cy="1195389"/>
            </a:xfrm>
            <a:custGeom>
              <a:avLst/>
              <a:gdLst>
                <a:gd name="connsiteX0" fmla="*/ 401636 w 1120776"/>
                <a:gd name="connsiteY0" fmla="*/ 0 h 1195389"/>
                <a:gd name="connsiteX1" fmla="*/ 456989 w 1120776"/>
                <a:gd name="connsiteY1" fmla="*/ 63218 h 1195389"/>
                <a:gd name="connsiteX2" fmla="*/ 462234 w 1120776"/>
                <a:gd name="connsiteY2" fmla="*/ 87756 h 1195389"/>
                <a:gd name="connsiteX3" fmla="*/ 503092 w 1120776"/>
                <a:gd name="connsiteY3" fmla="*/ 78822 h 1195389"/>
                <a:gd name="connsiteX4" fmla="*/ 560388 w 1120776"/>
                <a:gd name="connsiteY4" fmla="*/ 74613 h 1195389"/>
                <a:gd name="connsiteX5" fmla="*/ 617685 w 1120776"/>
                <a:gd name="connsiteY5" fmla="*/ 78822 h 1195389"/>
                <a:gd name="connsiteX6" fmla="*/ 655538 w 1120776"/>
                <a:gd name="connsiteY6" fmla="*/ 87099 h 1195389"/>
                <a:gd name="connsiteX7" fmla="*/ 660642 w 1120776"/>
                <a:gd name="connsiteY7" fmla="*/ 63218 h 1195389"/>
                <a:gd name="connsiteX8" fmla="*/ 715995 w 1120776"/>
                <a:gd name="connsiteY8" fmla="*/ 0 h 1195389"/>
                <a:gd name="connsiteX9" fmla="*/ 914432 w 1120776"/>
                <a:gd name="connsiteY9" fmla="*/ 243902 h 1195389"/>
                <a:gd name="connsiteX10" fmla="*/ 913489 w 1120776"/>
                <a:gd name="connsiteY10" fmla="*/ 247218 h 1195389"/>
                <a:gd name="connsiteX11" fmla="*/ 956642 w 1120776"/>
                <a:gd name="connsiteY11" fmla="*/ 292520 h 1195389"/>
                <a:gd name="connsiteX12" fmla="*/ 1120776 w 1120776"/>
                <a:gd name="connsiteY12" fmla="*/ 711047 h 1195389"/>
                <a:gd name="connsiteX13" fmla="*/ 560388 w 1120776"/>
                <a:gd name="connsiteY13" fmla="*/ 1195389 h 1195389"/>
                <a:gd name="connsiteX14" fmla="*/ 0 w 1120776"/>
                <a:gd name="connsiteY14" fmla="*/ 711047 h 1195389"/>
                <a:gd name="connsiteX15" fmla="*/ 164134 w 1120776"/>
                <a:gd name="connsiteY15" fmla="*/ 292520 h 1195389"/>
                <a:gd name="connsiteX16" fmla="*/ 204865 w 1120776"/>
                <a:gd name="connsiteY16" fmla="*/ 249761 h 1195389"/>
                <a:gd name="connsiteX17" fmla="*/ 203199 w 1120776"/>
                <a:gd name="connsiteY17" fmla="*/ 243902 h 1195389"/>
                <a:gd name="connsiteX18" fmla="*/ 401636 w 1120776"/>
                <a:gd name="connsiteY18" fmla="*/ 0 h 119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0776" h="1195389">
                  <a:moveTo>
                    <a:pt x="401636" y="0"/>
                  </a:moveTo>
                  <a:cubicBezTo>
                    <a:pt x="429583" y="0"/>
                    <a:pt x="446615" y="26856"/>
                    <a:pt x="456989" y="63218"/>
                  </a:cubicBezTo>
                  <a:lnTo>
                    <a:pt x="462234" y="87756"/>
                  </a:lnTo>
                  <a:lnTo>
                    <a:pt x="503092" y="78822"/>
                  </a:lnTo>
                  <a:cubicBezTo>
                    <a:pt x="521930" y="76054"/>
                    <a:pt x="541045" y="74613"/>
                    <a:pt x="560388" y="74613"/>
                  </a:cubicBezTo>
                  <a:cubicBezTo>
                    <a:pt x="579731" y="74613"/>
                    <a:pt x="598846" y="76054"/>
                    <a:pt x="617685" y="78822"/>
                  </a:cubicBezTo>
                  <a:lnTo>
                    <a:pt x="655538" y="87099"/>
                  </a:lnTo>
                  <a:lnTo>
                    <a:pt x="660642" y="63218"/>
                  </a:lnTo>
                  <a:cubicBezTo>
                    <a:pt x="671016" y="26856"/>
                    <a:pt x="688049" y="0"/>
                    <a:pt x="715995" y="0"/>
                  </a:cubicBezTo>
                  <a:cubicBezTo>
                    <a:pt x="790519" y="0"/>
                    <a:pt x="914432" y="190980"/>
                    <a:pt x="914432" y="243902"/>
                  </a:cubicBezTo>
                  <a:lnTo>
                    <a:pt x="913489" y="247218"/>
                  </a:lnTo>
                  <a:lnTo>
                    <a:pt x="956642" y="292520"/>
                  </a:lnTo>
                  <a:cubicBezTo>
                    <a:pt x="1058053" y="418191"/>
                    <a:pt x="1120776" y="577300"/>
                    <a:pt x="1120776" y="711047"/>
                  </a:cubicBezTo>
                  <a:cubicBezTo>
                    <a:pt x="1120776" y="978542"/>
                    <a:pt x="869882" y="1195389"/>
                    <a:pt x="560388" y="1195389"/>
                  </a:cubicBezTo>
                  <a:cubicBezTo>
                    <a:pt x="250894" y="1195389"/>
                    <a:pt x="0" y="978542"/>
                    <a:pt x="0" y="711047"/>
                  </a:cubicBezTo>
                  <a:cubicBezTo>
                    <a:pt x="0" y="577300"/>
                    <a:pt x="62724" y="418191"/>
                    <a:pt x="164134" y="292520"/>
                  </a:cubicBezTo>
                  <a:lnTo>
                    <a:pt x="204865" y="249761"/>
                  </a:lnTo>
                  <a:lnTo>
                    <a:pt x="203199" y="243902"/>
                  </a:lnTo>
                  <a:cubicBezTo>
                    <a:pt x="203199" y="190980"/>
                    <a:pt x="327112" y="0"/>
                    <a:pt x="401636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楕円 5">
              <a:extLst>
                <a:ext uri="{FF2B5EF4-FFF2-40B4-BE49-F238E27FC236}">
                  <a16:creationId xmlns:a16="http://schemas.microsoft.com/office/drawing/2014/main" id="{F703CB06-4B22-D5AA-6777-AF42D332E7C4}"/>
                </a:ext>
              </a:extLst>
            </p:cNvPr>
            <p:cNvSpPr/>
            <p:nvPr/>
          </p:nvSpPr>
          <p:spPr>
            <a:xfrm>
              <a:off x="7660087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楕円 5">
              <a:extLst>
                <a:ext uri="{FF2B5EF4-FFF2-40B4-BE49-F238E27FC236}">
                  <a16:creationId xmlns:a16="http://schemas.microsoft.com/office/drawing/2014/main" id="{3DF18C3D-3841-33F5-C01C-429A5053044F}"/>
                </a:ext>
              </a:extLst>
            </p:cNvPr>
            <p:cNvSpPr/>
            <p:nvPr/>
          </p:nvSpPr>
          <p:spPr>
            <a:xfrm>
              <a:off x="7874392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フリーフォーム: 図形 54">
              <a:extLst>
                <a:ext uri="{FF2B5EF4-FFF2-40B4-BE49-F238E27FC236}">
                  <a16:creationId xmlns:a16="http://schemas.microsoft.com/office/drawing/2014/main" id="{CB7BFCA9-B71B-501A-1B15-8EFCBD9559AB}"/>
                </a:ext>
              </a:extLst>
            </p:cNvPr>
            <p:cNvSpPr/>
            <p:nvPr/>
          </p:nvSpPr>
          <p:spPr>
            <a:xfrm>
              <a:off x="7342960" y="4046002"/>
              <a:ext cx="935568" cy="327877"/>
            </a:xfrm>
            <a:custGeom>
              <a:avLst/>
              <a:gdLst>
                <a:gd name="connsiteX0" fmla="*/ 439533 w 884746"/>
                <a:gd name="connsiteY0" fmla="*/ 0 h 310066"/>
                <a:gd name="connsiteX1" fmla="*/ 861317 w 884746"/>
                <a:gd name="connsiteY1" fmla="*/ 242305 h 310066"/>
                <a:gd name="connsiteX2" fmla="*/ 884746 w 884746"/>
                <a:gd name="connsiteY2" fmla="*/ 307717 h 310066"/>
                <a:gd name="connsiteX3" fmla="*/ 791857 w 884746"/>
                <a:gd name="connsiteY3" fmla="*/ 297576 h 310066"/>
                <a:gd name="connsiteX4" fmla="*/ 526678 w 884746"/>
                <a:gd name="connsiteY4" fmla="*/ 135152 h 310066"/>
                <a:gd name="connsiteX5" fmla="*/ 518114 w 884746"/>
                <a:gd name="connsiteY5" fmla="*/ 121477 h 310066"/>
                <a:gd name="connsiteX6" fmla="*/ 509549 w 884746"/>
                <a:gd name="connsiteY6" fmla="*/ 135152 h 310066"/>
                <a:gd name="connsiteX7" fmla="*/ 129970 w 884746"/>
                <a:gd name="connsiteY7" fmla="*/ 310066 h 310066"/>
                <a:gd name="connsiteX8" fmla="*/ 37716 w 884746"/>
                <a:gd name="connsiteY8" fmla="*/ 302006 h 310066"/>
                <a:gd name="connsiteX9" fmla="*/ 0 w 884746"/>
                <a:gd name="connsiteY9" fmla="*/ 291859 h 310066"/>
                <a:gd name="connsiteX10" fmla="*/ 17749 w 884746"/>
                <a:gd name="connsiteY10" fmla="*/ 242305 h 310066"/>
                <a:gd name="connsiteX11" fmla="*/ 439533 w 884746"/>
                <a:gd name="connsiteY11" fmla="*/ 0 h 3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746" h="310066">
                  <a:moveTo>
                    <a:pt x="439533" y="0"/>
                  </a:moveTo>
                  <a:cubicBezTo>
                    <a:pt x="629142" y="0"/>
                    <a:pt x="791826" y="99912"/>
                    <a:pt x="861317" y="242305"/>
                  </a:cubicBezTo>
                  <a:lnTo>
                    <a:pt x="884746" y="307717"/>
                  </a:lnTo>
                  <a:lnTo>
                    <a:pt x="791857" y="297576"/>
                  </a:lnTo>
                  <a:cubicBezTo>
                    <a:pt x="682161" y="273115"/>
                    <a:pt x="588375" y="214300"/>
                    <a:pt x="526678" y="135152"/>
                  </a:cubicBezTo>
                  <a:lnTo>
                    <a:pt x="518114" y="121477"/>
                  </a:lnTo>
                  <a:lnTo>
                    <a:pt x="509549" y="135152"/>
                  </a:lnTo>
                  <a:cubicBezTo>
                    <a:pt x="427287" y="240682"/>
                    <a:pt x="287977" y="310066"/>
                    <a:pt x="129970" y="310066"/>
                  </a:cubicBezTo>
                  <a:cubicBezTo>
                    <a:pt x="98369" y="310066"/>
                    <a:pt x="67515" y="307291"/>
                    <a:pt x="37716" y="302006"/>
                  </a:cubicBezTo>
                  <a:lnTo>
                    <a:pt x="0" y="291859"/>
                  </a:lnTo>
                  <a:lnTo>
                    <a:pt x="17749" y="242305"/>
                  </a:lnTo>
                  <a:cubicBezTo>
                    <a:pt x="87240" y="99912"/>
                    <a:pt x="249924" y="0"/>
                    <a:pt x="4395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9948D92-D9BB-B391-F792-FBBB32F349B5}"/>
                </a:ext>
              </a:extLst>
            </p:cNvPr>
            <p:cNvGrpSpPr/>
            <p:nvPr/>
          </p:nvGrpSpPr>
          <p:grpSpPr>
            <a:xfrm>
              <a:off x="8006087" y="4032874"/>
              <a:ext cx="310356" cy="310356"/>
              <a:chOff x="3935810" y="3962400"/>
              <a:chExt cx="700881" cy="700881"/>
            </a:xfrm>
          </p:grpSpPr>
          <p:grpSp>
            <p:nvGrpSpPr>
              <p:cNvPr id="59" name="グループ化 58">
                <a:extLst>
                  <a:ext uri="{FF2B5EF4-FFF2-40B4-BE49-F238E27FC236}">
                    <a16:creationId xmlns:a16="http://schemas.microsoft.com/office/drawing/2014/main" id="{FA381BC2-CC90-35DE-06EE-BBA48BE575ED}"/>
                  </a:ext>
                </a:extLst>
              </p:cNvPr>
              <p:cNvGrpSpPr/>
              <p:nvPr/>
            </p:nvGrpSpPr>
            <p:grpSpPr>
              <a:xfrm rot="1192880">
                <a:off x="3966435" y="3993026"/>
                <a:ext cx="639632" cy="639630"/>
                <a:chOff x="3935810" y="3962400"/>
                <a:chExt cx="700881" cy="700881"/>
              </a:xfrm>
              <a:solidFill>
                <a:srgbClr val="FFC000"/>
              </a:solidFill>
            </p:grpSpPr>
            <p:sp>
              <p:nvSpPr>
                <p:cNvPr id="70" name="楕円 69">
                  <a:extLst>
                    <a:ext uri="{FF2B5EF4-FFF2-40B4-BE49-F238E27FC236}">
                      <a16:creationId xmlns:a16="http://schemas.microsoft.com/office/drawing/2014/main" id="{B8ED507B-0F3C-9FEB-4D0D-16CF54BDDB76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楕円 70">
                  <a:extLst>
                    <a:ext uri="{FF2B5EF4-FFF2-40B4-BE49-F238E27FC236}">
                      <a16:creationId xmlns:a16="http://schemas.microsoft.com/office/drawing/2014/main" id="{D5123B0E-E89E-0DE8-C04F-239BD10D79FF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楕円 71">
                  <a:extLst>
                    <a:ext uri="{FF2B5EF4-FFF2-40B4-BE49-F238E27FC236}">
                      <a16:creationId xmlns:a16="http://schemas.microsoft.com/office/drawing/2014/main" id="{979E67D5-B6A6-25EE-2EB6-1080F685DC37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55167267-FC5B-F27E-3A39-3CE51308305B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FFAEDF38-130A-8933-B24E-73BB6372FEFB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21C30295-9BC4-4F07-5D7B-937A1D5F51E5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B59A69F2-9874-FA17-1A7E-AE009D7B9B56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1C509F61-A108-344E-7196-8D60638B4ECB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0" name="グループ化 59">
                <a:extLst>
                  <a:ext uri="{FF2B5EF4-FFF2-40B4-BE49-F238E27FC236}">
                    <a16:creationId xmlns:a16="http://schemas.microsoft.com/office/drawing/2014/main" id="{4DE60C5F-2A2D-F3A7-708B-AC9A86612DC3}"/>
                  </a:ext>
                </a:extLst>
              </p:cNvPr>
              <p:cNvGrpSpPr/>
              <p:nvPr/>
            </p:nvGrpSpPr>
            <p:grpSpPr>
              <a:xfrm>
                <a:off x="3935810" y="3962400"/>
                <a:ext cx="700881" cy="700881"/>
                <a:chOff x="3935810" y="3962400"/>
                <a:chExt cx="700881" cy="700881"/>
              </a:xfrm>
              <a:solidFill>
                <a:srgbClr val="FFFF00"/>
              </a:solidFill>
            </p:grpSpPr>
            <p:sp>
              <p:nvSpPr>
                <p:cNvPr id="62" name="楕円 61">
                  <a:extLst>
                    <a:ext uri="{FF2B5EF4-FFF2-40B4-BE49-F238E27FC236}">
                      <a16:creationId xmlns:a16="http://schemas.microsoft.com/office/drawing/2014/main" id="{DDCD7EB9-27E7-054C-7F1F-7677172B0B1B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3" name="楕円 62">
                  <a:extLst>
                    <a:ext uri="{FF2B5EF4-FFF2-40B4-BE49-F238E27FC236}">
                      <a16:creationId xmlns:a16="http://schemas.microsoft.com/office/drawing/2014/main" id="{6DEDB6FD-852F-E88D-4660-554033836CD5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楕円 63">
                  <a:extLst>
                    <a:ext uri="{FF2B5EF4-FFF2-40B4-BE49-F238E27FC236}">
                      <a16:creationId xmlns:a16="http://schemas.microsoft.com/office/drawing/2014/main" id="{6325B1B0-385A-76E9-DA8B-620772FA9D0C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楕円 64">
                  <a:extLst>
                    <a:ext uri="{FF2B5EF4-FFF2-40B4-BE49-F238E27FC236}">
                      <a16:creationId xmlns:a16="http://schemas.microsoft.com/office/drawing/2014/main" id="{B6623CB0-7806-BFF1-4D95-934CC76B40A2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楕円 65">
                  <a:extLst>
                    <a:ext uri="{FF2B5EF4-FFF2-40B4-BE49-F238E27FC236}">
                      <a16:creationId xmlns:a16="http://schemas.microsoft.com/office/drawing/2014/main" id="{05A5E90D-A762-3340-AD69-4DDB67F55DAA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楕円 66">
                  <a:extLst>
                    <a:ext uri="{FF2B5EF4-FFF2-40B4-BE49-F238E27FC236}">
                      <a16:creationId xmlns:a16="http://schemas.microsoft.com/office/drawing/2014/main" id="{A54B0944-0460-41EF-14A0-0B30909E4BC1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8" name="楕円 67">
                  <a:extLst>
                    <a:ext uri="{FF2B5EF4-FFF2-40B4-BE49-F238E27FC236}">
                      <a16:creationId xmlns:a16="http://schemas.microsoft.com/office/drawing/2014/main" id="{137CD548-243E-4743-72AA-7725984301ED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楕円 68">
                  <a:extLst>
                    <a:ext uri="{FF2B5EF4-FFF2-40B4-BE49-F238E27FC236}">
                      <a16:creationId xmlns:a16="http://schemas.microsoft.com/office/drawing/2014/main" id="{DC916575-6D1D-31F1-AC6A-F81FDFDFF2C4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61" name="楕円 60">
                <a:extLst>
                  <a:ext uri="{FF2B5EF4-FFF2-40B4-BE49-F238E27FC236}">
                    <a16:creationId xmlns:a16="http://schemas.microsoft.com/office/drawing/2014/main" id="{EF7F21B0-198D-D47A-04C7-98326115531C}"/>
                  </a:ext>
                </a:extLst>
              </p:cNvPr>
              <p:cNvSpPr/>
              <p:nvPr/>
            </p:nvSpPr>
            <p:spPr>
              <a:xfrm>
                <a:off x="4209504" y="4236094"/>
                <a:ext cx="145802" cy="145802"/>
              </a:xfrm>
              <a:prstGeom prst="ellipse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9C1711E-A824-E4BD-A187-0769A61FCDE8}"/>
                </a:ext>
              </a:extLst>
            </p:cNvPr>
            <p:cNvSpPr/>
            <p:nvPr/>
          </p:nvSpPr>
          <p:spPr>
            <a:xfrm>
              <a:off x="7446333" y="4472897"/>
              <a:ext cx="138261" cy="10274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D8C97F60-882A-6E07-1C41-B94A25B64CB0}"/>
                </a:ext>
              </a:extLst>
            </p:cNvPr>
            <p:cNvSpPr/>
            <p:nvPr/>
          </p:nvSpPr>
          <p:spPr>
            <a:xfrm>
              <a:off x="8036883" y="4472897"/>
              <a:ext cx="138261" cy="102742"/>
            </a:xfrm>
            <a:custGeom>
              <a:avLst/>
              <a:gdLst>
                <a:gd name="connsiteX0" fmla="*/ 0 w 138261"/>
                <a:gd name="connsiteY0" fmla="*/ 0 h 102742"/>
                <a:gd name="connsiteX1" fmla="*/ 45246 w 138261"/>
                <a:gd name="connsiteY1" fmla="*/ 25756 h 102742"/>
                <a:gd name="connsiteX2" fmla="*/ 55175 w 138261"/>
                <a:gd name="connsiteY2" fmla="*/ 19062 h 102742"/>
                <a:gd name="connsiteX3" fmla="*/ 78454 w 138261"/>
                <a:gd name="connsiteY3" fmla="*/ 14362 h 102742"/>
                <a:gd name="connsiteX4" fmla="*/ 138261 w 138261"/>
                <a:gd name="connsiteY4" fmla="*/ 74167 h 102742"/>
                <a:gd name="connsiteX5" fmla="*/ 133561 w 138261"/>
                <a:gd name="connsiteY5" fmla="*/ 97446 h 102742"/>
                <a:gd name="connsiteX6" fmla="*/ 129990 w 138261"/>
                <a:gd name="connsiteY6" fmla="*/ 102742 h 102742"/>
                <a:gd name="connsiteX7" fmla="*/ 120744 w 138261"/>
                <a:gd name="connsiteY7" fmla="*/ 89029 h 102742"/>
                <a:gd name="connsiteX8" fmla="*/ 78454 w 138261"/>
                <a:gd name="connsiteY8" fmla="*/ 71512 h 102742"/>
                <a:gd name="connsiteX9" fmla="*/ 36164 w 138261"/>
                <a:gd name="connsiteY9" fmla="*/ 89029 h 102742"/>
                <a:gd name="connsiteX10" fmla="*/ 26918 w 138261"/>
                <a:gd name="connsiteY10" fmla="*/ 102742 h 102742"/>
                <a:gd name="connsiteX11" fmla="*/ 23347 w 138261"/>
                <a:gd name="connsiteY11" fmla="*/ 97446 h 102742"/>
                <a:gd name="connsiteX12" fmla="*/ 18647 w 138261"/>
                <a:gd name="connsiteY12" fmla="*/ 74167 h 102742"/>
                <a:gd name="connsiteX13" fmla="*/ 28575 w 138261"/>
                <a:gd name="connsiteY13" fmla="*/ 50200 h 1027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38261" h="102742">
                  <a:moveTo>
                    <a:pt x="0" y="0"/>
                  </a:moveTo>
                  <a:lnTo>
                    <a:pt x="45246" y="25756"/>
                  </a:lnTo>
                  <a:lnTo>
                    <a:pt x="55175" y="19062"/>
                  </a:lnTo>
                  <a:cubicBezTo>
                    <a:pt x="62330" y="16036"/>
                    <a:pt x="70197" y="14362"/>
                    <a:pt x="78454" y="14362"/>
                  </a:cubicBezTo>
                  <a:cubicBezTo>
                    <a:pt x="111484" y="14362"/>
                    <a:pt x="138261" y="41138"/>
                    <a:pt x="138261" y="74167"/>
                  </a:cubicBezTo>
                  <a:cubicBezTo>
                    <a:pt x="138261" y="82425"/>
                    <a:pt x="136587" y="90291"/>
                    <a:pt x="133561" y="97446"/>
                  </a:cubicBezTo>
                  <a:lnTo>
                    <a:pt x="129990" y="102742"/>
                  </a:lnTo>
                  <a:lnTo>
                    <a:pt x="120744" y="89029"/>
                  </a:lnTo>
                  <a:cubicBezTo>
                    <a:pt x="109921" y="78206"/>
                    <a:pt x="94969" y="71512"/>
                    <a:pt x="78454" y="71512"/>
                  </a:cubicBezTo>
                  <a:cubicBezTo>
                    <a:pt x="61939" y="71512"/>
                    <a:pt x="46987" y="78206"/>
                    <a:pt x="36164" y="89029"/>
                  </a:cubicBezTo>
                  <a:lnTo>
                    <a:pt x="26918" y="102742"/>
                  </a:lnTo>
                  <a:lnTo>
                    <a:pt x="23347" y="97446"/>
                  </a:lnTo>
                  <a:cubicBezTo>
                    <a:pt x="20321" y="90291"/>
                    <a:pt x="18647" y="82425"/>
                    <a:pt x="18647" y="74167"/>
                  </a:cubicBezTo>
                  <a:lnTo>
                    <a:pt x="28575" y="50200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3C7FB6FF-89BD-D80B-F6B3-F2814BE27068}"/>
              </a:ext>
            </a:extLst>
          </p:cNvPr>
          <p:cNvGrpSpPr/>
          <p:nvPr/>
        </p:nvGrpSpPr>
        <p:grpSpPr>
          <a:xfrm>
            <a:off x="941576" y="4044861"/>
            <a:ext cx="2144022" cy="2123970"/>
            <a:chOff x="8642405" y="3717363"/>
            <a:chExt cx="1512359" cy="1498214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BDA6D864-B591-F996-B6A4-E0893CA1BD7B}"/>
                </a:ext>
              </a:extLst>
            </p:cNvPr>
            <p:cNvSpPr/>
            <p:nvPr/>
          </p:nvSpPr>
          <p:spPr>
            <a:xfrm>
              <a:off x="90364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0" name="フリーフォーム: 図形 79">
              <a:extLst>
                <a:ext uri="{FF2B5EF4-FFF2-40B4-BE49-F238E27FC236}">
                  <a16:creationId xmlns:a16="http://schemas.microsoft.com/office/drawing/2014/main" id="{B2C2600E-CFCA-1F55-6E8A-F474E43BE6DB}"/>
                </a:ext>
              </a:extLst>
            </p:cNvPr>
            <p:cNvSpPr/>
            <p:nvPr/>
          </p:nvSpPr>
          <p:spPr>
            <a:xfrm flipH="1">
              <a:off x="9544441" y="3717363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1" name="フリーフォーム: 図形 80">
              <a:extLst>
                <a:ext uri="{FF2B5EF4-FFF2-40B4-BE49-F238E27FC236}">
                  <a16:creationId xmlns:a16="http://schemas.microsoft.com/office/drawing/2014/main" id="{6C4FBBAC-BBAD-7F45-2223-D6087646AE7C}"/>
                </a:ext>
              </a:extLst>
            </p:cNvPr>
            <p:cNvSpPr/>
            <p:nvPr/>
          </p:nvSpPr>
          <p:spPr>
            <a:xfrm>
              <a:off x="8642405" y="4009464"/>
              <a:ext cx="1512359" cy="1195389"/>
            </a:xfrm>
            <a:custGeom>
              <a:avLst/>
              <a:gdLst>
                <a:gd name="connsiteX0" fmla="*/ 581369 w 1512359"/>
                <a:gd name="connsiteY0" fmla="*/ 0 h 1195389"/>
                <a:gd name="connsiteX1" fmla="*/ 636722 w 1512359"/>
                <a:gd name="connsiteY1" fmla="*/ 63218 h 1195389"/>
                <a:gd name="connsiteX2" fmla="*/ 641967 w 1512359"/>
                <a:gd name="connsiteY2" fmla="*/ 87756 h 1195389"/>
                <a:gd name="connsiteX3" fmla="*/ 682825 w 1512359"/>
                <a:gd name="connsiteY3" fmla="*/ 78822 h 1195389"/>
                <a:gd name="connsiteX4" fmla="*/ 740121 w 1512359"/>
                <a:gd name="connsiteY4" fmla="*/ 74613 h 1195389"/>
                <a:gd name="connsiteX5" fmla="*/ 797418 w 1512359"/>
                <a:gd name="connsiteY5" fmla="*/ 78822 h 1195389"/>
                <a:gd name="connsiteX6" fmla="*/ 835271 w 1512359"/>
                <a:gd name="connsiteY6" fmla="*/ 87099 h 1195389"/>
                <a:gd name="connsiteX7" fmla="*/ 840375 w 1512359"/>
                <a:gd name="connsiteY7" fmla="*/ 63218 h 1195389"/>
                <a:gd name="connsiteX8" fmla="*/ 895728 w 1512359"/>
                <a:gd name="connsiteY8" fmla="*/ 0 h 1195389"/>
                <a:gd name="connsiteX9" fmla="*/ 1094165 w 1512359"/>
                <a:gd name="connsiteY9" fmla="*/ 243902 h 1195389"/>
                <a:gd name="connsiteX10" fmla="*/ 1093222 w 1512359"/>
                <a:gd name="connsiteY10" fmla="*/ 247218 h 1195389"/>
                <a:gd name="connsiteX11" fmla="*/ 1136375 w 1512359"/>
                <a:gd name="connsiteY11" fmla="*/ 292520 h 1195389"/>
                <a:gd name="connsiteX12" fmla="*/ 1289124 w 1512359"/>
                <a:gd name="connsiteY12" fmla="*/ 606900 h 1195389"/>
                <a:gd name="connsiteX13" fmla="*/ 1290425 w 1512359"/>
                <a:gd name="connsiteY13" fmla="*/ 618798 h 1195389"/>
                <a:gd name="connsiteX14" fmla="*/ 1303802 w 1512359"/>
                <a:gd name="connsiteY14" fmla="*/ 612531 h 1195389"/>
                <a:gd name="connsiteX15" fmla="*/ 1363980 w 1512359"/>
                <a:gd name="connsiteY15" fmla="*/ 598044 h 1195389"/>
                <a:gd name="connsiteX16" fmla="*/ 1394912 w 1512359"/>
                <a:gd name="connsiteY16" fmla="*/ 599033 h 1195389"/>
                <a:gd name="connsiteX17" fmla="*/ 1419730 w 1512359"/>
                <a:gd name="connsiteY17" fmla="*/ 614426 h 1195389"/>
                <a:gd name="connsiteX18" fmla="*/ 1420652 w 1512359"/>
                <a:gd name="connsiteY18" fmla="*/ 643616 h 1195389"/>
                <a:gd name="connsiteX19" fmla="*/ 1408359 w 1512359"/>
                <a:gd name="connsiteY19" fmla="*/ 664229 h 1195389"/>
                <a:gd name="connsiteX20" fmla="*/ 1420758 w 1512359"/>
                <a:gd name="connsiteY20" fmla="*/ 664067 h 1195389"/>
                <a:gd name="connsiteX21" fmla="*/ 1482529 w 1512359"/>
                <a:gd name="connsiteY21" fmla="*/ 695924 h 1195389"/>
                <a:gd name="connsiteX22" fmla="*/ 1444962 w 1512359"/>
                <a:gd name="connsiteY22" fmla="*/ 754398 h 1195389"/>
                <a:gd name="connsiteX23" fmla="*/ 1435065 w 1512359"/>
                <a:gd name="connsiteY23" fmla="*/ 759941 h 1195389"/>
                <a:gd name="connsiteX24" fmla="*/ 1460938 w 1512359"/>
                <a:gd name="connsiteY24" fmla="*/ 765814 h 1195389"/>
                <a:gd name="connsiteX25" fmla="*/ 1512359 w 1512359"/>
                <a:gd name="connsiteY25" fmla="*/ 807613 h 1195389"/>
                <a:gd name="connsiteX26" fmla="*/ 1460938 w 1512359"/>
                <a:gd name="connsiteY26" fmla="*/ 849412 h 1195389"/>
                <a:gd name="connsiteX27" fmla="*/ 1422477 w 1512359"/>
                <a:gd name="connsiteY27" fmla="*/ 858143 h 1195389"/>
                <a:gd name="connsiteX28" fmla="*/ 1444962 w 1512359"/>
                <a:gd name="connsiteY28" fmla="*/ 870735 h 1195389"/>
                <a:gd name="connsiteX29" fmla="*/ 1482529 w 1512359"/>
                <a:gd name="connsiteY29" fmla="*/ 929209 h 1195389"/>
                <a:gd name="connsiteX30" fmla="*/ 1420758 w 1512359"/>
                <a:gd name="connsiteY30" fmla="*/ 961066 h 1195389"/>
                <a:gd name="connsiteX31" fmla="*/ 1406742 w 1512359"/>
                <a:gd name="connsiteY31" fmla="*/ 960882 h 1195389"/>
                <a:gd name="connsiteX32" fmla="*/ 1413554 w 1512359"/>
                <a:gd name="connsiteY32" fmla="*/ 972305 h 1195389"/>
                <a:gd name="connsiteX33" fmla="*/ 1412633 w 1512359"/>
                <a:gd name="connsiteY33" fmla="*/ 1001495 h 1195389"/>
                <a:gd name="connsiteX34" fmla="*/ 1227527 w 1512359"/>
                <a:gd name="connsiteY34" fmla="*/ 970981 h 1195389"/>
                <a:gd name="connsiteX35" fmla="*/ 1216402 w 1512359"/>
                <a:gd name="connsiteY35" fmla="*/ 963378 h 1195389"/>
                <a:gd name="connsiteX36" fmla="*/ 1204804 w 1512359"/>
                <a:gd name="connsiteY36" fmla="*/ 981847 h 1195389"/>
                <a:gd name="connsiteX37" fmla="*/ 740121 w 1512359"/>
                <a:gd name="connsiteY37" fmla="*/ 1195389 h 1195389"/>
                <a:gd name="connsiteX38" fmla="*/ 275439 w 1512359"/>
                <a:gd name="connsiteY38" fmla="*/ 981847 h 1195389"/>
                <a:gd name="connsiteX39" fmla="*/ 272372 w 1512359"/>
                <a:gd name="connsiteY39" fmla="*/ 976965 h 1195389"/>
                <a:gd name="connsiteX40" fmla="*/ 223052 w 1512359"/>
                <a:gd name="connsiteY40" fmla="*/ 1000649 h 1195389"/>
                <a:gd name="connsiteX41" fmla="*/ 99726 w 1512359"/>
                <a:gd name="connsiteY41" fmla="*/ 1001495 h 1195389"/>
                <a:gd name="connsiteX42" fmla="*/ 98805 w 1512359"/>
                <a:gd name="connsiteY42" fmla="*/ 972305 h 1195389"/>
                <a:gd name="connsiteX43" fmla="*/ 105617 w 1512359"/>
                <a:gd name="connsiteY43" fmla="*/ 960882 h 1195389"/>
                <a:gd name="connsiteX44" fmla="*/ 91601 w 1512359"/>
                <a:gd name="connsiteY44" fmla="*/ 961066 h 1195389"/>
                <a:gd name="connsiteX45" fmla="*/ 29830 w 1512359"/>
                <a:gd name="connsiteY45" fmla="*/ 929209 h 1195389"/>
                <a:gd name="connsiteX46" fmla="*/ 67397 w 1512359"/>
                <a:gd name="connsiteY46" fmla="*/ 870735 h 1195389"/>
                <a:gd name="connsiteX47" fmla="*/ 89882 w 1512359"/>
                <a:gd name="connsiteY47" fmla="*/ 858143 h 1195389"/>
                <a:gd name="connsiteX48" fmla="*/ 51421 w 1512359"/>
                <a:gd name="connsiteY48" fmla="*/ 849412 h 1195389"/>
                <a:gd name="connsiteX49" fmla="*/ 0 w 1512359"/>
                <a:gd name="connsiteY49" fmla="*/ 807613 h 1195389"/>
                <a:gd name="connsiteX50" fmla="*/ 51421 w 1512359"/>
                <a:gd name="connsiteY50" fmla="*/ 765814 h 1195389"/>
                <a:gd name="connsiteX51" fmla="*/ 77294 w 1512359"/>
                <a:gd name="connsiteY51" fmla="*/ 759941 h 1195389"/>
                <a:gd name="connsiteX52" fmla="*/ 67397 w 1512359"/>
                <a:gd name="connsiteY52" fmla="*/ 754398 h 1195389"/>
                <a:gd name="connsiteX53" fmla="*/ 29830 w 1512359"/>
                <a:gd name="connsiteY53" fmla="*/ 695924 h 1195389"/>
                <a:gd name="connsiteX54" fmla="*/ 91601 w 1512359"/>
                <a:gd name="connsiteY54" fmla="*/ 664067 h 1195389"/>
                <a:gd name="connsiteX55" fmla="*/ 104000 w 1512359"/>
                <a:gd name="connsiteY55" fmla="*/ 664229 h 1195389"/>
                <a:gd name="connsiteX56" fmla="*/ 91707 w 1512359"/>
                <a:gd name="connsiteY56" fmla="*/ 643616 h 1195389"/>
                <a:gd name="connsiteX57" fmla="*/ 92629 w 1512359"/>
                <a:gd name="connsiteY57" fmla="*/ 614426 h 1195389"/>
                <a:gd name="connsiteX58" fmla="*/ 117447 w 1512359"/>
                <a:gd name="connsiteY58" fmla="*/ 599033 h 1195389"/>
                <a:gd name="connsiteX59" fmla="*/ 148379 w 1512359"/>
                <a:gd name="connsiteY59" fmla="*/ 598044 h 1195389"/>
                <a:gd name="connsiteX60" fmla="*/ 190966 w 1512359"/>
                <a:gd name="connsiteY60" fmla="*/ 608296 h 1195389"/>
                <a:gd name="connsiteX61" fmla="*/ 191118 w 1512359"/>
                <a:gd name="connsiteY61" fmla="*/ 606900 h 1195389"/>
                <a:gd name="connsiteX62" fmla="*/ 343867 w 1512359"/>
                <a:gd name="connsiteY62" fmla="*/ 292520 h 1195389"/>
                <a:gd name="connsiteX63" fmla="*/ 384598 w 1512359"/>
                <a:gd name="connsiteY63" fmla="*/ 249761 h 1195389"/>
                <a:gd name="connsiteX64" fmla="*/ 382932 w 1512359"/>
                <a:gd name="connsiteY64" fmla="*/ 243902 h 1195389"/>
                <a:gd name="connsiteX65" fmla="*/ 581369 w 1512359"/>
                <a:gd name="connsiteY65" fmla="*/ 0 h 119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1512359" h="1195389">
                  <a:moveTo>
                    <a:pt x="581369" y="0"/>
                  </a:moveTo>
                  <a:cubicBezTo>
                    <a:pt x="609316" y="0"/>
                    <a:pt x="626348" y="26856"/>
                    <a:pt x="636722" y="63218"/>
                  </a:cubicBezTo>
                  <a:lnTo>
                    <a:pt x="641967" y="87756"/>
                  </a:lnTo>
                  <a:lnTo>
                    <a:pt x="682825" y="78822"/>
                  </a:lnTo>
                  <a:cubicBezTo>
                    <a:pt x="701663" y="76054"/>
                    <a:pt x="720778" y="74613"/>
                    <a:pt x="740121" y="74613"/>
                  </a:cubicBezTo>
                  <a:cubicBezTo>
                    <a:pt x="759464" y="74613"/>
                    <a:pt x="778579" y="76054"/>
                    <a:pt x="797418" y="78822"/>
                  </a:cubicBezTo>
                  <a:lnTo>
                    <a:pt x="835271" y="87099"/>
                  </a:lnTo>
                  <a:lnTo>
                    <a:pt x="840375" y="63218"/>
                  </a:lnTo>
                  <a:cubicBezTo>
                    <a:pt x="850749" y="26856"/>
                    <a:pt x="867782" y="0"/>
                    <a:pt x="895728" y="0"/>
                  </a:cubicBezTo>
                  <a:cubicBezTo>
                    <a:pt x="970252" y="0"/>
                    <a:pt x="1094165" y="190980"/>
                    <a:pt x="1094165" y="243902"/>
                  </a:cubicBezTo>
                  <a:lnTo>
                    <a:pt x="1093222" y="247218"/>
                  </a:lnTo>
                  <a:lnTo>
                    <a:pt x="1136375" y="292520"/>
                  </a:lnTo>
                  <a:cubicBezTo>
                    <a:pt x="1212433" y="386773"/>
                    <a:pt x="1266730" y="499836"/>
                    <a:pt x="1289124" y="606900"/>
                  </a:cubicBezTo>
                  <a:lnTo>
                    <a:pt x="1290425" y="618798"/>
                  </a:lnTo>
                  <a:lnTo>
                    <a:pt x="1303802" y="612531"/>
                  </a:lnTo>
                  <a:cubicBezTo>
                    <a:pt x="1325832" y="604637"/>
                    <a:pt x="1346363" y="599731"/>
                    <a:pt x="1363980" y="598044"/>
                  </a:cubicBezTo>
                  <a:cubicBezTo>
                    <a:pt x="1375725" y="596919"/>
                    <a:pt x="1386175" y="597226"/>
                    <a:pt x="1394912" y="599033"/>
                  </a:cubicBezTo>
                  <a:cubicBezTo>
                    <a:pt x="1406562" y="601443"/>
                    <a:pt x="1415165" y="606519"/>
                    <a:pt x="1419730" y="614426"/>
                  </a:cubicBezTo>
                  <a:cubicBezTo>
                    <a:pt x="1424295" y="622333"/>
                    <a:pt x="1424390" y="632322"/>
                    <a:pt x="1420652" y="643616"/>
                  </a:cubicBezTo>
                  <a:lnTo>
                    <a:pt x="1408359" y="664229"/>
                  </a:lnTo>
                  <a:lnTo>
                    <a:pt x="1420758" y="664067"/>
                  </a:lnTo>
                  <a:cubicBezTo>
                    <a:pt x="1454543" y="667403"/>
                    <a:pt x="1477803" y="678286"/>
                    <a:pt x="1482529" y="695924"/>
                  </a:cubicBezTo>
                  <a:cubicBezTo>
                    <a:pt x="1487255" y="713562"/>
                    <a:pt x="1472553" y="734617"/>
                    <a:pt x="1444962" y="754398"/>
                  </a:cubicBezTo>
                  <a:lnTo>
                    <a:pt x="1435065" y="759941"/>
                  </a:lnTo>
                  <a:lnTo>
                    <a:pt x="1460938" y="765814"/>
                  </a:lnTo>
                  <a:cubicBezTo>
                    <a:pt x="1492708" y="776511"/>
                    <a:pt x="1512359" y="791290"/>
                    <a:pt x="1512359" y="807613"/>
                  </a:cubicBezTo>
                  <a:cubicBezTo>
                    <a:pt x="1512359" y="823937"/>
                    <a:pt x="1492708" y="838715"/>
                    <a:pt x="1460938" y="849412"/>
                  </a:cubicBezTo>
                  <a:lnTo>
                    <a:pt x="1422477" y="858143"/>
                  </a:lnTo>
                  <a:lnTo>
                    <a:pt x="1444962" y="870735"/>
                  </a:lnTo>
                  <a:cubicBezTo>
                    <a:pt x="1472553" y="890517"/>
                    <a:pt x="1487255" y="911571"/>
                    <a:pt x="1482529" y="929209"/>
                  </a:cubicBezTo>
                  <a:cubicBezTo>
                    <a:pt x="1477802" y="946847"/>
                    <a:pt x="1454543" y="957730"/>
                    <a:pt x="1420758" y="961066"/>
                  </a:cubicBezTo>
                  <a:lnTo>
                    <a:pt x="1406742" y="960882"/>
                  </a:lnTo>
                  <a:lnTo>
                    <a:pt x="1413554" y="972305"/>
                  </a:lnTo>
                  <a:cubicBezTo>
                    <a:pt x="1417292" y="983598"/>
                    <a:pt x="1417198" y="993588"/>
                    <a:pt x="1412633" y="1001495"/>
                  </a:cubicBezTo>
                  <a:cubicBezTo>
                    <a:pt x="1394372" y="1033123"/>
                    <a:pt x="1311498" y="1019461"/>
                    <a:pt x="1227527" y="970981"/>
                  </a:cubicBezTo>
                  <a:lnTo>
                    <a:pt x="1216402" y="963378"/>
                  </a:lnTo>
                  <a:lnTo>
                    <a:pt x="1204804" y="981847"/>
                  </a:lnTo>
                  <a:cubicBezTo>
                    <a:pt x="1104098" y="1110683"/>
                    <a:pt x="933555" y="1195389"/>
                    <a:pt x="740121" y="1195389"/>
                  </a:cubicBezTo>
                  <a:cubicBezTo>
                    <a:pt x="546687" y="1195389"/>
                    <a:pt x="376144" y="1110683"/>
                    <a:pt x="275439" y="981847"/>
                  </a:cubicBezTo>
                  <a:lnTo>
                    <a:pt x="272372" y="976965"/>
                  </a:lnTo>
                  <a:lnTo>
                    <a:pt x="223052" y="1000649"/>
                  </a:lnTo>
                  <a:cubicBezTo>
                    <a:pt x="163462" y="1023462"/>
                    <a:pt x="113422" y="1025216"/>
                    <a:pt x="99726" y="1001495"/>
                  </a:cubicBezTo>
                  <a:cubicBezTo>
                    <a:pt x="95161" y="993588"/>
                    <a:pt x="95067" y="983598"/>
                    <a:pt x="98805" y="972305"/>
                  </a:cubicBezTo>
                  <a:lnTo>
                    <a:pt x="105617" y="960882"/>
                  </a:lnTo>
                  <a:lnTo>
                    <a:pt x="91601" y="961066"/>
                  </a:lnTo>
                  <a:cubicBezTo>
                    <a:pt x="57816" y="957730"/>
                    <a:pt x="34557" y="946847"/>
                    <a:pt x="29830" y="929209"/>
                  </a:cubicBezTo>
                  <a:cubicBezTo>
                    <a:pt x="25104" y="911571"/>
                    <a:pt x="39806" y="890517"/>
                    <a:pt x="67397" y="870735"/>
                  </a:cubicBezTo>
                  <a:lnTo>
                    <a:pt x="89882" y="858143"/>
                  </a:lnTo>
                  <a:lnTo>
                    <a:pt x="51421" y="849412"/>
                  </a:lnTo>
                  <a:cubicBezTo>
                    <a:pt x="19651" y="838715"/>
                    <a:pt x="0" y="823937"/>
                    <a:pt x="0" y="807613"/>
                  </a:cubicBezTo>
                  <a:cubicBezTo>
                    <a:pt x="0" y="791290"/>
                    <a:pt x="19651" y="776511"/>
                    <a:pt x="51421" y="765814"/>
                  </a:cubicBezTo>
                  <a:lnTo>
                    <a:pt x="77294" y="759941"/>
                  </a:lnTo>
                  <a:lnTo>
                    <a:pt x="67397" y="754398"/>
                  </a:lnTo>
                  <a:cubicBezTo>
                    <a:pt x="39806" y="734617"/>
                    <a:pt x="25104" y="713562"/>
                    <a:pt x="29830" y="695924"/>
                  </a:cubicBezTo>
                  <a:cubicBezTo>
                    <a:pt x="34556" y="678286"/>
                    <a:pt x="57816" y="667403"/>
                    <a:pt x="91601" y="664067"/>
                  </a:cubicBezTo>
                  <a:lnTo>
                    <a:pt x="104000" y="664229"/>
                  </a:lnTo>
                  <a:lnTo>
                    <a:pt x="91707" y="643616"/>
                  </a:lnTo>
                  <a:cubicBezTo>
                    <a:pt x="87969" y="632322"/>
                    <a:pt x="88064" y="622333"/>
                    <a:pt x="92629" y="614426"/>
                  </a:cubicBezTo>
                  <a:cubicBezTo>
                    <a:pt x="97194" y="606519"/>
                    <a:pt x="105797" y="601443"/>
                    <a:pt x="117447" y="599033"/>
                  </a:cubicBezTo>
                  <a:cubicBezTo>
                    <a:pt x="126184" y="597226"/>
                    <a:pt x="136634" y="596919"/>
                    <a:pt x="148379" y="598044"/>
                  </a:cubicBezTo>
                  <a:lnTo>
                    <a:pt x="190966" y="608296"/>
                  </a:lnTo>
                  <a:lnTo>
                    <a:pt x="191118" y="606900"/>
                  </a:lnTo>
                  <a:cubicBezTo>
                    <a:pt x="213513" y="499836"/>
                    <a:pt x="267810" y="386773"/>
                    <a:pt x="343867" y="292520"/>
                  </a:cubicBezTo>
                  <a:lnTo>
                    <a:pt x="384598" y="249761"/>
                  </a:lnTo>
                  <a:lnTo>
                    <a:pt x="382932" y="243902"/>
                  </a:lnTo>
                  <a:cubicBezTo>
                    <a:pt x="382932" y="190980"/>
                    <a:pt x="506845" y="0"/>
                    <a:pt x="581369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2" name="楕円 5">
              <a:extLst>
                <a:ext uri="{FF2B5EF4-FFF2-40B4-BE49-F238E27FC236}">
                  <a16:creationId xmlns:a16="http://schemas.microsoft.com/office/drawing/2014/main" id="{DB1D5505-DB5A-7F95-3A58-6810FA3F5AA8}"/>
                </a:ext>
              </a:extLst>
            </p:cNvPr>
            <p:cNvSpPr/>
            <p:nvPr/>
          </p:nvSpPr>
          <p:spPr>
            <a:xfrm>
              <a:off x="8967986" y="4448176"/>
              <a:ext cx="251228" cy="194138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楕円 5">
              <a:extLst>
                <a:ext uri="{FF2B5EF4-FFF2-40B4-BE49-F238E27FC236}">
                  <a16:creationId xmlns:a16="http://schemas.microsoft.com/office/drawing/2014/main" id="{F381BA35-6DE4-7CA4-E4E0-CE5B1584F1A4}"/>
                </a:ext>
              </a:extLst>
            </p:cNvPr>
            <p:cNvSpPr/>
            <p:nvPr/>
          </p:nvSpPr>
          <p:spPr>
            <a:xfrm>
              <a:off x="9549011" y="4448176"/>
              <a:ext cx="251228" cy="194138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4" name="楕円 5">
              <a:extLst>
                <a:ext uri="{FF2B5EF4-FFF2-40B4-BE49-F238E27FC236}">
                  <a16:creationId xmlns:a16="http://schemas.microsoft.com/office/drawing/2014/main" id="{1DA530EC-5F4B-DE7A-C096-BA6EA85082C9}"/>
                </a:ext>
              </a:extLst>
            </p:cNvPr>
            <p:cNvSpPr/>
            <p:nvPr/>
          </p:nvSpPr>
          <p:spPr>
            <a:xfrm>
              <a:off x="9036850" y="4492625"/>
              <a:ext cx="113500" cy="10524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楕円 5">
              <a:extLst>
                <a:ext uri="{FF2B5EF4-FFF2-40B4-BE49-F238E27FC236}">
                  <a16:creationId xmlns:a16="http://schemas.microsoft.com/office/drawing/2014/main" id="{D5FD02A6-9AE1-82CB-41C2-E963EC6C8FF2}"/>
                </a:ext>
              </a:extLst>
            </p:cNvPr>
            <p:cNvSpPr/>
            <p:nvPr/>
          </p:nvSpPr>
          <p:spPr>
            <a:xfrm>
              <a:off x="9617875" y="4492625"/>
              <a:ext cx="113500" cy="105240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楕円 5">
              <a:extLst>
                <a:ext uri="{FF2B5EF4-FFF2-40B4-BE49-F238E27FC236}">
                  <a16:creationId xmlns:a16="http://schemas.microsoft.com/office/drawing/2014/main" id="{609162EC-DC39-1364-6312-5E21864A39F1}"/>
                </a:ext>
              </a:extLst>
            </p:cNvPr>
            <p:cNvSpPr/>
            <p:nvPr/>
          </p:nvSpPr>
          <p:spPr>
            <a:xfrm>
              <a:off x="9222187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7" name="楕円 5">
              <a:extLst>
                <a:ext uri="{FF2B5EF4-FFF2-40B4-BE49-F238E27FC236}">
                  <a16:creationId xmlns:a16="http://schemas.microsoft.com/office/drawing/2014/main" id="{F52CF49E-3284-C1CE-671A-45A0861C0352}"/>
                </a:ext>
              </a:extLst>
            </p:cNvPr>
            <p:cNvSpPr/>
            <p:nvPr/>
          </p:nvSpPr>
          <p:spPr>
            <a:xfrm>
              <a:off x="9436492" y="5081025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59874796-61FE-CBB7-8001-A12A921C30C1}"/>
                </a:ext>
              </a:extLst>
            </p:cNvPr>
            <p:cNvSpPr/>
            <p:nvPr/>
          </p:nvSpPr>
          <p:spPr>
            <a:xfrm rot="10800000" flipH="1">
              <a:off x="9200141" y="4071965"/>
              <a:ext cx="366346" cy="174032"/>
            </a:xfrm>
            <a:custGeom>
              <a:avLst/>
              <a:gdLst>
                <a:gd name="connsiteX0" fmla="*/ 213258 w 426515"/>
                <a:gd name="connsiteY0" fmla="*/ 291623 h 291623"/>
                <a:gd name="connsiteX1" fmla="*/ 322147 w 426515"/>
                <a:gd name="connsiteY1" fmla="*/ 258076 h 291623"/>
                <a:gd name="connsiteX2" fmla="*/ 323628 w 426515"/>
                <a:gd name="connsiteY2" fmla="*/ 254666 h 291623"/>
                <a:gd name="connsiteX3" fmla="*/ 337010 w 426515"/>
                <a:gd name="connsiteY3" fmla="*/ 247778 h 291623"/>
                <a:gd name="connsiteX4" fmla="*/ 401352 w 426515"/>
                <a:gd name="connsiteY4" fmla="*/ 174182 h 291623"/>
                <a:gd name="connsiteX5" fmla="*/ 426515 w 426515"/>
                <a:gd name="connsiteY5" fmla="*/ 76917 h 291623"/>
                <a:gd name="connsiteX6" fmla="*/ 394054 w 426515"/>
                <a:gd name="connsiteY6" fmla="*/ 20031 h 291623"/>
                <a:gd name="connsiteX7" fmla="*/ 310337 w 426515"/>
                <a:gd name="connsiteY7" fmla="*/ 60994 h 291623"/>
                <a:gd name="connsiteX8" fmla="*/ 287224 w 426515"/>
                <a:gd name="connsiteY8" fmla="*/ 85227 h 291623"/>
                <a:gd name="connsiteX9" fmla="*/ 274077 w 426515"/>
                <a:gd name="connsiteY9" fmla="*/ 50650 h 291623"/>
                <a:gd name="connsiteX10" fmla="*/ 213938 w 426515"/>
                <a:gd name="connsiteY10" fmla="*/ 0 h 291623"/>
                <a:gd name="connsiteX11" fmla="*/ 153800 w 426515"/>
                <a:gd name="connsiteY11" fmla="*/ 50650 h 291623"/>
                <a:gd name="connsiteX12" fmla="*/ 140266 w 426515"/>
                <a:gd name="connsiteY12" fmla="*/ 86247 h 291623"/>
                <a:gd name="connsiteX13" fmla="*/ 116178 w 426515"/>
                <a:gd name="connsiteY13" fmla="*/ 60993 h 291623"/>
                <a:gd name="connsiteX14" fmla="*/ 32462 w 426515"/>
                <a:gd name="connsiteY14" fmla="*/ 20031 h 291623"/>
                <a:gd name="connsiteX15" fmla="*/ 25164 w 426515"/>
                <a:gd name="connsiteY15" fmla="*/ 174182 h 291623"/>
                <a:gd name="connsiteX16" fmla="*/ 89505 w 426515"/>
                <a:gd name="connsiteY16" fmla="*/ 247777 h 291623"/>
                <a:gd name="connsiteX17" fmla="*/ 102888 w 426515"/>
                <a:gd name="connsiteY17" fmla="*/ 254666 h 291623"/>
                <a:gd name="connsiteX18" fmla="*/ 104369 w 426515"/>
                <a:gd name="connsiteY18" fmla="*/ 258076 h 291623"/>
                <a:gd name="connsiteX19" fmla="*/ 213258 w 426515"/>
                <a:gd name="connsiteY19" fmla="*/ 291623 h 29162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426515" h="291623">
                  <a:moveTo>
                    <a:pt x="213258" y="291623"/>
                  </a:moveTo>
                  <a:cubicBezTo>
                    <a:pt x="262209" y="291623"/>
                    <a:pt x="304207" y="277790"/>
                    <a:pt x="322147" y="258076"/>
                  </a:cubicBezTo>
                  <a:lnTo>
                    <a:pt x="323628" y="254666"/>
                  </a:lnTo>
                  <a:lnTo>
                    <a:pt x="337010" y="247778"/>
                  </a:lnTo>
                  <a:cubicBezTo>
                    <a:pt x="362185" y="230136"/>
                    <a:pt x="385622" y="204211"/>
                    <a:pt x="401352" y="174182"/>
                  </a:cubicBezTo>
                  <a:cubicBezTo>
                    <a:pt x="417082" y="144153"/>
                    <a:pt x="426600" y="107170"/>
                    <a:pt x="426515" y="76917"/>
                  </a:cubicBezTo>
                  <a:cubicBezTo>
                    <a:pt x="426429" y="46664"/>
                    <a:pt x="416739" y="23141"/>
                    <a:pt x="394054" y="20031"/>
                  </a:cubicBezTo>
                  <a:cubicBezTo>
                    <a:pt x="371369" y="16922"/>
                    <a:pt x="339983" y="34816"/>
                    <a:pt x="310337" y="60994"/>
                  </a:cubicBezTo>
                  <a:lnTo>
                    <a:pt x="287224" y="85227"/>
                  </a:lnTo>
                  <a:lnTo>
                    <a:pt x="274077" y="50650"/>
                  </a:lnTo>
                  <a:cubicBezTo>
                    <a:pt x="258686" y="21439"/>
                    <a:pt x="237425" y="0"/>
                    <a:pt x="213938" y="0"/>
                  </a:cubicBezTo>
                  <a:cubicBezTo>
                    <a:pt x="190453" y="0"/>
                    <a:pt x="169191" y="21439"/>
                    <a:pt x="153800" y="50650"/>
                  </a:cubicBezTo>
                  <a:lnTo>
                    <a:pt x="140266" y="86247"/>
                  </a:lnTo>
                  <a:lnTo>
                    <a:pt x="116178" y="60993"/>
                  </a:lnTo>
                  <a:cubicBezTo>
                    <a:pt x="86532" y="34815"/>
                    <a:pt x="55147" y="16921"/>
                    <a:pt x="32462" y="20031"/>
                  </a:cubicBezTo>
                  <a:cubicBezTo>
                    <a:pt x="-12910" y="26249"/>
                    <a:pt x="-6297" y="114124"/>
                    <a:pt x="25164" y="174182"/>
                  </a:cubicBezTo>
                  <a:cubicBezTo>
                    <a:pt x="40894" y="204210"/>
                    <a:pt x="64330" y="230136"/>
                    <a:pt x="89505" y="247777"/>
                  </a:cubicBezTo>
                  <a:lnTo>
                    <a:pt x="102888" y="254666"/>
                  </a:lnTo>
                  <a:lnTo>
                    <a:pt x="104369" y="258076"/>
                  </a:lnTo>
                  <a:cubicBezTo>
                    <a:pt x="122309" y="277790"/>
                    <a:pt x="164308" y="291623"/>
                    <a:pt x="213258" y="291623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9" name="月 88">
              <a:extLst>
                <a:ext uri="{FF2B5EF4-FFF2-40B4-BE49-F238E27FC236}">
                  <a16:creationId xmlns:a16="http://schemas.microsoft.com/office/drawing/2014/main" id="{1AAB6C40-C394-8C26-8907-4D10F6417EEC}"/>
                </a:ext>
              </a:extLst>
            </p:cNvPr>
            <p:cNvSpPr/>
            <p:nvPr/>
          </p:nvSpPr>
          <p:spPr>
            <a:xfrm rot="15300000">
              <a:off x="8929984" y="4939153"/>
              <a:ext cx="130852" cy="421995"/>
            </a:xfrm>
            <a:prstGeom prst="moon">
              <a:avLst>
                <a:gd name="adj" fmla="val 35185"/>
              </a:avLst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0" name="月 89">
              <a:extLst>
                <a:ext uri="{FF2B5EF4-FFF2-40B4-BE49-F238E27FC236}">
                  <a16:creationId xmlns:a16="http://schemas.microsoft.com/office/drawing/2014/main" id="{54BE2D71-FD76-E86E-5395-ABA5CD7BDEB7}"/>
                </a:ext>
              </a:extLst>
            </p:cNvPr>
            <p:cNvSpPr/>
            <p:nvPr/>
          </p:nvSpPr>
          <p:spPr>
            <a:xfrm rot="6300000" flipH="1">
              <a:off x="9718573" y="4939152"/>
              <a:ext cx="130852" cy="421995"/>
            </a:xfrm>
            <a:prstGeom prst="moon">
              <a:avLst>
                <a:gd name="adj" fmla="val 35185"/>
              </a:avLst>
            </a:prstGeom>
            <a:solidFill>
              <a:srgbClr val="0066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5B1479F4-D08A-1512-C813-6D8F1E7739BA}"/>
              </a:ext>
            </a:extLst>
          </p:cNvPr>
          <p:cNvGrpSpPr/>
          <p:nvPr/>
        </p:nvGrpSpPr>
        <p:grpSpPr>
          <a:xfrm>
            <a:off x="7011422" y="1243423"/>
            <a:ext cx="1893680" cy="1940454"/>
            <a:chOff x="5400411" y="5114842"/>
            <a:chExt cx="1451633" cy="1487490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44064E2-9993-B562-287C-2979D9D01788}"/>
                </a:ext>
              </a:extLst>
            </p:cNvPr>
            <p:cNvSpPr/>
            <p:nvPr/>
          </p:nvSpPr>
          <p:spPr>
            <a:xfrm flipH="1">
              <a:off x="6487114" y="6060422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4D6B53F9-3250-0E29-C6BA-8B0F952B7F37}"/>
                </a:ext>
              </a:extLst>
            </p:cNvPr>
            <p:cNvSpPr/>
            <p:nvPr/>
          </p:nvSpPr>
          <p:spPr>
            <a:xfrm>
              <a:off x="5400411" y="6060422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9DD02E8E-F82B-4979-42D5-43884711157D}"/>
                </a:ext>
              </a:extLst>
            </p:cNvPr>
            <p:cNvSpPr/>
            <p:nvPr/>
          </p:nvSpPr>
          <p:spPr>
            <a:xfrm>
              <a:off x="5782701" y="5114842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5" name="フリーフォーム: 図形 94">
              <a:extLst>
                <a:ext uri="{FF2B5EF4-FFF2-40B4-BE49-F238E27FC236}">
                  <a16:creationId xmlns:a16="http://schemas.microsoft.com/office/drawing/2014/main" id="{55EF8B70-3578-CA29-5AB0-8AE94CA09E59}"/>
                </a:ext>
              </a:extLst>
            </p:cNvPr>
            <p:cNvSpPr/>
            <p:nvPr/>
          </p:nvSpPr>
          <p:spPr>
            <a:xfrm flipH="1">
              <a:off x="6290701" y="5114842"/>
              <a:ext cx="185746" cy="492151"/>
            </a:xfrm>
            <a:custGeom>
              <a:avLst/>
              <a:gdLst>
                <a:gd name="connsiteX0" fmla="*/ 165109 w 249246"/>
                <a:gd name="connsiteY0" fmla="*/ 0 h 715988"/>
                <a:gd name="connsiteX1" fmla="*/ 249246 w 249246"/>
                <a:gd name="connsiteY1" fmla="*/ 636434 h 715988"/>
                <a:gd name="connsiteX2" fmla="*/ 80971 w 249246"/>
                <a:gd name="connsiteY2" fmla="*/ 636434 h 715988"/>
                <a:gd name="connsiteX3" fmla="*/ 87583 w 249246"/>
                <a:gd name="connsiteY3" fmla="*/ 424142 h 715988"/>
                <a:gd name="connsiteX4" fmla="*/ 97061 w 249246"/>
                <a:gd name="connsiteY4" fmla="*/ 315736 h 715988"/>
                <a:gd name="connsiteX5" fmla="*/ 60995 w 249246"/>
                <a:gd name="connsiteY5" fmla="*/ 247584 h 715988"/>
                <a:gd name="connsiteX6" fmla="*/ 3970 w 249246"/>
                <a:gd name="connsiteY6" fmla="*/ 69826 h 715988"/>
                <a:gd name="connsiteX7" fmla="*/ 77086 w 249246"/>
                <a:gd name="connsiteY7" fmla="*/ 135852 h 715988"/>
                <a:gd name="connsiteX8" fmla="*/ 110710 w 249246"/>
                <a:gd name="connsiteY8" fmla="*/ 182281 h 715988"/>
                <a:gd name="connsiteX9" fmla="*/ 118066 w 249246"/>
                <a:gd name="connsiteY9" fmla="*/ 130841 h 715988"/>
                <a:gd name="connsiteX10" fmla="*/ 165109 w 249246"/>
                <a:gd name="connsiteY10" fmla="*/ 0 h 7159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246" h="715988">
                  <a:moveTo>
                    <a:pt x="165109" y="0"/>
                  </a:moveTo>
                  <a:cubicBezTo>
                    <a:pt x="211577" y="0"/>
                    <a:pt x="249246" y="368939"/>
                    <a:pt x="249246" y="636434"/>
                  </a:cubicBezTo>
                  <a:cubicBezTo>
                    <a:pt x="235223" y="742507"/>
                    <a:pt x="94994" y="742507"/>
                    <a:pt x="80971" y="636434"/>
                  </a:cubicBezTo>
                  <a:cubicBezTo>
                    <a:pt x="80971" y="569560"/>
                    <a:pt x="83325" y="496346"/>
                    <a:pt x="87583" y="424142"/>
                  </a:cubicBezTo>
                  <a:lnTo>
                    <a:pt x="97061" y="315736"/>
                  </a:lnTo>
                  <a:lnTo>
                    <a:pt x="60995" y="247584"/>
                  </a:lnTo>
                  <a:cubicBezTo>
                    <a:pt x="20039" y="163633"/>
                    <a:pt x="-11406" y="78703"/>
                    <a:pt x="3970" y="69826"/>
                  </a:cubicBezTo>
                  <a:cubicBezTo>
                    <a:pt x="14220" y="63908"/>
                    <a:pt x="43338" y="92912"/>
                    <a:pt x="77086" y="135852"/>
                  </a:cubicBezTo>
                  <a:lnTo>
                    <a:pt x="110710" y="182281"/>
                  </a:lnTo>
                  <a:lnTo>
                    <a:pt x="118066" y="130841"/>
                  </a:lnTo>
                  <a:cubicBezTo>
                    <a:pt x="131495" y="51882"/>
                    <a:pt x="147683" y="0"/>
                    <a:pt x="165109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フリーフォーム: 図形 95">
              <a:extLst>
                <a:ext uri="{FF2B5EF4-FFF2-40B4-BE49-F238E27FC236}">
                  <a16:creationId xmlns:a16="http://schemas.microsoft.com/office/drawing/2014/main" id="{03AD30AE-7CAA-A1A4-E86A-BA68099558F9}"/>
                </a:ext>
              </a:extLst>
            </p:cNvPr>
            <p:cNvSpPr/>
            <p:nvPr/>
          </p:nvSpPr>
          <p:spPr>
            <a:xfrm>
              <a:off x="5568398" y="5406943"/>
              <a:ext cx="1120776" cy="1195389"/>
            </a:xfrm>
            <a:custGeom>
              <a:avLst/>
              <a:gdLst>
                <a:gd name="connsiteX0" fmla="*/ 401636 w 1120776"/>
                <a:gd name="connsiteY0" fmla="*/ 0 h 1195389"/>
                <a:gd name="connsiteX1" fmla="*/ 456989 w 1120776"/>
                <a:gd name="connsiteY1" fmla="*/ 63218 h 1195389"/>
                <a:gd name="connsiteX2" fmla="*/ 462234 w 1120776"/>
                <a:gd name="connsiteY2" fmla="*/ 87756 h 1195389"/>
                <a:gd name="connsiteX3" fmla="*/ 503092 w 1120776"/>
                <a:gd name="connsiteY3" fmla="*/ 78822 h 1195389"/>
                <a:gd name="connsiteX4" fmla="*/ 560388 w 1120776"/>
                <a:gd name="connsiteY4" fmla="*/ 74613 h 1195389"/>
                <a:gd name="connsiteX5" fmla="*/ 617685 w 1120776"/>
                <a:gd name="connsiteY5" fmla="*/ 78822 h 1195389"/>
                <a:gd name="connsiteX6" fmla="*/ 655538 w 1120776"/>
                <a:gd name="connsiteY6" fmla="*/ 87099 h 1195389"/>
                <a:gd name="connsiteX7" fmla="*/ 660642 w 1120776"/>
                <a:gd name="connsiteY7" fmla="*/ 63218 h 1195389"/>
                <a:gd name="connsiteX8" fmla="*/ 715995 w 1120776"/>
                <a:gd name="connsiteY8" fmla="*/ 0 h 1195389"/>
                <a:gd name="connsiteX9" fmla="*/ 914432 w 1120776"/>
                <a:gd name="connsiteY9" fmla="*/ 243902 h 1195389"/>
                <a:gd name="connsiteX10" fmla="*/ 913489 w 1120776"/>
                <a:gd name="connsiteY10" fmla="*/ 247218 h 1195389"/>
                <a:gd name="connsiteX11" fmla="*/ 956642 w 1120776"/>
                <a:gd name="connsiteY11" fmla="*/ 292520 h 1195389"/>
                <a:gd name="connsiteX12" fmla="*/ 1120776 w 1120776"/>
                <a:gd name="connsiteY12" fmla="*/ 711047 h 1195389"/>
                <a:gd name="connsiteX13" fmla="*/ 560388 w 1120776"/>
                <a:gd name="connsiteY13" fmla="*/ 1195389 h 1195389"/>
                <a:gd name="connsiteX14" fmla="*/ 0 w 1120776"/>
                <a:gd name="connsiteY14" fmla="*/ 711047 h 1195389"/>
                <a:gd name="connsiteX15" fmla="*/ 164134 w 1120776"/>
                <a:gd name="connsiteY15" fmla="*/ 292520 h 1195389"/>
                <a:gd name="connsiteX16" fmla="*/ 204865 w 1120776"/>
                <a:gd name="connsiteY16" fmla="*/ 249761 h 1195389"/>
                <a:gd name="connsiteX17" fmla="*/ 203199 w 1120776"/>
                <a:gd name="connsiteY17" fmla="*/ 243902 h 1195389"/>
                <a:gd name="connsiteX18" fmla="*/ 401636 w 1120776"/>
                <a:gd name="connsiteY18" fmla="*/ 0 h 119538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1120776" h="1195389">
                  <a:moveTo>
                    <a:pt x="401636" y="0"/>
                  </a:moveTo>
                  <a:cubicBezTo>
                    <a:pt x="429583" y="0"/>
                    <a:pt x="446615" y="26856"/>
                    <a:pt x="456989" y="63218"/>
                  </a:cubicBezTo>
                  <a:lnTo>
                    <a:pt x="462234" y="87756"/>
                  </a:lnTo>
                  <a:lnTo>
                    <a:pt x="503092" y="78822"/>
                  </a:lnTo>
                  <a:cubicBezTo>
                    <a:pt x="521930" y="76054"/>
                    <a:pt x="541045" y="74613"/>
                    <a:pt x="560388" y="74613"/>
                  </a:cubicBezTo>
                  <a:cubicBezTo>
                    <a:pt x="579731" y="74613"/>
                    <a:pt x="598846" y="76054"/>
                    <a:pt x="617685" y="78822"/>
                  </a:cubicBezTo>
                  <a:lnTo>
                    <a:pt x="655538" y="87099"/>
                  </a:lnTo>
                  <a:lnTo>
                    <a:pt x="660642" y="63218"/>
                  </a:lnTo>
                  <a:cubicBezTo>
                    <a:pt x="671016" y="26856"/>
                    <a:pt x="688049" y="0"/>
                    <a:pt x="715995" y="0"/>
                  </a:cubicBezTo>
                  <a:cubicBezTo>
                    <a:pt x="790519" y="0"/>
                    <a:pt x="914432" y="190980"/>
                    <a:pt x="914432" y="243902"/>
                  </a:cubicBezTo>
                  <a:lnTo>
                    <a:pt x="913489" y="247218"/>
                  </a:lnTo>
                  <a:lnTo>
                    <a:pt x="956642" y="292520"/>
                  </a:lnTo>
                  <a:cubicBezTo>
                    <a:pt x="1058053" y="418191"/>
                    <a:pt x="1120776" y="577300"/>
                    <a:pt x="1120776" y="711047"/>
                  </a:cubicBezTo>
                  <a:cubicBezTo>
                    <a:pt x="1120776" y="978542"/>
                    <a:pt x="869882" y="1195389"/>
                    <a:pt x="560388" y="1195389"/>
                  </a:cubicBezTo>
                  <a:cubicBezTo>
                    <a:pt x="250894" y="1195389"/>
                    <a:pt x="0" y="978542"/>
                    <a:pt x="0" y="711047"/>
                  </a:cubicBezTo>
                  <a:cubicBezTo>
                    <a:pt x="0" y="577300"/>
                    <a:pt x="62724" y="418191"/>
                    <a:pt x="164134" y="292520"/>
                  </a:cubicBezTo>
                  <a:lnTo>
                    <a:pt x="204865" y="249761"/>
                  </a:lnTo>
                  <a:lnTo>
                    <a:pt x="203199" y="243902"/>
                  </a:lnTo>
                  <a:cubicBezTo>
                    <a:pt x="203199" y="190980"/>
                    <a:pt x="327112" y="0"/>
                    <a:pt x="401636" y="0"/>
                  </a:cubicBezTo>
                  <a:close/>
                </a:path>
              </a:pathLst>
            </a:custGeom>
            <a:solidFill>
              <a:srgbClr val="008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97" name="楕円 5">
              <a:extLst>
                <a:ext uri="{FF2B5EF4-FFF2-40B4-BE49-F238E27FC236}">
                  <a16:creationId xmlns:a16="http://schemas.microsoft.com/office/drawing/2014/main" id="{76D167E8-B90C-4FDD-19D9-1C9C9FF804E3}"/>
                </a:ext>
              </a:extLst>
            </p:cNvPr>
            <p:cNvSpPr/>
            <p:nvPr/>
          </p:nvSpPr>
          <p:spPr>
            <a:xfrm>
              <a:off x="5968447" y="6516086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8" name="楕円 5">
              <a:extLst>
                <a:ext uri="{FF2B5EF4-FFF2-40B4-BE49-F238E27FC236}">
                  <a16:creationId xmlns:a16="http://schemas.microsoft.com/office/drawing/2014/main" id="{7570594E-F520-63FD-9298-9063B989562E}"/>
                </a:ext>
              </a:extLst>
            </p:cNvPr>
            <p:cNvSpPr/>
            <p:nvPr/>
          </p:nvSpPr>
          <p:spPr>
            <a:xfrm>
              <a:off x="6182752" y="6516086"/>
              <a:ext cx="107949" cy="45719"/>
            </a:xfrm>
            <a:custGeom>
              <a:avLst/>
              <a:gdLst>
                <a:gd name="connsiteX0" fmla="*/ 0 w 1120775"/>
                <a:gd name="connsiteY0" fmla="*/ 560388 h 1120775"/>
                <a:gd name="connsiteX1" fmla="*/ 560388 w 1120775"/>
                <a:gd name="connsiteY1" fmla="*/ 0 h 1120775"/>
                <a:gd name="connsiteX2" fmla="*/ 1120776 w 1120775"/>
                <a:gd name="connsiteY2" fmla="*/ 560388 h 1120775"/>
                <a:gd name="connsiteX3" fmla="*/ 560388 w 1120775"/>
                <a:gd name="connsiteY3" fmla="*/ 1120776 h 1120775"/>
                <a:gd name="connsiteX4" fmla="*/ 0 w 1120775"/>
                <a:gd name="connsiteY4" fmla="*/ 560388 h 1120775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  <a:gd name="connsiteX0" fmla="*/ 0 w 1120776"/>
                <a:gd name="connsiteY0" fmla="*/ 560388 h 1120776"/>
                <a:gd name="connsiteX1" fmla="*/ 560388 w 1120776"/>
                <a:gd name="connsiteY1" fmla="*/ 0 h 1120776"/>
                <a:gd name="connsiteX2" fmla="*/ 1120776 w 1120776"/>
                <a:gd name="connsiteY2" fmla="*/ 560388 h 1120776"/>
                <a:gd name="connsiteX3" fmla="*/ 560388 w 1120776"/>
                <a:gd name="connsiteY3" fmla="*/ 1120776 h 1120776"/>
                <a:gd name="connsiteX4" fmla="*/ 0 w 1120776"/>
                <a:gd name="connsiteY4" fmla="*/ 560388 h 11207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20776" h="1120776">
                  <a:moveTo>
                    <a:pt x="0" y="560388"/>
                  </a:moveTo>
                  <a:cubicBezTo>
                    <a:pt x="0" y="250894"/>
                    <a:pt x="250894" y="0"/>
                    <a:pt x="560388" y="0"/>
                  </a:cubicBezTo>
                  <a:cubicBezTo>
                    <a:pt x="869882" y="0"/>
                    <a:pt x="1120776" y="250894"/>
                    <a:pt x="1120776" y="560388"/>
                  </a:cubicBezTo>
                  <a:cubicBezTo>
                    <a:pt x="1120776" y="869882"/>
                    <a:pt x="869882" y="1120776"/>
                    <a:pt x="560388" y="1120776"/>
                  </a:cubicBezTo>
                  <a:cubicBezTo>
                    <a:pt x="250894" y="1120776"/>
                    <a:pt x="0" y="869882"/>
                    <a:pt x="0" y="56038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9" name="フリーフォーム: 図形 98">
              <a:extLst>
                <a:ext uri="{FF2B5EF4-FFF2-40B4-BE49-F238E27FC236}">
                  <a16:creationId xmlns:a16="http://schemas.microsoft.com/office/drawing/2014/main" id="{0A43A29E-722E-03AE-CFCE-448027F79D8B}"/>
                </a:ext>
              </a:extLst>
            </p:cNvPr>
            <p:cNvSpPr/>
            <p:nvPr/>
          </p:nvSpPr>
          <p:spPr>
            <a:xfrm>
              <a:off x="5597125" y="5468027"/>
              <a:ext cx="1043958" cy="423905"/>
            </a:xfrm>
            <a:custGeom>
              <a:avLst/>
              <a:gdLst>
                <a:gd name="connsiteX0" fmla="*/ 439533 w 884746"/>
                <a:gd name="connsiteY0" fmla="*/ 0 h 310066"/>
                <a:gd name="connsiteX1" fmla="*/ 861317 w 884746"/>
                <a:gd name="connsiteY1" fmla="*/ 242305 h 310066"/>
                <a:gd name="connsiteX2" fmla="*/ 884746 w 884746"/>
                <a:gd name="connsiteY2" fmla="*/ 307717 h 310066"/>
                <a:gd name="connsiteX3" fmla="*/ 791857 w 884746"/>
                <a:gd name="connsiteY3" fmla="*/ 297576 h 310066"/>
                <a:gd name="connsiteX4" fmla="*/ 526678 w 884746"/>
                <a:gd name="connsiteY4" fmla="*/ 135152 h 310066"/>
                <a:gd name="connsiteX5" fmla="*/ 518114 w 884746"/>
                <a:gd name="connsiteY5" fmla="*/ 121477 h 310066"/>
                <a:gd name="connsiteX6" fmla="*/ 509549 w 884746"/>
                <a:gd name="connsiteY6" fmla="*/ 135152 h 310066"/>
                <a:gd name="connsiteX7" fmla="*/ 129970 w 884746"/>
                <a:gd name="connsiteY7" fmla="*/ 310066 h 310066"/>
                <a:gd name="connsiteX8" fmla="*/ 37716 w 884746"/>
                <a:gd name="connsiteY8" fmla="*/ 302006 h 310066"/>
                <a:gd name="connsiteX9" fmla="*/ 0 w 884746"/>
                <a:gd name="connsiteY9" fmla="*/ 291859 h 310066"/>
                <a:gd name="connsiteX10" fmla="*/ 17749 w 884746"/>
                <a:gd name="connsiteY10" fmla="*/ 242305 h 310066"/>
                <a:gd name="connsiteX11" fmla="*/ 439533 w 884746"/>
                <a:gd name="connsiteY11" fmla="*/ 0 h 3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746" h="310066">
                  <a:moveTo>
                    <a:pt x="439533" y="0"/>
                  </a:moveTo>
                  <a:cubicBezTo>
                    <a:pt x="629142" y="0"/>
                    <a:pt x="791826" y="99912"/>
                    <a:pt x="861317" y="242305"/>
                  </a:cubicBezTo>
                  <a:lnTo>
                    <a:pt x="884746" y="307717"/>
                  </a:lnTo>
                  <a:lnTo>
                    <a:pt x="791857" y="297576"/>
                  </a:lnTo>
                  <a:cubicBezTo>
                    <a:pt x="682161" y="273115"/>
                    <a:pt x="588375" y="214300"/>
                    <a:pt x="526678" y="135152"/>
                  </a:cubicBezTo>
                  <a:lnTo>
                    <a:pt x="518114" y="121477"/>
                  </a:lnTo>
                  <a:lnTo>
                    <a:pt x="509549" y="135152"/>
                  </a:lnTo>
                  <a:cubicBezTo>
                    <a:pt x="427287" y="240682"/>
                    <a:pt x="287977" y="310066"/>
                    <a:pt x="129970" y="310066"/>
                  </a:cubicBezTo>
                  <a:cubicBezTo>
                    <a:pt x="98369" y="310066"/>
                    <a:pt x="67515" y="307291"/>
                    <a:pt x="37716" y="302006"/>
                  </a:cubicBezTo>
                  <a:lnTo>
                    <a:pt x="0" y="291859"/>
                  </a:lnTo>
                  <a:lnTo>
                    <a:pt x="17749" y="242305"/>
                  </a:lnTo>
                  <a:cubicBezTo>
                    <a:pt x="87240" y="99912"/>
                    <a:pt x="249924" y="0"/>
                    <a:pt x="4395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00" name="グループ化 99">
              <a:extLst>
                <a:ext uri="{FF2B5EF4-FFF2-40B4-BE49-F238E27FC236}">
                  <a16:creationId xmlns:a16="http://schemas.microsoft.com/office/drawing/2014/main" id="{65BBD209-C6BB-CE54-872C-AED709F178CA}"/>
                </a:ext>
              </a:extLst>
            </p:cNvPr>
            <p:cNvGrpSpPr/>
            <p:nvPr/>
          </p:nvGrpSpPr>
          <p:grpSpPr>
            <a:xfrm>
              <a:off x="6305075" y="5635102"/>
              <a:ext cx="310356" cy="310356"/>
              <a:chOff x="3935810" y="3962400"/>
              <a:chExt cx="700881" cy="700881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506B3E78-2EDF-CC00-10FB-82E3BFCD0EB2}"/>
                  </a:ext>
                </a:extLst>
              </p:cNvPr>
              <p:cNvGrpSpPr/>
              <p:nvPr/>
            </p:nvGrpSpPr>
            <p:grpSpPr>
              <a:xfrm rot="1192880">
                <a:off x="3966435" y="3993026"/>
                <a:ext cx="639632" cy="639630"/>
                <a:chOff x="3935810" y="3962400"/>
                <a:chExt cx="700881" cy="700881"/>
              </a:xfrm>
              <a:solidFill>
                <a:srgbClr val="FFC000"/>
              </a:solidFill>
            </p:grpSpPr>
            <p:sp>
              <p:nvSpPr>
                <p:cNvPr id="113" name="楕円 112">
                  <a:extLst>
                    <a:ext uri="{FF2B5EF4-FFF2-40B4-BE49-F238E27FC236}">
                      <a16:creationId xmlns:a16="http://schemas.microsoft.com/office/drawing/2014/main" id="{772D599E-F030-9125-B429-26F21407679C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4" name="楕円 113">
                  <a:extLst>
                    <a:ext uri="{FF2B5EF4-FFF2-40B4-BE49-F238E27FC236}">
                      <a16:creationId xmlns:a16="http://schemas.microsoft.com/office/drawing/2014/main" id="{62C3C17C-B744-4D31-8C7D-7D8834A19B5D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5" name="楕円 114">
                  <a:extLst>
                    <a:ext uri="{FF2B5EF4-FFF2-40B4-BE49-F238E27FC236}">
                      <a16:creationId xmlns:a16="http://schemas.microsoft.com/office/drawing/2014/main" id="{DDD87BAD-C87B-5FA2-FAA3-7D1B01B0B295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6" name="楕円 115">
                  <a:extLst>
                    <a:ext uri="{FF2B5EF4-FFF2-40B4-BE49-F238E27FC236}">
                      <a16:creationId xmlns:a16="http://schemas.microsoft.com/office/drawing/2014/main" id="{EC10B22B-9E4E-CAEB-6DAB-5E422D3878FE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7" name="楕円 116">
                  <a:extLst>
                    <a:ext uri="{FF2B5EF4-FFF2-40B4-BE49-F238E27FC236}">
                      <a16:creationId xmlns:a16="http://schemas.microsoft.com/office/drawing/2014/main" id="{3473D112-F622-AAF3-0EC1-E54979708572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8" name="楕円 117">
                  <a:extLst>
                    <a:ext uri="{FF2B5EF4-FFF2-40B4-BE49-F238E27FC236}">
                      <a16:creationId xmlns:a16="http://schemas.microsoft.com/office/drawing/2014/main" id="{589E6087-0F7E-2DA9-D4ED-3396F979150A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9" name="楕円 118">
                  <a:extLst>
                    <a:ext uri="{FF2B5EF4-FFF2-40B4-BE49-F238E27FC236}">
                      <a16:creationId xmlns:a16="http://schemas.microsoft.com/office/drawing/2014/main" id="{D3CE5A88-C2CE-C778-F59E-D7E2C560E222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20" name="楕円 119">
                  <a:extLst>
                    <a:ext uri="{FF2B5EF4-FFF2-40B4-BE49-F238E27FC236}">
                      <a16:creationId xmlns:a16="http://schemas.microsoft.com/office/drawing/2014/main" id="{A0D605FD-5F23-ACC2-E45D-EF720C82BCCA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522D0072-6957-BE05-DD6F-36B5C6E213EC}"/>
                  </a:ext>
                </a:extLst>
              </p:cNvPr>
              <p:cNvGrpSpPr/>
              <p:nvPr/>
            </p:nvGrpSpPr>
            <p:grpSpPr>
              <a:xfrm>
                <a:off x="3935810" y="3962400"/>
                <a:ext cx="700881" cy="700881"/>
                <a:chOff x="3935810" y="3962400"/>
                <a:chExt cx="700881" cy="700881"/>
              </a:xfrm>
              <a:solidFill>
                <a:srgbClr val="FFFF00"/>
              </a:solidFill>
            </p:grpSpPr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F4BC8818-6D0F-5DA8-D121-9A0BE076B529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6" name="楕円 105">
                  <a:extLst>
                    <a:ext uri="{FF2B5EF4-FFF2-40B4-BE49-F238E27FC236}">
                      <a16:creationId xmlns:a16="http://schemas.microsoft.com/office/drawing/2014/main" id="{D7A32E2A-BA71-9B2E-5135-DBE7761C66CC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D1129A30-8BE8-11A0-5D9B-D6BD65361FCE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54A2D161-90FA-EE11-129E-F3D04A65DFC6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09" name="楕円 108">
                  <a:extLst>
                    <a:ext uri="{FF2B5EF4-FFF2-40B4-BE49-F238E27FC236}">
                      <a16:creationId xmlns:a16="http://schemas.microsoft.com/office/drawing/2014/main" id="{4909F6CB-BD57-72B5-6D55-E9BAF0246D91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0" name="楕円 109">
                  <a:extLst>
                    <a:ext uri="{FF2B5EF4-FFF2-40B4-BE49-F238E27FC236}">
                      <a16:creationId xmlns:a16="http://schemas.microsoft.com/office/drawing/2014/main" id="{6AAD4F79-DB32-8EF6-E273-F2F2D86455B6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1" name="楕円 110">
                  <a:extLst>
                    <a:ext uri="{FF2B5EF4-FFF2-40B4-BE49-F238E27FC236}">
                      <a16:creationId xmlns:a16="http://schemas.microsoft.com/office/drawing/2014/main" id="{7B5E3B75-38B8-E12D-2886-97E580784BDD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112" name="楕円 111">
                  <a:extLst>
                    <a:ext uri="{FF2B5EF4-FFF2-40B4-BE49-F238E27FC236}">
                      <a16:creationId xmlns:a16="http://schemas.microsoft.com/office/drawing/2014/main" id="{DE0F187B-86CD-453E-C153-6C104E5343BD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104" name="楕円 103">
                <a:extLst>
                  <a:ext uri="{FF2B5EF4-FFF2-40B4-BE49-F238E27FC236}">
                    <a16:creationId xmlns:a16="http://schemas.microsoft.com/office/drawing/2014/main" id="{273CDC93-4052-6479-D7F0-D623F00B9347}"/>
                  </a:ext>
                </a:extLst>
              </p:cNvPr>
              <p:cNvSpPr/>
              <p:nvPr/>
            </p:nvSpPr>
            <p:spPr>
              <a:xfrm>
                <a:off x="4209504" y="4236094"/>
                <a:ext cx="145802" cy="145802"/>
              </a:xfrm>
              <a:prstGeom prst="ellipse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1" name="フリーフォーム: 図形 100">
              <a:extLst>
                <a:ext uri="{FF2B5EF4-FFF2-40B4-BE49-F238E27FC236}">
                  <a16:creationId xmlns:a16="http://schemas.microsoft.com/office/drawing/2014/main" id="{0B22A6E1-F6BC-9FC9-FB4F-D4B78D1B6A00}"/>
                </a:ext>
              </a:extLst>
            </p:cNvPr>
            <p:cNvSpPr/>
            <p:nvPr/>
          </p:nvSpPr>
          <p:spPr>
            <a:xfrm rot="16200000">
              <a:off x="6056090" y="5830346"/>
              <a:ext cx="139006" cy="802465"/>
            </a:xfrm>
            <a:custGeom>
              <a:avLst/>
              <a:gdLst>
                <a:gd name="connsiteX0" fmla="*/ 139006 w 139006"/>
                <a:gd name="connsiteY0" fmla="*/ 528639 h 802465"/>
                <a:gd name="connsiteX1" fmla="*/ 95830 w 139006"/>
                <a:gd name="connsiteY1" fmla="*/ 665552 h 802465"/>
                <a:gd name="connsiteX2" fmla="*/ 139006 w 139006"/>
                <a:gd name="connsiteY2" fmla="*/ 802465 h 802465"/>
                <a:gd name="connsiteX3" fmla="*/ 52653 w 139006"/>
                <a:gd name="connsiteY3" fmla="*/ 665552 h 802465"/>
                <a:gd name="connsiteX4" fmla="*/ 59439 w 139006"/>
                <a:gd name="connsiteY4" fmla="*/ 612260 h 802465"/>
                <a:gd name="connsiteX5" fmla="*/ 62590 w 139006"/>
                <a:gd name="connsiteY5" fmla="*/ 604849 h 802465"/>
                <a:gd name="connsiteX6" fmla="*/ 0 w 139006"/>
                <a:gd name="connsiteY6" fmla="*/ 541489 h 802465"/>
                <a:gd name="connsiteX7" fmla="*/ 83114 w 139006"/>
                <a:gd name="connsiteY7" fmla="*/ 563216 h 802465"/>
                <a:gd name="connsiteX8" fmla="*/ 105394 w 139006"/>
                <a:gd name="connsiteY8" fmla="*/ 539399 h 802465"/>
                <a:gd name="connsiteX9" fmla="*/ 139006 w 139006"/>
                <a:gd name="connsiteY9" fmla="*/ 528639 h 802465"/>
                <a:gd name="connsiteX10" fmla="*/ 139006 w 139006"/>
                <a:gd name="connsiteY10" fmla="*/ 0 h 802465"/>
                <a:gd name="connsiteX11" fmla="*/ 95830 w 139006"/>
                <a:gd name="connsiteY11" fmla="*/ 136913 h 802465"/>
                <a:gd name="connsiteX12" fmla="*/ 139006 w 139006"/>
                <a:gd name="connsiteY12" fmla="*/ 273826 h 802465"/>
                <a:gd name="connsiteX13" fmla="*/ 52653 w 139006"/>
                <a:gd name="connsiteY13" fmla="*/ 136913 h 802465"/>
                <a:gd name="connsiteX14" fmla="*/ 59439 w 139006"/>
                <a:gd name="connsiteY14" fmla="*/ 83620 h 802465"/>
                <a:gd name="connsiteX15" fmla="*/ 60000 w 139006"/>
                <a:gd name="connsiteY15" fmla="*/ 82302 h 802465"/>
                <a:gd name="connsiteX16" fmla="*/ 0 w 139006"/>
                <a:gd name="connsiteY16" fmla="*/ 21564 h 802465"/>
                <a:gd name="connsiteX17" fmla="*/ 77241 w 139006"/>
                <a:gd name="connsiteY17" fmla="*/ 41756 h 802465"/>
                <a:gd name="connsiteX18" fmla="*/ 77945 w 139006"/>
                <a:gd name="connsiteY18" fmla="*/ 40101 h 802465"/>
                <a:gd name="connsiteX19" fmla="*/ 139006 w 139006"/>
                <a:gd name="connsiteY19" fmla="*/ 0 h 8024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139006" h="802465">
                  <a:moveTo>
                    <a:pt x="139006" y="528639"/>
                  </a:moveTo>
                  <a:cubicBezTo>
                    <a:pt x="111826" y="560960"/>
                    <a:pt x="95830" y="611684"/>
                    <a:pt x="95830" y="665552"/>
                  </a:cubicBezTo>
                  <a:cubicBezTo>
                    <a:pt x="95830" y="719420"/>
                    <a:pt x="111826" y="770144"/>
                    <a:pt x="139006" y="802465"/>
                  </a:cubicBezTo>
                  <a:cubicBezTo>
                    <a:pt x="91315" y="802465"/>
                    <a:pt x="52653" y="741167"/>
                    <a:pt x="52653" y="665552"/>
                  </a:cubicBezTo>
                  <a:cubicBezTo>
                    <a:pt x="52653" y="646649"/>
                    <a:pt x="55069" y="628640"/>
                    <a:pt x="59439" y="612260"/>
                  </a:cubicBezTo>
                  <a:lnTo>
                    <a:pt x="62590" y="604849"/>
                  </a:lnTo>
                  <a:lnTo>
                    <a:pt x="0" y="541489"/>
                  </a:lnTo>
                  <a:lnTo>
                    <a:pt x="83114" y="563216"/>
                  </a:lnTo>
                  <a:lnTo>
                    <a:pt x="105394" y="539399"/>
                  </a:lnTo>
                  <a:cubicBezTo>
                    <a:pt x="115725" y="532470"/>
                    <a:pt x="127083" y="528639"/>
                    <a:pt x="139006" y="528639"/>
                  </a:cubicBezTo>
                  <a:close/>
                  <a:moveTo>
                    <a:pt x="139006" y="0"/>
                  </a:moveTo>
                  <a:cubicBezTo>
                    <a:pt x="111826" y="32321"/>
                    <a:pt x="95830" y="83045"/>
                    <a:pt x="95830" y="136913"/>
                  </a:cubicBezTo>
                  <a:cubicBezTo>
                    <a:pt x="95830" y="190781"/>
                    <a:pt x="111826" y="241505"/>
                    <a:pt x="139006" y="273826"/>
                  </a:cubicBezTo>
                  <a:cubicBezTo>
                    <a:pt x="91315" y="273826"/>
                    <a:pt x="52653" y="212528"/>
                    <a:pt x="52653" y="136913"/>
                  </a:cubicBezTo>
                  <a:cubicBezTo>
                    <a:pt x="52653" y="118009"/>
                    <a:pt x="55069" y="100000"/>
                    <a:pt x="59439" y="83620"/>
                  </a:cubicBezTo>
                  <a:lnTo>
                    <a:pt x="60000" y="82302"/>
                  </a:lnTo>
                  <a:lnTo>
                    <a:pt x="0" y="21564"/>
                  </a:lnTo>
                  <a:lnTo>
                    <a:pt x="77241" y="41756"/>
                  </a:lnTo>
                  <a:lnTo>
                    <a:pt x="77945" y="40101"/>
                  </a:lnTo>
                  <a:cubicBezTo>
                    <a:pt x="93572" y="15324"/>
                    <a:pt x="115161" y="0"/>
                    <a:pt x="13900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9BDDAA96-983C-FAD5-498A-544023199968}"/>
              </a:ext>
            </a:extLst>
          </p:cNvPr>
          <p:cNvGrpSpPr/>
          <p:nvPr/>
        </p:nvGrpSpPr>
        <p:grpSpPr>
          <a:xfrm>
            <a:off x="7045550" y="4210660"/>
            <a:ext cx="1972898" cy="1954446"/>
            <a:chOff x="7588305" y="5201107"/>
            <a:chExt cx="1512359" cy="1498214"/>
          </a:xfrm>
        </p:grpSpPr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76F5CCC8-562E-D63F-BEFF-11BF84B348C8}"/>
                </a:ext>
              </a:extLst>
            </p:cNvPr>
            <p:cNvGrpSpPr/>
            <p:nvPr/>
          </p:nvGrpSpPr>
          <p:grpSpPr>
            <a:xfrm>
              <a:off x="7588305" y="5201107"/>
              <a:ext cx="1512359" cy="1498214"/>
              <a:chOff x="8642405" y="3717363"/>
              <a:chExt cx="1512359" cy="1498214"/>
            </a:xfrm>
          </p:grpSpPr>
          <p:sp>
            <p:nvSpPr>
              <p:cNvPr id="125" name="月 124">
                <a:extLst>
                  <a:ext uri="{FF2B5EF4-FFF2-40B4-BE49-F238E27FC236}">
                    <a16:creationId xmlns:a16="http://schemas.microsoft.com/office/drawing/2014/main" id="{737BCC60-B8F1-8B42-E41F-98D73D5BD7B8}"/>
                  </a:ext>
                </a:extLst>
              </p:cNvPr>
              <p:cNvSpPr/>
              <p:nvPr/>
            </p:nvSpPr>
            <p:spPr>
              <a:xfrm rot="15300000">
                <a:off x="8929984" y="4939153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6" name="月 125">
                <a:extLst>
                  <a:ext uri="{FF2B5EF4-FFF2-40B4-BE49-F238E27FC236}">
                    <a16:creationId xmlns:a16="http://schemas.microsoft.com/office/drawing/2014/main" id="{E89839E5-E0BB-12BF-02D0-B1167F42BE4D}"/>
                  </a:ext>
                </a:extLst>
              </p:cNvPr>
              <p:cNvSpPr/>
              <p:nvPr/>
            </p:nvSpPr>
            <p:spPr>
              <a:xfrm rot="6300000" flipH="1">
                <a:off x="9718573" y="4939152"/>
                <a:ext cx="130852" cy="421995"/>
              </a:xfrm>
              <a:prstGeom prst="moon">
                <a:avLst>
                  <a:gd name="adj" fmla="val 35185"/>
                </a:avLst>
              </a:prstGeom>
              <a:solidFill>
                <a:srgbClr val="0066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27" name="フリーフォーム: 図形 126">
                <a:extLst>
                  <a:ext uri="{FF2B5EF4-FFF2-40B4-BE49-F238E27FC236}">
                    <a16:creationId xmlns:a16="http://schemas.microsoft.com/office/drawing/2014/main" id="{10A5E90F-DFFB-C6FA-7DAD-69B4F48CCC77}"/>
                  </a:ext>
                </a:extLst>
              </p:cNvPr>
              <p:cNvSpPr/>
              <p:nvPr/>
            </p:nvSpPr>
            <p:spPr>
              <a:xfrm>
                <a:off x="9036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フリーフォーム: 図形 127">
                <a:extLst>
                  <a:ext uri="{FF2B5EF4-FFF2-40B4-BE49-F238E27FC236}">
                    <a16:creationId xmlns:a16="http://schemas.microsoft.com/office/drawing/2014/main" id="{9B694592-96B6-CE2A-7CEE-41F0F94C16F2}"/>
                  </a:ext>
                </a:extLst>
              </p:cNvPr>
              <p:cNvSpPr/>
              <p:nvPr/>
            </p:nvSpPr>
            <p:spPr>
              <a:xfrm flipH="1">
                <a:off x="9544441" y="3717363"/>
                <a:ext cx="185746" cy="492151"/>
              </a:xfrm>
              <a:custGeom>
                <a:avLst/>
                <a:gdLst>
                  <a:gd name="connsiteX0" fmla="*/ 165109 w 249246"/>
                  <a:gd name="connsiteY0" fmla="*/ 0 h 715988"/>
                  <a:gd name="connsiteX1" fmla="*/ 249246 w 249246"/>
                  <a:gd name="connsiteY1" fmla="*/ 636434 h 715988"/>
                  <a:gd name="connsiteX2" fmla="*/ 80971 w 249246"/>
                  <a:gd name="connsiteY2" fmla="*/ 636434 h 715988"/>
                  <a:gd name="connsiteX3" fmla="*/ 87583 w 249246"/>
                  <a:gd name="connsiteY3" fmla="*/ 424142 h 715988"/>
                  <a:gd name="connsiteX4" fmla="*/ 97061 w 249246"/>
                  <a:gd name="connsiteY4" fmla="*/ 315736 h 715988"/>
                  <a:gd name="connsiteX5" fmla="*/ 60995 w 249246"/>
                  <a:gd name="connsiteY5" fmla="*/ 247584 h 715988"/>
                  <a:gd name="connsiteX6" fmla="*/ 3970 w 249246"/>
                  <a:gd name="connsiteY6" fmla="*/ 69826 h 715988"/>
                  <a:gd name="connsiteX7" fmla="*/ 77086 w 249246"/>
                  <a:gd name="connsiteY7" fmla="*/ 135852 h 715988"/>
                  <a:gd name="connsiteX8" fmla="*/ 110710 w 249246"/>
                  <a:gd name="connsiteY8" fmla="*/ 182281 h 715988"/>
                  <a:gd name="connsiteX9" fmla="*/ 118066 w 249246"/>
                  <a:gd name="connsiteY9" fmla="*/ 130841 h 715988"/>
                  <a:gd name="connsiteX10" fmla="*/ 165109 w 249246"/>
                  <a:gd name="connsiteY10" fmla="*/ 0 h 7159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9246" h="715988">
                    <a:moveTo>
                      <a:pt x="165109" y="0"/>
                    </a:moveTo>
                    <a:cubicBezTo>
                      <a:pt x="211577" y="0"/>
                      <a:pt x="249246" y="368939"/>
                      <a:pt x="249246" y="636434"/>
                    </a:cubicBezTo>
                    <a:cubicBezTo>
                      <a:pt x="235223" y="742507"/>
                      <a:pt x="94994" y="742507"/>
                      <a:pt x="80971" y="636434"/>
                    </a:cubicBezTo>
                    <a:cubicBezTo>
                      <a:pt x="80971" y="569560"/>
                      <a:pt x="83325" y="496346"/>
                      <a:pt x="87583" y="424142"/>
                    </a:cubicBezTo>
                    <a:lnTo>
                      <a:pt x="97061" y="315736"/>
                    </a:lnTo>
                    <a:lnTo>
                      <a:pt x="60995" y="247584"/>
                    </a:lnTo>
                    <a:cubicBezTo>
                      <a:pt x="20039" y="163633"/>
                      <a:pt x="-11406" y="78703"/>
                      <a:pt x="3970" y="69826"/>
                    </a:cubicBezTo>
                    <a:cubicBezTo>
                      <a:pt x="14220" y="63908"/>
                      <a:pt x="43338" y="92912"/>
                      <a:pt x="77086" y="135852"/>
                    </a:cubicBezTo>
                    <a:lnTo>
                      <a:pt x="110710" y="182281"/>
                    </a:lnTo>
                    <a:lnTo>
                      <a:pt x="118066" y="130841"/>
                    </a:lnTo>
                    <a:cubicBezTo>
                      <a:pt x="131495" y="51882"/>
                      <a:pt x="147683" y="0"/>
                      <a:pt x="165109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9" name="フリーフォーム: 図形 128">
                <a:extLst>
                  <a:ext uri="{FF2B5EF4-FFF2-40B4-BE49-F238E27FC236}">
                    <a16:creationId xmlns:a16="http://schemas.microsoft.com/office/drawing/2014/main" id="{0FBE5D67-C051-A619-A93A-47D13DAE52B1}"/>
                  </a:ext>
                </a:extLst>
              </p:cNvPr>
              <p:cNvSpPr/>
              <p:nvPr/>
            </p:nvSpPr>
            <p:spPr>
              <a:xfrm>
                <a:off x="8642405" y="4009464"/>
                <a:ext cx="1512359" cy="1195389"/>
              </a:xfrm>
              <a:custGeom>
                <a:avLst/>
                <a:gdLst>
                  <a:gd name="connsiteX0" fmla="*/ 581369 w 1512359"/>
                  <a:gd name="connsiteY0" fmla="*/ 0 h 1195389"/>
                  <a:gd name="connsiteX1" fmla="*/ 636722 w 1512359"/>
                  <a:gd name="connsiteY1" fmla="*/ 63218 h 1195389"/>
                  <a:gd name="connsiteX2" fmla="*/ 641967 w 1512359"/>
                  <a:gd name="connsiteY2" fmla="*/ 87756 h 1195389"/>
                  <a:gd name="connsiteX3" fmla="*/ 682825 w 1512359"/>
                  <a:gd name="connsiteY3" fmla="*/ 78822 h 1195389"/>
                  <a:gd name="connsiteX4" fmla="*/ 740121 w 1512359"/>
                  <a:gd name="connsiteY4" fmla="*/ 74613 h 1195389"/>
                  <a:gd name="connsiteX5" fmla="*/ 797418 w 1512359"/>
                  <a:gd name="connsiteY5" fmla="*/ 78822 h 1195389"/>
                  <a:gd name="connsiteX6" fmla="*/ 835271 w 1512359"/>
                  <a:gd name="connsiteY6" fmla="*/ 87099 h 1195389"/>
                  <a:gd name="connsiteX7" fmla="*/ 840375 w 1512359"/>
                  <a:gd name="connsiteY7" fmla="*/ 63218 h 1195389"/>
                  <a:gd name="connsiteX8" fmla="*/ 895728 w 1512359"/>
                  <a:gd name="connsiteY8" fmla="*/ 0 h 1195389"/>
                  <a:gd name="connsiteX9" fmla="*/ 1094165 w 1512359"/>
                  <a:gd name="connsiteY9" fmla="*/ 243902 h 1195389"/>
                  <a:gd name="connsiteX10" fmla="*/ 1093222 w 1512359"/>
                  <a:gd name="connsiteY10" fmla="*/ 247218 h 1195389"/>
                  <a:gd name="connsiteX11" fmla="*/ 1136375 w 1512359"/>
                  <a:gd name="connsiteY11" fmla="*/ 292520 h 1195389"/>
                  <a:gd name="connsiteX12" fmla="*/ 1289124 w 1512359"/>
                  <a:gd name="connsiteY12" fmla="*/ 606900 h 1195389"/>
                  <a:gd name="connsiteX13" fmla="*/ 1290425 w 1512359"/>
                  <a:gd name="connsiteY13" fmla="*/ 618798 h 1195389"/>
                  <a:gd name="connsiteX14" fmla="*/ 1303802 w 1512359"/>
                  <a:gd name="connsiteY14" fmla="*/ 612531 h 1195389"/>
                  <a:gd name="connsiteX15" fmla="*/ 1363980 w 1512359"/>
                  <a:gd name="connsiteY15" fmla="*/ 598044 h 1195389"/>
                  <a:gd name="connsiteX16" fmla="*/ 1394912 w 1512359"/>
                  <a:gd name="connsiteY16" fmla="*/ 599033 h 1195389"/>
                  <a:gd name="connsiteX17" fmla="*/ 1419730 w 1512359"/>
                  <a:gd name="connsiteY17" fmla="*/ 614426 h 1195389"/>
                  <a:gd name="connsiteX18" fmla="*/ 1420652 w 1512359"/>
                  <a:gd name="connsiteY18" fmla="*/ 643616 h 1195389"/>
                  <a:gd name="connsiteX19" fmla="*/ 1408359 w 1512359"/>
                  <a:gd name="connsiteY19" fmla="*/ 664229 h 1195389"/>
                  <a:gd name="connsiteX20" fmla="*/ 1420758 w 1512359"/>
                  <a:gd name="connsiteY20" fmla="*/ 664067 h 1195389"/>
                  <a:gd name="connsiteX21" fmla="*/ 1482529 w 1512359"/>
                  <a:gd name="connsiteY21" fmla="*/ 695924 h 1195389"/>
                  <a:gd name="connsiteX22" fmla="*/ 1444962 w 1512359"/>
                  <a:gd name="connsiteY22" fmla="*/ 754398 h 1195389"/>
                  <a:gd name="connsiteX23" fmla="*/ 1435065 w 1512359"/>
                  <a:gd name="connsiteY23" fmla="*/ 759941 h 1195389"/>
                  <a:gd name="connsiteX24" fmla="*/ 1460938 w 1512359"/>
                  <a:gd name="connsiteY24" fmla="*/ 765814 h 1195389"/>
                  <a:gd name="connsiteX25" fmla="*/ 1512359 w 1512359"/>
                  <a:gd name="connsiteY25" fmla="*/ 807613 h 1195389"/>
                  <a:gd name="connsiteX26" fmla="*/ 1460938 w 1512359"/>
                  <a:gd name="connsiteY26" fmla="*/ 849412 h 1195389"/>
                  <a:gd name="connsiteX27" fmla="*/ 1422477 w 1512359"/>
                  <a:gd name="connsiteY27" fmla="*/ 858143 h 1195389"/>
                  <a:gd name="connsiteX28" fmla="*/ 1444962 w 1512359"/>
                  <a:gd name="connsiteY28" fmla="*/ 870735 h 1195389"/>
                  <a:gd name="connsiteX29" fmla="*/ 1482529 w 1512359"/>
                  <a:gd name="connsiteY29" fmla="*/ 929209 h 1195389"/>
                  <a:gd name="connsiteX30" fmla="*/ 1420758 w 1512359"/>
                  <a:gd name="connsiteY30" fmla="*/ 961066 h 1195389"/>
                  <a:gd name="connsiteX31" fmla="*/ 1406742 w 1512359"/>
                  <a:gd name="connsiteY31" fmla="*/ 960882 h 1195389"/>
                  <a:gd name="connsiteX32" fmla="*/ 1413554 w 1512359"/>
                  <a:gd name="connsiteY32" fmla="*/ 972305 h 1195389"/>
                  <a:gd name="connsiteX33" fmla="*/ 1412633 w 1512359"/>
                  <a:gd name="connsiteY33" fmla="*/ 1001495 h 1195389"/>
                  <a:gd name="connsiteX34" fmla="*/ 1227527 w 1512359"/>
                  <a:gd name="connsiteY34" fmla="*/ 970981 h 1195389"/>
                  <a:gd name="connsiteX35" fmla="*/ 1216402 w 1512359"/>
                  <a:gd name="connsiteY35" fmla="*/ 963378 h 1195389"/>
                  <a:gd name="connsiteX36" fmla="*/ 1204804 w 1512359"/>
                  <a:gd name="connsiteY36" fmla="*/ 981847 h 1195389"/>
                  <a:gd name="connsiteX37" fmla="*/ 740121 w 1512359"/>
                  <a:gd name="connsiteY37" fmla="*/ 1195389 h 1195389"/>
                  <a:gd name="connsiteX38" fmla="*/ 275439 w 1512359"/>
                  <a:gd name="connsiteY38" fmla="*/ 981847 h 1195389"/>
                  <a:gd name="connsiteX39" fmla="*/ 272372 w 1512359"/>
                  <a:gd name="connsiteY39" fmla="*/ 976965 h 1195389"/>
                  <a:gd name="connsiteX40" fmla="*/ 223052 w 1512359"/>
                  <a:gd name="connsiteY40" fmla="*/ 1000649 h 1195389"/>
                  <a:gd name="connsiteX41" fmla="*/ 99726 w 1512359"/>
                  <a:gd name="connsiteY41" fmla="*/ 1001495 h 1195389"/>
                  <a:gd name="connsiteX42" fmla="*/ 98805 w 1512359"/>
                  <a:gd name="connsiteY42" fmla="*/ 972305 h 1195389"/>
                  <a:gd name="connsiteX43" fmla="*/ 105617 w 1512359"/>
                  <a:gd name="connsiteY43" fmla="*/ 960882 h 1195389"/>
                  <a:gd name="connsiteX44" fmla="*/ 91601 w 1512359"/>
                  <a:gd name="connsiteY44" fmla="*/ 961066 h 1195389"/>
                  <a:gd name="connsiteX45" fmla="*/ 29830 w 1512359"/>
                  <a:gd name="connsiteY45" fmla="*/ 929209 h 1195389"/>
                  <a:gd name="connsiteX46" fmla="*/ 67397 w 1512359"/>
                  <a:gd name="connsiteY46" fmla="*/ 870735 h 1195389"/>
                  <a:gd name="connsiteX47" fmla="*/ 89882 w 1512359"/>
                  <a:gd name="connsiteY47" fmla="*/ 858143 h 1195389"/>
                  <a:gd name="connsiteX48" fmla="*/ 51421 w 1512359"/>
                  <a:gd name="connsiteY48" fmla="*/ 849412 h 1195389"/>
                  <a:gd name="connsiteX49" fmla="*/ 0 w 1512359"/>
                  <a:gd name="connsiteY49" fmla="*/ 807613 h 1195389"/>
                  <a:gd name="connsiteX50" fmla="*/ 51421 w 1512359"/>
                  <a:gd name="connsiteY50" fmla="*/ 765814 h 1195389"/>
                  <a:gd name="connsiteX51" fmla="*/ 77294 w 1512359"/>
                  <a:gd name="connsiteY51" fmla="*/ 759941 h 1195389"/>
                  <a:gd name="connsiteX52" fmla="*/ 67397 w 1512359"/>
                  <a:gd name="connsiteY52" fmla="*/ 754398 h 1195389"/>
                  <a:gd name="connsiteX53" fmla="*/ 29830 w 1512359"/>
                  <a:gd name="connsiteY53" fmla="*/ 695924 h 1195389"/>
                  <a:gd name="connsiteX54" fmla="*/ 91601 w 1512359"/>
                  <a:gd name="connsiteY54" fmla="*/ 664067 h 1195389"/>
                  <a:gd name="connsiteX55" fmla="*/ 104000 w 1512359"/>
                  <a:gd name="connsiteY55" fmla="*/ 664229 h 1195389"/>
                  <a:gd name="connsiteX56" fmla="*/ 91707 w 1512359"/>
                  <a:gd name="connsiteY56" fmla="*/ 643616 h 1195389"/>
                  <a:gd name="connsiteX57" fmla="*/ 92629 w 1512359"/>
                  <a:gd name="connsiteY57" fmla="*/ 614426 h 1195389"/>
                  <a:gd name="connsiteX58" fmla="*/ 117447 w 1512359"/>
                  <a:gd name="connsiteY58" fmla="*/ 599033 h 1195389"/>
                  <a:gd name="connsiteX59" fmla="*/ 148379 w 1512359"/>
                  <a:gd name="connsiteY59" fmla="*/ 598044 h 1195389"/>
                  <a:gd name="connsiteX60" fmla="*/ 190966 w 1512359"/>
                  <a:gd name="connsiteY60" fmla="*/ 608296 h 1195389"/>
                  <a:gd name="connsiteX61" fmla="*/ 191118 w 1512359"/>
                  <a:gd name="connsiteY61" fmla="*/ 606900 h 1195389"/>
                  <a:gd name="connsiteX62" fmla="*/ 343867 w 1512359"/>
                  <a:gd name="connsiteY62" fmla="*/ 292520 h 1195389"/>
                  <a:gd name="connsiteX63" fmla="*/ 384598 w 1512359"/>
                  <a:gd name="connsiteY63" fmla="*/ 249761 h 1195389"/>
                  <a:gd name="connsiteX64" fmla="*/ 382932 w 1512359"/>
                  <a:gd name="connsiteY64" fmla="*/ 243902 h 1195389"/>
                  <a:gd name="connsiteX65" fmla="*/ 581369 w 1512359"/>
                  <a:gd name="connsiteY65" fmla="*/ 0 h 11953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512359" h="1195389">
                    <a:moveTo>
                      <a:pt x="581369" y="0"/>
                    </a:moveTo>
                    <a:cubicBezTo>
                      <a:pt x="609316" y="0"/>
                      <a:pt x="626348" y="26856"/>
                      <a:pt x="636722" y="63218"/>
                    </a:cubicBezTo>
                    <a:lnTo>
                      <a:pt x="641967" y="87756"/>
                    </a:lnTo>
                    <a:lnTo>
                      <a:pt x="682825" y="78822"/>
                    </a:lnTo>
                    <a:cubicBezTo>
                      <a:pt x="701663" y="76054"/>
                      <a:pt x="720778" y="74613"/>
                      <a:pt x="740121" y="74613"/>
                    </a:cubicBezTo>
                    <a:cubicBezTo>
                      <a:pt x="759464" y="74613"/>
                      <a:pt x="778579" y="76054"/>
                      <a:pt x="797418" y="78822"/>
                    </a:cubicBezTo>
                    <a:lnTo>
                      <a:pt x="835271" y="87099"/>
                    </a:lnTo>
                    <a:lnTo>
                      <a:pt x="840375" y="63218"/>
                    </a:lnTo>
                    <a:cubicBezTo>
                      <a:pt x="850749" y="26856"/>
                      <a:pt x="867782" y="0"/>
                      <a:pt x="895728" y="0"/>
                    </a:cubicBezTo>
                    <a:cubicBezTo>
                      <a:pt x="970252" y="0"/>
                      <a:pt x="1094165" y="190980"/>
                      <a:pt x="1094165" y="243902"/>
                    </a:cubicBezTo>
                    <a:lnTo>
                      <a:pt x="1093222" y="247218"/>
                    </a:lnTo>
                    <a:lnTo>
                      <a:pt x="1136375" y="292520"/>
                    </a:lnTo>
                    <a:cubicBezTo>
                      <a:pt x="1212433" y="386773"/>
                      <a:pt x="1266730" y="499836"/>
                      <a:pt x="1289124" y="606900"/>
                    </a:cubicBezTo>
                    <a:lnTo>
                      <a:pt x="1290425" y="618798"/>
                    </a:lnTo>
                    <a:lnTo>
                      <a:pt x="1303802" y="612531"/>
                    </a:lnTo>
                    <a:cubicBezTo>
                      <a:pt x="1325832" y="604637"/>
                      <a:pt x="1346363" y="599731"/>
                      <a:pt x="1363980" y="598044"/>
                    </a:cubicBezTo>
                    <a:cubicBezTo>
                      <a:pt x="1375725" y="596919"/>
                      <a:pt x="1386175" y="597226"/>
                      <a:pt x="1394912" y="599033"/>
                    </a:cubicBezTo>
                    <a:cubicBezTo>
                      <a:pt x="1406562" y="601443"/>
                      <a:pt x="1415165" y="606519"/>
                      <a:pt x="1419730" y="614426"/>
                    </a:cubicBezTo>
                    <a:cubicBezTo>
                      <a:pt x="1424295" y="622333"/>
                      <a:pt x="1424390" y="632322"/>
                      <a:pt x="1420652" y="643616"/>
                    </a:cubicBezTo>
                    <a:lnTo>
                      <a:pt x="1408359" y="664229"/>
                    </a:lnTo>
                    <a:lnTo>
                      <a:pt x="1420758" y="664067"/>
                    </a:lnTo>
                    <a:cubicBezTo>
                      <a:pt x="1454543" y="667403"/>
                      <a:pt x="1477803" y="678286"/>
                      <a:pt x="1482529" y="695924"/>
                    </a:cubicBezTo>
                    <a:cubicBezTo>
                      <a:pt x="1487255" y="713562"/>
                      <a:pt x="1472553" y="734617"/>
                      <a:pt x="1444962" y="754398"/>
                    </a:cubicBezTo>
                    <a:lnTo>
                      <a:pt x="1435065" y="759941"/>
                    </a:lnTo>
                    <a:lnTo>
                      <a:pt x="1460938" y="765814"/>
                    </a:lnTo>
                    <a:cubicBezTo>
                      <a:pt x="1492708" y="776511"/>
                      <a:pt x="1512359" y="791290"/>
                      <a:pt x="1512359" y="807613"/>
                    </a:cubicBezTo>
                    <a:cubicBezTo>
                      <a:pt x="1512359" y="823937"/>
                      <a:pt x="1492708" y="838715"/>
                      <a:pt x="1460938" y="849412"/>
                    </a:cubicBezTo>
                    <a:lnTo>
                      <a:pt x="1422477" y="858143"/>
                    </a:lnTo>
                    <a:lnTo>
                      <a:pt x="1444962" y="870735"/>
                    </a:lnTo>
                    <a:cubicBezTo>
                      <a:pt x="1472553" y="890517"/>
                      <a:pt x="1487255" y="911571"/>
                      <a:pt x="1482529" y="929209"/>
                    </a:cubicBezTo>
                    <a:cubicBezTo>
                      <a:pt x="1477802" y="946847"/>
                      <a:pt x="1454543" y="957730"/>
                      <a:pt x="1420758" y="961066"/>
                    </a:cubicBezTo>
                    <a:lnTo>
                      <a:pt x="1406742" y="960882"/>
                    </a:lnTo>
                    <a:lnTo>
                      <a:pt x="1413554" y="972305"/>
                    </a:lnTo>
                    <a:cubicBezTo>
                      <a:pt x="1417292" y="983598"/>
                      <a:pt x="1417198" y="993588"/>
                      <a:pt x="1412633" y="1001495"/>
                    </a:cubicBezTo>
                    <a:cubicBezTo>
                      <a:pt x="1394372" y="1033123"/>
                      <a:pt x="1311498" y="1019461"/>
                      <a:pt x="1227527" y="970981"/>
                    </a:cubicBezTo>
                    <a:lnTo>
                      <a:pt x="1216402" y="963378"/>
                    </a:lnTo>
                    <a:lnTo>
                      <a:pt x="1204804" y="981847"/>
                    </a:lnTo>
                    <a:cubicBezTo>
                      <a:pt x="1104098" y="1110683"/>
                      <a:pt x="933555" y="1195389"/>
                      <a:pt x="740121" y="1195389"/>
                    </a:cubicBezTo>
                    <a:cubicBezTo>
                      <a:pt x="546687" y="1195389"/>
                      <a:pt x="376144" y="1110683"/>
                      <a:pt x="275439" y="981847"/>
                    </a:cubicBezTo>
                    <a:lnTo>
                      <a:pt x="272372" y="976965"/>
                    </a:lnTo>
                    <a:lnTo>
                      <a:pt x="223052" y="1000649"/>
                    </a:lnTo>
                    <a:cubicBezTo>
                      <a:pt x="163462" y="1023462"/>
                      <a:pt x="113422" y="1025216"/>
                      <a:pt x="99726" y="1001495"/>
                    </a:cubicBezTo>
                    <a:cubicBezTo>
                      <a:pt x="95161" y="993588"/>
                      <a:pt x="95067" y="983598"/>
                      <a:pt x="98805" y="972305"/>
                    </a:cubicBezTo>
                    <a:lnTo>
                      <a:pt x="105617" y="960882"/>
                    </a:lnTo>
                    <a:lnTo>
                      <a:pt x="91601" y="961066"/>
                    </a:lnTo>
                    <a:cubicBezTo>
                      <a:pt x="57816" y="957730"/>
                      <a:pt x="34557" y="946847"/>
                      <a:pt x="29830" y="929209"/>
                    </a:cubicBezTo>
                    <a:cubicBezTo>
                      <a:pt x="25104" y="911571"/>
                      <a:pt x="39806" y="890517"/>
                      <a:pt x="67397" y="870735"/>
                    </a:cubicBezTo>
                    <a:lnTo>
                      <a:pt x="89882" y="858143"/>
                    </a:lnTo>
                    <a:lnTo>
                      <a:pt x="51421" y="849412"/>
                    </a:lnTo>
                    <a:cubicBezTo>
                      <a:pt x="19651" y="838715"/>
                      <a:pt x="0" y="823937"/>
                      <a:pt x="0" y="807613"/>
                    </a:cubicBezTo>
                    <a:cubicBezTo>
                      <a:pt x="0" y="791290"/>
                      <a:pt x="19651" y="776511"/>
                      <a:pt x="51421" y="765814"/>
                    </a:cubicBezTo>
                    <a:lnTo>
                      <a:pt x="77294" y="759941"/>
                    </a:lnTo>
                    <a:lnTo>
                      <a:pt x="67397" y="754398"/>
                    </a:lnTo>
                    <a:cubicBezTo>
                      <a:pt x="39806" y="734617"/>
                      <a:pt x="25104" y="713562"/>
                      <a:pt x="29830" y="695924"/>
                    </a:cubicBezTo>
                    <a:cubicBezTo>
                      <a:pt x="34556" y="678286"/>
                      <a:pt x="57816" y="667403"/>
                      <a:pt x="91601" y="664067"/>
                    </a:cubicBezTo>
                    <a:lnTo>
                      <a:pt x="104000" y="664229"/>
                    </a:lnTo>
                    <a:lnTo>
                      <a:pt x="91707" y="643616"/>
                    </a:lnTo>
                    <a:cubicBezTo>
                      <a:pt x="87969" y="632322"/>
                      <a:pt x="88064" y="622333"/>
                      <a:pt x="92629" y="614426"/>
                    </a:cubicBezTo>
                    <a:cubicBezTo>
                      <a:pt x="97194" y="606519"/>
                      <a:pt x="105797" y="601443"/>
                      <a:pt x="117447" y="599033"/>
                    </a:cubicBezTo>
                    <a:cubicBezTo>
                      <a:pt x="126184" y="597226"/>
                      <a:pt x="136634" y="596919"/>
                      <a:pt x="148379" y="598044"/>
                    </a:cubicBezTo>
                    <a:lnTo>
                      <a:pt x="190966" y="608296"/>
                    </a:lnTo>
                    <a:lnTo>
                      <a:pt x="191118" y="606900"/>
                    </a:lnTo>
                    <a:cubicBezTo>
                      <a:pt x="213513" y="499836"/>
                      <a:pt x="267810" y="386773"/>
                      <a:pt x="343867" y="292520"/>
                    </a:cubicBezTo>
                    <a:lnTo>
                      <a:pt x="384598" y="249761"/>
                    </a:lnTo>
                    <a:lnTo>
                      <a:pt x="382932" y="243902"/>
                    </a:lnTo>
                    <a:cubicBezTo>
                      <a:pt x="382932" y="190980"/>
                      <a:pt x="506845" y="0"/>
                      <a:pt x="581369" y="0"/>
                    </a:cubicBezTo>
                    <a:close/>
                  </a:path>
                </a:pathLst>
              </a:custGeom>
              <a:solidFill>
                <a:srgbClr val="008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0" name="楕円 5">
                <a:extLst>
                  <a:ext uri="{FF2B5EF4-FFF2-40B4-BE49-F238E27FC236}">
                    <a16:creationId xmlns:a16="http://schemas.microsoft.com/office/drawing/2014/main" id="{AE26B6A9-93C5-94F5-23C0-D6E77F95133A}"/>
                  </a:ext>
                </a:extLst>
              </p:cNvPr>
              <p:cNvSpPr/>
              <p:nvPr/>
            </p:nvSpPr>
            <p:spPr>
              <a:xfrm>
                <a:off x="9222187" y="5118588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1" name="楕円 5">
                <a:extLst>
                  <a:ext uri="{FF2B5EF4-FFF2-40B4-BE49-F238E27FC236}">
                    <a16:creationId xmlns:a16="http://schemas.microsoft.com/office/drawing/2014/main" id="{6A8B929B-663F-0ACE-2765-C7C13B9E2765}"/>
                  </a:ext>
                </a:extLst>
              </p:cNvPr>
              <p:cNvSpPr/>
              <p:nvPr/>
            </p:nvSpPr>
            <p:spPr>
              <a:xfrm>
                <a:off x="9436492" y="5118588"/>
                <a:ext cx="107949" cy="45719"/>
              </a:xfrm>
              <a:custGeom>
                <a:avLst/>
                <a:gdLst>
                  <a:gd name="connsiteX0" fmla="*/ 0 w 1120775"/>
                  <a:gd name="connsiteY0" fmla="*/ 560388 h 1120775"/>
                  <a:gd name="connsiteX1" fmla="*/ 560388 w 1120775"/>
                  <a:gd name="connsiteY1" fmla="*/ 0 h 1120775"/>
                  <a:gd name="connsiteX2" fmla="*/ 1120776 w 1120775"/>
                  <a:gd name="connsiteY2" fmla="*/ 560388 h 1120775"/>
                  <a:gd name="connsiteX3" fmla="*/ 560388 w 1120775"/>
                  <a:gd name="connsiteY3" fmla="*/ 1120776 h 1120775"/>
                  <a:gd name="connsiteX4" fmla="*/ 0 w 1120775"/>
                  <a:gd name="connsiteY4" fmla="*/ 560388 h 1120775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  <a:gd name="connsiteX0" fmla="*/ 0 w 1120776"/>
                  <a:gd name="connsiteY0" fmla="*/ 560388 h 1120776"/>
                  <a:gd name="connsiteX1" fmla="*/ 560388 w 1120776"/>
                  <a:gd name="connsiteY1" fmla="*/ 0 h 1120776"/>
                  <a:gd name="connsiteX2" fmla="*/ 1120776 w 1120776"/>
                  <a:gd name="connsiteY2" fmla="*/ 560388 h 1120776"/>
                  <a:gd name="connsiteX3" fmla="*/ 560388 w 1120776"/>
                  <a:gd name="connsiteY3" fmla="*/ 1120776 h 1120776"/>
                  <a:gd name="connsiteX4" fmla="*/ 0 w 1120776"/>
                  <a:gd name="connsiteY4" fmla="*/ 560388 h 1120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20776" h="1120776">
                    <a:moveTo>
                      <a:pt x="0" y="560388"/>
                    </a:moveTo>
                    <a:cubicBezTo>
                      <a:pt x="0" y="250894"/>
                      <a:pt x="250894" y="0"/>
                      <a:pt x="560388" y="0"/>
                    </a:cubicBezTo>
                    <a:cubicBezTo>
                      <a:pt x="869882" y="0"/>
                      <a:pt x="1120776" y="250894"/>
                      <a:pt x="1120776" y="560388"/>
                    </a:cubicBezTo>
                    <a:cubicBezTo>
                      <a:pt x="1120776" y="869882"/>
                      <a:pt x="869882" y="1120776"/>
                      <a:pt x="560388" y="1120776"/>
                    </a:cubicBezTo>
                    <a:cubicBezTo>
                      <a:pt x="250894" y="1120776"/>
                      <a:pt x="0" y="869882"/>
                      <a:pt x="0" y="560388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8A1A26FB-6D3D-3675-5057-5C8A6204DC8C}"/>
                  </a:ext>
                </a:extLst>
              </p:cNvPr>
              <p:cNvSpPr/>
              <p:nvPr/>
            </p:nvSpPr>
            <p:spPr>
              <a:xfrm rot="10800000" flipH="1">
                <a:off x="9200141" y="4071965"/>
                <a:ext cx="366346" cy="294138"/>
              </a:xfrm>
              <a:custGeom>
                <a:avLst/>
                <a:gdLst>
                  <a:gd name="connsiteX0" fmla="*/ 213258 w 426515"/>
                  <a:gd name="connsiteY0" fmla="*/ 291623 h 291623"/>
                  <a:gd name="connsiteX1" fmla="*/ 322147 w 426515"/>
                  <a:gd name="connsiteY1" fmla="*/ 258076 h 291623"/>
                  <a:gd name="connsiteX2" fmla="*/ 323628 w 426515"/>
                  <a:gd name="connsiteY2" fmla="*/ 254666 h 291623"/>
                  <a:gd name="connsiteX3" fmla="*/ 337010 w 426515"/>
                  <a:gd name="connsiteY3" fmla="*/ 247778 h 291623"/>
                  <a:gd name="connsiteX4" fmla="*/ 401352 w 426515"/>
                  <a:gd name="connsiteY4" fmla="*/ 174182 h 291623"/>
                  <a:gd name="connsiteX5" fmla="*/ 426515 w 426515"/>
                  <a:gd name="connsiteY5" fmla="*/ 76917 h 291623"/>
                  <a:gd name="connsiteX6" fmla="*/ 394054 w 426515"/>
                  <a:gd name="connsiteY6" fmla="*/ 20031 h 291623"/>
                  <a:gd name="connsiteX7" fmla="*/ 310337 w 426515"/>
                  <a:gd name="connsiteY7" fmla="*/ 60994 h 291623"/>
                  <a:gd name="connsiteX8" fmla="*/ 287224 w 426515"/>
                  <a:gd name="connsiteY8" fmla="*/ 85227 h 291623"/>
                  <a:gd name="connsiteX9" fmla="*/ 274077 w 426515"/>
                  <a:gd name="connsiteY9" fmla="*/ 50650 h 291623"/>
                  <a:gd name="connsiteX10" fmla="*/ 213938 w 426515"/>
                  <a:gd name="connsiteY10" fmla="*/ 0 h 291623"/>
                  <a:gd name="connsiteX11" fmla="*/ 153800 w 426515"/>
                  <a:gd name="connsiteY11" fmla="*/ 50650 h 291623"/>
                  <a:gd name="connsiteX12" fmla="*/ 140266 w 426515"/>
                  <a:gd name="connsiteY12" fmla="*/ 86247 h 291623"/>
                  <a:gd name="connsiteX13" fmla="*/ 116178 w 426515"/>
                  <a:gd name="connsiteY13" fmla="*/ 60993 h 291623"/>
                  <a:gd name="connsiteX14" fmla="*/ 32462 w 426515"/>
                  <a:gd name="connsiteY14" fmla="*/ 20031 h 291623"/>
                  <a:gd name="connsiteX15" fmla="*/ 25164 w 426515"/>
                  <a:gd name="connsiteY15" fmla="*/ 174182 h 291623"/>
                  <a:gd name="connsiteX16" fmla="*/ 89505 w 426515"/>
                  <a:gd name="connsiteY16" fmla="*/ 247777 h 291623"/>
                  <a:gd name="connsiteX17" fmla="*/ 102888 w 426515"/>
                  <a:gd name="connsiteY17" fmla="*/ 254666 h 291623"/>
                  <a:gd name="connsiteX18" fmla="*/ 104369 w 426515"/>
                  <a:gd name="connsiteY18" fmla="*/ 258076 h 291623"/>
                  <a:gd name="connsiteX19" fmla="*/ 213258 w 426515"/>
                  <a:gd name="connsiteY19" fmla="*/ 291623 h 2916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426515" h="291623">
                    <a:moveTo>
                      <a:pt x="213258" y="291623"/>
                    </a:moveTo>
                    <a:cubicBezTo>
                      <a:pt x="262209" y="291623"/>
                      <a:pt x="304207" y="277790"/>
                      <a:pt x="322147" y="258076"/>
                    </a:cubicBezTo>
                    <a:lnTo>
                      <a:pt x="323628" y="254666"/>
                    </a:lnTo>
                    <a:lnTo>
                      <a:pt x="337010" y="247778"/>
                    </a:lnTo>
                    <a:cubicBezTo>
                      <a:pt x="362185" y="230136"/>
                      <a:pt x="385622" y="204211"/>
                      <a:pt x="401352" y="174182"/>
                    </a:cubicBezTo>
                    <a:cubicBezTo>
                      <a:pt x="417082" y="144153"/>
                      <a:pt x="426600" y="107170"/>
                      <a:pt x="426515" y="76917"/>
                    </a:cubicBezTo>
                    <a:cubicBezTo>
                      <a:pt x="426429" y="46664"/>
                      <a:pt x="416739" y="23141"/>
                      <a:pt x="394054" y="20031"/>
                    </a:cubicBezTo>
                    <a:cubicBezTo>
                      <a:pt x="371369" y="16922"/>
                      <a:pt x="339983" y="34816"/>
                      <a:pt x="310337" y="60994"/>
                    </a:cubicBezTo>
                    <a:lnTo>
                      <a:pt x="287224" y="85227"/>
                    </a:lnTo>
                    <a:lnTo>
                      <a:pt x="274077" y="50650"/>
                    </a:lnTo>
                    <a:cubicBezTo>
                      <a:pt x="258686" y="21439"/>
                      <a:pt x="237425" y="0"/>
                      <a:pt x="213938" y="0"/>
                    </a:cubicBezTo>
                    <a:cubicBezTo>
                      <a:pt x="190453" y="0"/>
                      <a:pt x="169191" y="21439"/>
                      <a:pt x="153800" y="50650"/>
                    </a:cubicBezTo>
                    <a:lnTo>
                      <a:pt x="140266" y="86247"/>
                    </a:lnTo>
                    <a:lnTo>
                      <a:pt x="116178" y="60993"/>
                    </a:lnTo>
                    <a:cubicBezTo>
                      <a:pt x="86532" y="34815"/>
                      <a:pt x="55147" y="16921"/>
                      <a:pt x="32462" y="20031"/>
                    </a:cubicBezTo>
                    <a:cubicBezTo>
                      <a:pt x="-12910" y="26249"/>
                      <a:pt x="-6297" y="114124"/>
                      <a:pt x="25164" y="174182"/>
                    </a:cubicBezTo>
                    <a:cubicBezTo>
                      <a:pt x="40894" y="204210"/>
                      <a:pt x="64330" y="230136"/>
                      <a:pt x="89505" y="247777"/>
                    </a:cubicBezTo>
                    <a:lnTo>
                      <a:pt x="102888" y="254666"/>
                    </a:lnTo>
                    <a:lnTo>
                      <a:pt x="104369" y="258076"/>
                    </a:lnTo>
                    <a:cubicBezTo>
                      <a:pt x="122309" y="277790"/>
                      <a:pt x="164308" y="291623"/>
                      <a:pt x="213258" y="291623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3" name="月 122">
              <a:extLst>
                <a:ext uri="{FF2B5EF4-FFF2-40B4-BE49-F238E27FC236}">
                  <a16:creationId xmlns:a16="http://schemas.microsoft.com/office/drawing/2014/main" id="{FD7601EF-1235-B955-5AC5-3DAA9ABBAE91}"/>
                </a:ext>
              </a:extLst>
            </p:cNvPr>
            <p:cNvSpPr/>
            <p:nvPr/>
          </p:nvSpPr>
          <p:spPr>
            <a:xfrm rot="16200000">
              <a:off x="8041204" y="6232763"/>
              <a:ext cx="62930" cy="203656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月 123">
              <a:extLst>
                <a:ext uri="{FF2B5EF4-FFF2-40B4-BE49-F238E27FC236}">
                  <a16:creationId xmlns:a16="http://schemas.microsoft.com/office/drawing/2014/main" id="{BEAAAE27-C2C9-142D-1340-48F7CACCD881}"/>
                </a:ext>
              </a:extLst>
            </p:cNvPr>
            <p:cNvSpPr/>
            <p:nvPr/>
          </p:nvSpPr>
          <p:spPr>
            <a:xfrm rot="16200000">
              <a:off x="8569843" y="6232764"/>
              <a:ext cx="62930" cy="203654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5201073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98452</TotalTime>
  <Words>12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7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pptxm06_干支、辰年のイラスト</dc:title>
  <dc:subject>pptxm06_干支、辰年のイラスト</dc:subject>
  <dc:creator>でじけろお</dc:creator>
  <cp:revision>1</cp:revision>
  <dcterms:created xsi:type="dcterms:W3CDTF">2018-05-20T00:31:01Z</dcterms:created>
  <dcterms:modified xsi:type="dcterms:W3CDTF">2023-11-05T05:32:00Z</dcterms:modified>
  <cp:version>1</cp:version>
</cp:coreProperties>
</file>