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6" r:id="rId2"/>
    <p:sldId id="4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お茶〇杯分のイラスト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A49B8A14-ED35-46C1-6BB3-2E1E9554967A}"/>
              </a:ext>
            </a:extLst>
          </p:cNvPr>
          <p:cNvSpPr txBox="1"/>
          <p:nvPr/>
        </p:nvSpPr>
        <p:spPr>
          <a:xfrm>
            <a:off x="1140173" y="2859109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お茶１杯分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4EC1D6DD-8819-422D-7EC6-A694B41AA6AB}"/>
              </a:ext>
            </a:extLst>
          </p:cNvPr>
          <p:cNvSpPr txBox="1"/>
          <p:nvPr/>
        </p:nvSpPr>
        <p:spPr>
          <a:xfrm>
            <a:off x="4115192" y="2859109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68334809-1107-A12A-5E7E-58A7AEA88390}"/>
              </a:ext>
            </a:extLst>
          </p:cNvPr>
          <p:cNvSpPr txBox="1"/>
          <p:nvPr/>
        </p:nvSpPr>
        <p:spPr>
          <a:xfrm>
            <a:off x="7038696" y="2859109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A73D2FED-527D-B854-C70B-C43F2CFFC1EB}"/>
              </a:ext>
            </a:extLst>
          </p:cNvPr>
          <p:cNvSpPr txBox="1"/>
          <p:nvPr/>
        </p:nvSpPr>
        <p:spPr>
          <a:xfrm>
            <a:off x="1140173" y="5821250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8B9EB547-ADF9-A330-AC4C-9A53C1D28855}"/>
              </a:ext>
            </a:extLst>
          </p:cNvPr>
          <p:cNvSpPr txBox="1"/>
          <p:nvPr/>
        </p:nvSpPr>
        <p:spPr>
          <a:xfrm>
            <a:off x="4115192" y="5821250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0E98040B-50B5-A4C1-3745-2A0A119D3970}"/>
              </a:ext>
            </a:extLst>
          </p:cNvPr>
          <p:cNvSpPr txBox="1"/>
          <p:nvPr/>
        </p:nvSpPr>
        <p:spPr>
          <a:xfrm>
            <a:off x="7038696" y="5821250"/>
            <a:ext cx="165673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2B19517-B49A-6EF7-AA1C-4A5BAE7AB535}"/>
              </a:ext>
            </a:extLst>
          </p:cNvPr>
          <p:cNvGrpSpPr/>
          <p:nvPr/>
        </p:nvGrpSpPr>
        <p:grpSpPr>
          <a:xfrm>
            <a:off x="1181559" y="1283083"/>
            <a:ext cx="1570814" cy="1361150"/>
            <a:chOff x="1127575" y="2987766"/>
            <a:chExt cx="1924684" cy="1667787"/>
          </a:xfrm>
        </p:grpSpPr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A6A2EF82-D608-38E4-C9C7-D85FACEA7602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1D48410C-ADE6-27A9-F7F9-2537CB9E4B08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7B3FE0AC-9637-BE63-B4CB-2A68A959CC14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0C17810-A72C-0B48-ED03-FDF2E4E55E5C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82207E07-639C-CE07-13F6-68412158F44C}"/>
              </a:ext>
            </a:extLst>
          </p:cNvPr>
          <p:cNvGrpSpPr/>
          <p:nvPr/>
        </p:nvGrpSpPr>
        <p:grpSpPr>
          <a:xfrm>
            <a:off x="3881628" y="1105822"/>
            <a:ext cx="1251089" cy="1084100"/>
            <a:chOff x="1127575" y="2987766"/>
            <a:chExt cx="1924684" cy="1667787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D051B988-6FBD-66BC-68FA-561038FE7F44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7F3764A0-7162-8115-DA81-E7FFD8D6128E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C1245ED-7515-150A-F1BA-29DF5EC1636E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1F10F337-E3DC-CFD9-CE7E-DEC6AD4FC03A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9B12A07E-9D4F-B127-DB45-FA551DD5EB06}"/>
              </a:ext>
            </a:extLst>
          </p:cNvPr>
          <p:cNvGrpSpPr/>
          <p:nvPr/>
        </p:nvGrpSpPr>
        <p:grpSpPr>
          <a:xfrm>
            <a:off x="4813281" y="1623407"/>
            <a:ext cx="1251089" cy="1084100"/>
            <a:chOff x="1127575" y="2987766"/>
            <a:chExt cx="1924684" cy="1667787"/>
          </a:xfrm>
        </p:grpSpPr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F44D6CC9-E122-4BE4-9205-AE4D8577D2A1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4EA5258-F043-D831-CEC2-3DE70344E66F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41DFA8E-C60A-3F5C-A50D-5826E1C6C0D3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05DC05C-3130-D897-5CE0-2FE8656447F7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0CC1E5B-FEFF-8813-1675-18CAEC78E24F}"/>
              </a:ext>
            </a:extLst>
          </p:cNvPr>
          <p:cNvGrpSpPr/>
          <p:nvPr/>
        </p:nvGrpSpPr>
        <p:grpSpPr>
          <a:xfrm>
            <a:off x="7420879" y="974168"/>
            <a:ext cx="1044027" cy="904676"/>
            <a:chOff x="1127575" y="2987766"/>
            <a:chExt cx="1924684" cy="1667787"/>
          </a:xfrm>
        </p:grpSpPr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5C154C95-95FC-6EBF-B9EA-4C978DEFFFAE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F9193FA-73BF-CD2F-6D98-BA5DAC83BDC9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A42CDC60-6E28-64F5-F6F1-DA0824F7C5AD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57886B4D-DFA8-9BBA-BE22-36649F8AD4B7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86E7F1ED-055E-3EF2-2BCA-034FF91C8572}"/>
              </a:ext>
            </a:extLst>
          </p:cNvPr>
          <p:cNvGrpSpPr/>
          <p:nvPr/>
        </p:nvGrpSpPr>
        <p:grpSpPr>
          <a:xfrm>
            <a:off x="6748759" y="1782071"/>
            <a:ext cx="1044027" cy="904676"/>
            <a:chOff x="1127575" y="2987766"/>
            <a:chExt cx="1924684" cy="1667787"/>
          </a:xfrm>
        </p:grpSpPr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B419069A-AEF0-1BC5-29CD-C31A9E3FDAB4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0A20A9E0-2EA5-4640-7FA5-475BCD4BD6D9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76AF91BA-6AFC-09CB-DE87-ECB2CB7C19CA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16A2A32F-ABE3-6D15-B706-D6ADE08933D4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CADC8562-CC34-C1D1-3A17-BF1BF9B28792}"/>
              </a:ext>
            </a:extLst>
          </p:cNvPr>
          <p:cNvGrpSpPr/>
          <p:nvPr/>
        </p:nvGrpSpPr>
        <p:grpSpPr>
          <a:xfrm>
            <a:off x="8092999" y="1782071"/>
            <a:ext cx="1044027" cy="904676"/>
            <a:chOff x="1127575" y="2987766"/>
            <a:chExt cx="1924684" cy="1667787"/>
          </a:xfrm>
        </p:grpSpPr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E55C82F1-CB10-6647-B13D-605CB48FB2C0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3AE4FEC-6496-AF5A-AE6F-F403B7841554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7056C8D-AB75-6044-7C5D-43F813F3B63D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20FACED-3F56-072E-80A0-844E61B77063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4A00013F-40E4-93C6-1818-81B75004B997}"/>
              </a:ext>
            </a:extLst>
          </p:cNvPr>
          <p:cNvGrpSpPr/>
          <p:nvPr/>
        </p:nvGrpSpPr>
        <p:grpSpPr>
          <a:xfrm>
            <a:off x="1089090" y="3889897"/>
            <a:ext cx="1044027" cy="904676"/>
            <a:chOff x="1127575" y="2987766"/>
            <a:chExt cx="1924684" cy="1667787"/>
          </a:xfrm>
        </p:grpSpPr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6C9AAF11-9997-4BC2-98FD-AF7E86D2101D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E882FC91-58B9-D9AC-68BC-E469F9CEFC08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BEBFE7FF-90A4-8A5A-16FB-F7999691B0F5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33318A11-1FBB-3DE3-D664-E7B30C3C8372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5312CED-478A-7E14-F196-A4DBED809672}"/>
              </a:ext>
            </a:extLst>
          </p:cNvPr>
          <p:cNvGrpSpPr/>
          <p:nvPr/>
        </p:nvGrpSpPr>
        <p:grpSpPr>
          <a:xfrm>
            <a:off x="783447" y="4588636"/>
            <a:ext cx="1044027" cy="904676"/>
            <a:chOff x="1127575" y="2987766"/>
            <a:chExt cx="1924684" cy="1667787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5B7DAC9F-B39B-A86C-5459-49746D87A3A0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C02B3997-D2DE-7E56-D6BC-2AF8B2F24599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D030FE9A-11A5-0F75-E931-03926E1376DC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F42E0BCF-3B33-813C-A2FE-534A3D9E7525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05D1DB57-121E-609C-2DBC-70FB8697D959}"/>
              </a:ext>
            </a:extLst>
          </p:cNvPr>
          <p:cNvGrpSpPr/>
          <p:nvPr/>
        </p:nvGrpSpPr>
        <p:grpSpPr>
          <a:xfrm>
            <a:off x="2227776" y="3889897"/>
            <a:ext cx="1044027" cy="904676"/>
            <a:chOff x="1127575" y="2987766"/>
            <a:chExt cx="1924684" cy="1667787"/>
          </a:xfrm>
        </p:grpSpPr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E55D9226-D38C-B327-254D-106B8234E9C9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4ED903BA-79F1-E412-99DD-F362B2EE5ED2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ACAF418F-B2C0-D776-285A-A1CDBDCEDE89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3A2719C7-3381-0D66-DBE3-40C9135F818A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6D34CBBE-B983-074F-2B4D-5FFD302BC418}"/>
              </a:ext>
            </a:extLst>
          </p:cNvPr>
          <p:cNvGrpSpPr/>
          <p:nvPr/>
        </p:nvGrpSpPr>
        <p:grpSpPr>
          <a:xfrm>
            <a:off x="1977366" y="4588636"/>
            <a:ext cx="1044027" cy="904676"/>
            <a:chOff x="1127575" y="2987766"/>
            <a:chExt cx="1924684" cy="1667787"/>
          </a:xfrm>
        </p:grpSpPr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7E2BFA3C-48DF-BAA5-1C17-B1EB87D30533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CACFABC7-B059-C75D-EE4F-6B75BCEF0C54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FDC1B8D5-2B1F-0189-0A31-4C32D452AFC6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BD8436ED-3458-4759-CBEE-15FF81081D3E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C947EE07-4431-1FD3-7E25-7D38A2DD4C3A}"/>
              </a:ext>
            </a:extLst>
          </p:cNvPr>
          <p:cNvGrpSpPr/>
          <p:nvPr/>
        </p:nvGrpSpPr>
        <p:grpSpPr>
          <a:xfrm>
            <a:off x="3880677" y="3916392"/>
            <a:ext cx="901162" cy="780878"/>
            <a:chOff x="1127575" y="2987766"/>
            <a:chExt cx="1924684" cy="1667787"/>
          </a:xfrm>
        </p:grpSpPr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05F8C4A-A4E1-7FE8-45FD-D35A9A8C734F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AB9EF830-8EE3-D971-22F8-B13A58D5844C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BA529B74-ABC6-D362-0090-DF1201ECAA71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2570004E-DD7C-177B-B11A-CD7BD859FB58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B5764E51-A7A9-DE44-5F2D-CD8155195FD9}"/>
              </a:ext>
            </a:extLst>
          </p:cNvPr>
          <p:cNvGrpSpPr/>
          <p:nvPr/>
        </p:nvGrpSpPr>
        <p:grpSpPr>
          <a:xfrm>
            <a:off x="5226398" y="3916392"/>
            <a:ext cx="901162" cy="780878"/>
            <a:chOff x="1127575" y="2987766"/>
            <a:chExt cx="1924684" cy="1667787"/>
          </a:xfrm>
        </p:grpSpPr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D936984E-86A5-5828-504A-5F2EB2BA0430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DB34474E-533C-B046-26F6-B7D0B5D58C04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65EF9790-2A08-1D63-BBC8-116D4061AC8A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74D19A48-1AFE-5A5F-9A78-CB7381873983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7CFC3742-BF45-1DDD-F6AA-2600CAFAD30F}"/>
              </a:ext>
            </a:extLst>
          </p:cNvPr>
          <p:cNvGrpSpPr/>
          <p:nvPr/>
        </p:nvGrpSpPr>
        <p:grpSpPr>
          <a:xfrm>
            <a:off x="4544911" y="4339087"/>
            <a:ext cx="901162" cy="780878"/>
            <a:chOff x="1127575" y="2987766"/>
            <a:chExt cx="1924684" cy="1667787"/>
          </a:xfrm>
        </p:grpSpPr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E04FFBC7-AD99-2019-13EE-C3570B8BEE62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E6A8D92D-52FB-2E20-A7FC-E869249B3697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CB8935CE-3A9D-3356-1587-2BEF981CF235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84809B50-85F3-B879-6E33-1D6C39F35E19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7DCEC129-73A5-1798-CAF0-15478368B4A9}"/>
              </a:ext>
            </a:extLst>
          </p:cNvPr>
          <p:cNvGrpSpPr/>
          <p:nvPr/>
        </p:nvGrpSpPr>
        <p:grpSpPr>
          <a:xfrm>
            <a:off x="3880677" y="4779033"/>
            <a:ext cx="901162" cy="780878"/>
            <a:chOff x="1127575" y="2987766"/>
            <a:chExt cx="1924684" cy="1667787"/>
          </a:xfrm>
        </p:grpSpPr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CA9B0CCE-68D3-B767-056E-40FE678D1AC5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196EFD0C-994F-C1EA-FDF0-AE2A55154D3B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14B6030C-99E5-56F7-1496-C14D7D9F8345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ABAC0655-4E89-DAC2-13E1-5FF201AFC101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7C552BCD-627C-07A5-D7A0-E2E348234A94}"/>
              </a:ext>
            </a:extLst>
          </p:cNvPr>
          <p:cNvGrpSpPr/>
          <p:nvPr/>
        </p:nvGrpSpPr>
        <p:grpSpPr>
          <a:xfrm>
            <a:off x="5226398" y="4779033"/>
            <a:ext cx="901162" cy="780878"/>
            <a:chOff x="1127575" y="2987766"/>
            <a:chExt cx="1924684" cy="1667787"/>
          </a:xfrm>
        </p:grpSpPr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C0BD55B2-D691-488A-BAC9-DBBB7BC74655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9B9034E1-A1A0-7576-290D-72818FB46FC5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5A2D9BAA-5252-2CF4-71F3-A9924EB5610C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6E08D503-9101-5F5A-50B2-C0BFD8EEB8F6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0C56B720-768A-30FD-4E7A-818028E70233}"/>
              </a:ext>
            </a:extLst>
          </p:cNvPr>
          <p:cNvGrpSpPr/>
          <p:nvPr/>
        </p:nvGrpSpPr>
        <p:grpSpPr>
          <a:xfrm>
            <a:off x="6812506" y="3899393"/>
            <a:ext cx="665305" cy="576502"/>
            <a:chOff x="1127575" y="2987766"/>
            <a:chExt cx="1924684" cy="1667787"/>
          </a:xfrm>
        </p:grpSpPr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75C315D9-77EA-5AEA-963B-2AD2D78E99E6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83F58133-61ED-B599-5684-671B4DD967B3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4F91A562-A0A7-381F-76E6-8F209FD26757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23ED5B28-CE81-01E7-29AD-35C26B8BF897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AA7B5D42-92B8-3101-E332-6AE523A5D9A7}"/>
              </a:ext>
            </a:extLst>
          </p:cNvPr>
          <p:cNvGrpSpPr/>
          <p:nvPr/>
        </p:nvGrpSpPr>
        <p:grpSpPr>
          <a:xfrm>
            <a:off x="7563004" y="3899393"/>
            <a:ext cx="665305" cy="576502"/>
            <a:chOff x="1127575" y="2987766"/>
            <a:chExt cx="1924684" cy="1667787"/>
          </a:xfrm>
        </p:grpSpPr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53021A74-8E3F-96FF-7442-108E9D68287D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8269B3E3-8A09-CA6B-5B3C-E4D7F29D0DCD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8B7C5D39-C7A3-967B-3A61-885A81FC86F0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B795B1FA-F1FD-75E3-4AC2-7A174DD24FC8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7CD6E798-0042-A3FB-ECB1-81A4D194900C}"/>
              </a:ext>
            </a:extLst>
          </p:cNvPr>
          <p:cNvGrpSpPr/>
          <p:nvPr/>
        </p:nvGrpSpPr>
        <p:grpSpPr>
          <a:xfrm>
            <a:off x="8322128" y="3899393"/>
            <a:ext cx="665305" cy="576502"/>
            <a:chOff x="1127575" y="2987766"/>
            <a:chExt cx="1924684" cy="1667787"/>
          </a:xfrm>
        </p:grpSpPr>
        <p:sp>
          <p:nvSpPr>
            <p:cNvPr id="433" name="楕円 432">
              <a:extLst>
                <a:ext uri="{FF2B5EF4-FFF2-40B4-BE49-F238E27FC236}">
                  <a16:creationId xmlns:a16="http://schemas.microsoft.com/office/drawing/2014/main" id="{FCCA9A3B-61B5-83C3-D018-C0E6BE0C5D34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42F462B2-62F6-5B61-0EE4-A4B02EA6ABFF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8C0D0237-8617-4982-265D-C1C8352EFAB9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5C8D1319-82E3-BAA9-1937-EE37782E4429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9C38E0C6-723A-921D-B93F-EB21FF756617}"/>
              </a:ext>
            </a:extLst>
          </p:cNvPr>
          <p:cNvGrpSpPr/>
          <p:nvPr/>
        </p:nvGrpSpPr>
        <p:grpSpPr>
          <a:xfrm>
            <a:off x="7209321" y="4235824"/>
            <a:ext cx="665305" cy="576502"/>
            <a:chOff x="1127575" y="2987766"/>
            <a:chExt cx="1924684" cy="1667787"/>
          </a:xfrm>
        </p:grpSpPr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48219873-DE4D-D5BB-6B77-BADD553B7B22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D0B4291E-2CDB-242B-BC8D-FD6C81CBAF82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A495023E-A888-76EE-0011-BADDF3F895F9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DD0D18FB-EF4B-0B06-53CD-33E346F6161B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95406877-6A2B-D69C-6D11-E5C6809B9121}"/>
              </a:ext>
            </a:extLst>
          </p:cNvPr>
          <p:cNvGrpSpPr/>
          <p:nvPr/>
        </p:nvGrpSpPr>
        <p:grpSpPr>
          <a:xfrm>
            <a:off x="7968445" y="4235824"/>
            <a:ext cx="665305" cy="576502"/>
            <a:chOff x="1127575" y="2987766"/>
            <a:chExt cx="1924684" cy="1667787"/>
          </a:xfrm>
        </p:grpSpPr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B01A7EDA-1F61-70FA-6A1F-C08454CD6C2B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ADEB830C-6DDA-3E31-3361-B16AA7328F59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F12C9C91-C669-4DB1-7206-F8EF17AE39F2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1C3BA2D8-248F-F358-ECA4-CB1DB63CC0B0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6CA21A11-D8ED-E29A-7D6A-DF77AA8A2A2C}"/>
              </a:ext>
            </a:extLst>
          </p:cNvPr>
          <p:cNvGrpSpPr/>
          <p:nvPr/>
        </p:nvGrpSpPr>
        <p:grpSpPr>
          <a:xfrm>
            <a:off x="6855638" y="4598133"/>
            <a:ext cx="665305" cy="576502"/>
            <a:chOff x="1127575" y="2987766"/>
            <a:chExt cx="1924684" cy="1667787"/>
          </a:xfrm>
        </p:grpSpPr>
        <p:sp>
          <p:nvSpPr>
            <p:cNvPr id="448" name="楕円 447">
              <a:extLst>
                <a:ext uri="{FF2B5EF4-FFF2-40B4-BE49-F238E27FC236}">
                  <a16:creationId xmlns:a16="http://schemas.microsoft.com/office/drawing/2014/main" id="{EBAB3774-DE3C-BF4F-0F04-9F195BC79B24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F2CD47D5-4C8D-270B-5FF5-88A04F66D485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143A26A8-FB91-611C-BD61-524527068497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091BBBD2-9055-E3F3-E896-9A8B31E6A65D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BFF6A3FF-1448-EEF9-ACEA-02AB6CD13655}"/>
              </a:ext>
            </a:extLst>
          </p:cNvPr>
          <p:cNvGrpSpPr/>
          <p:nvPr/>
        </p:nvGrpSpPr>
        <p:grpSpPr>
          <a:xfrm>
            <a:off x="7606136" y="4598133"/>
            <a:ext cx="665305" cy="576502"/>
            <a:chOff x="1127575" y="2987766"/>
            <a:chExt cx="1924684" cy="1667787"/>
          </a:xfrm>
        </p:grpSpPr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AE332375-6823-6080-0B4F-CBE0C009955D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CE7A2016-A4FD-01EB-A8AC-3827BCACAAFA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BF3FCF7A-0874-7673-AB61-9825644C35B2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6E76EA08-E255-A21E-D381-CDD54DF8060E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7D6F594B-710E-28CB-4899-7E571A78C244}"/>
              </a:ext>
            </a:extLst>
          </p:cNvPr>
          <p:cNvGrpSpPr/>
          <p:nvPr/>
        </p:nvGrpSpPr>
        <p:grpSpPr>
          <a:xfrm>
            <a:off x="8365260" y="4598133"/>
            <a:ext cx="665305" cy="576502"/>
            <a:chOff x="1127575" y="2987766"/>
            <a:chExt cx="1924684" cy="1667787"/>
          </a:xfrm>
        </p:grpSpPr>
        <p:sp>
          <p:nvSpPr>
            <p:cNvPr id="458" name="楕円 457">
              <a:extLst>
                <a:ext uri="{FF2B5EF4-FFF2-40B4-BE49-F238E27FC236}">
                  <a16:creationId xmlns:a16="http://schemas.microsoft.com/office/drawing/2014/main" id="{302C1280-1C84-90DB-80CA-60F9A182EFB5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A5A0FFB0-33C9-B666-5825-78316623E592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D7A8661D-8C2A-CC69-AC84-0DCE1D43F43B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639B5455-1919-6F27-CF6F-561176B8AE3E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D1C8C3B8-325F-01A6-E681-2521ED87D071}"/>
              </a:ext>
            </a:extLst>
          </p:cNvPr>
          <p:cNvGrpSpPr/>
          <p:nvPr/>
        </p:nvGrpSpPr>
        <p:grpSpPr>
          <a:xfrm>
            <a:off x="7252453" y="4934564"/>
            <a:ext cx="665305" cy="576502"/>
            <a:chOff x="1127575" y="2987766"/>
            <a:chExt cx="1924684" cy="1667787"/>
          </a:xfrm>
        </p:grpSpPr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30E6622F-8246-9721-6A6C-544CCC541A84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F8E9FF1F-C59A-0C5C-9120-89348AEEF50F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A707B720-2457-FEA6-72BF-B26FF060B73E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0506C8CA-95AA-5ADD-D7D6-348F4CDE581F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17BAF6D9-7A4A-148F-70A1-DD208AF0ED3A}"/>
              </a:ext>
            </a:extLst>
          </p:cNvPr>
          <p:cNvGrpSpPr/>
          <p:nvPr/>
        </p:nvGrpSpPr>
        <p:grpSpPr>
          <a:xfrm>
            <a:off x="8011577" y="4934564"/>
            <a:ext cx="665305" cy="576502"/>
            <a:chOff x="1127575" y="2987766"/>
            <a:chExt cx="1924684" cy="1667787"/>
          </a:xfrm>
        </p:grpSpPr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BAABFC9B-3659-4865-87C7-1C62650A2620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B843A3CC-5A74-2429-55E9-B911A85C0BC5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5A62757A-319F-B4CD-9F2A-0A21C30A39B5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B25A5551-9D8B-5419-C95C-41AAC213720C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お茶コップ〇杯分のイラスト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16BDBD-DB47-00C4-194E-3FC7848D680C}"/>
              </a:ext>
            </a:extLst>
          </p:cNvPr>
          <p:cNvGrpSpPr/>
          <p:nvPr/>
        </p:nvGrpSpPr>
        <p:grpSpPr>
          <a:xfrm>
            <a:off x="1465150" y="1531600"/>
            <a:ext cx="1041140" cy="1219812"/>
            <a:chOff x="330976" y="4625096"/>
            <a:chExt cx="1499643" cy="17570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BCF123-6EE3-30EC-1D32-49D310B32A5C}"/>
                </a:ext>
              </a:extLst>
            </p:cNvPr>
            <p:cNvGrpSpPr/>
            <p:nvPr/>
          </p:nvGrpSpPr>
          <p:grpSpPr>
            <a:xfrm>
              <a:off x="330976" y="4625096"/>
              <a:ext cx="1499643" cy="1757000"/>
              <a:chOff x="3273644" y="3215606"/>
              <a:chExt cx="2195203" cy="2571927"/>
            </a:xfrm>
            <a:solidFill>
              <a:srgbClr val="CCECFF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4A0FF91-CE89-271B-83EE-9862A6AFE7FF}"/>
                  </a:ext>
                </a:extLst>
              </p:cNvPr>
              <p:cNvSpPr/>
              <p:nvPr/>
            </p:nvSpPr>
            <p:spPr bwMode="auto">
              <a:xfrm rot="729086">
                <a:off x="5136595" y="4013784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A84DC4B-93B0-3324-7382-D1E5017B72AD}"/>
                  </a:ext>
                </a:extLst>
              </p:cNvPr>
              <p:cNvSpPr/>
              <p:nvPr/>
            </p:nvSpPr>
            <p:spPr bwMode="auto">
              <a:xfrm>
                <a:off x="3273644" y="3215605"/>
                <a:ext cx="2195203" cy="2571927"/>
              </a:xfrm>
              <a:custGeom>
                <a:avLst/>
                <a:gdLst>
                  <a:gd name="connsiteX0" fmla="*/ 884491 w 1768982"/>
                  <a:gd name="connsiteY0" fmla="*/ 0 h 2072561"/>
                  <a:gd name="connsiteX1" fmla="*/ 1768982 w 1768982"/>
                  <a:gd name="connsiteY1" fmla="*/ 355566 h 2072561"/>
                  <a:gd name="connsiteX2" fmla="*/ 1764416 w 1768982"/>
                  <a:gd name="connsiteY2" fmla="*/ 391921 h 2072561"/>
                  <a:gd name="connsiteX3" fmla="*/ 1753274 w 1768982"/>
                  <a:gd name="connsiteY3" fmla="*/ 421269 h 2072561"/>
                  <a:gd name="connsiteX4" fmla="*/ 1433742 w 1768982"/>
                  <a:gd name="connsiteY4" fmla="*/ 1873612 h 2072561"/>
                  <a:gd name="connsiteX5" fmla="*/ 884492 w 1768982"/>
                  <a:gd name="connsiteY5" fmla="*/ 2072561 h 2072561"/>
                  <a:gd name="connsiteX6" fmla="*/ 335242 w 1768982"/>
                  <a:gd name="connsiteY6" fmla="*/ 1873612 h 2072561"/>
                  <a:gd name="connsiteX7" fmla="*/ 15709 w 1768982"/>
                  <a:gd name="connsiteY7" fmla="*/ 421270 h 2072561"/>
                  <a:gd name="connsiteX8" fmla="*/ 4566 w 1768982"/>
                  <a:gd name="connsiteY8" fmla="*/ 391921 h 2072561"/>
                  <a:gd name="connsiteX9" fmla="*/ 0 w 1768982"/>
                  <a:gd name="connsiteY9" fmla="*/ 355566 h 2072561"/>
                  <a:gd name="connsiteX10" fmla="*/ 884491 w 1768982"/>
                  <a:gd name="connsiteY10" fmla="*/ 0 h 20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8982" h="2072561">
                    <a:moveTo>
                      <a:pt x="884491" y="0"/>
                    </a:moveTo>
                    <a:cubicBezTo>
                      <a:pt x="1372982" y="0"/>
                      <a:pt x="1768982" y="159192"/>
                      <a:pt x="1768982" y="355566"/>
                    </a:cubicBezTo>
                    <a:cubicBezTo>
                      <a:pt x="1768982" y="367839"/>
                      <a:pt x="1767435" y="379968"/>
                      <a:pt x="1764416" y="391921"/>
                    </a:cubicBezTo>
                    <a:lnTo>
                      <a:pt x="1753274" y="421269"/>
                    </a:lnTo>
                    <a:lnTo>
                      <a:pt x="1433742" y="1873612"/>
                    </a:lnTo>
                    <a:cubicBezTo>
                      <a:pt x="1381464" y="1987152"/>
                      <a:pt x="1155421" y="2072561"/>
                      <a:pt x="884492" y="2072561"/>
                    </a:cubicBezTo>
                    <a:cubicBezTo>
                      <a:pt x="613563" y="2072561"/>
                      <a:pt x="387520" y="1987152"/>
                      <a:pt x="335242" y="1873612"/>
                    </a:cubicBezTo>
                    <a:lnTo>
                      <a:pt x="15709" y="421270"/>
                    </a:lnTo>
                    <a:lnTo>
                      <a:pt x="4566" y="391921"/>
                    </a:lnTo>
                    <a:cubicBezTo>
                      <a:pt x="1547" y="379968"/>
                      <a:pt x="0" y="367839"/>
                      <a:pt x="0" y="355566"/>
                    </a:cubicBezTo>
                    <a:cubicBezTo>
                      <a:pt x="0" y="159192"/>
                      <a:pt x="396000" y="0"/>
                      <a:pt x="884491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E386B1A-9F61-A0E6-0946-A5EAD2A7F5EF}"/>
                </a:ext>
              </a:extLst>
            </p:cNvPr>
            <p:cNvGrpSpPr/>
            <p:nvPr/>
          </p:nvGrpSpPr>
          <p:grpSpPr>
            <a:xfrm>
              <a:off x="439327" y="4783254"/>
              <a:ext cx="1290416" cy="1532581"/>
              <a:chOff x="439327" y="4747918"/>
              <a:chExt cx="1290416" cy="1567917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1066C6D-F4A0-087F-EE2A-3377196076C1}"/>
                  </a:ext>
                </a:extLst>
              </p:cNvPr>
              <p:cNvGrpSpPr/>
              <p:nvPr/>
            </p:nvGrpSpPr>
            <p:grpSpPr>
              <a:xfrm>
                <a:off x="439327" y="4747919"/>
                <a:ext cx="1290416" cy="1567916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D7D9FD2-AD9F-361F-FB5B-F50169C19E5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FBADC24-FBB4-B06E-0A19-ADD2D62448C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rgbClr val="00B050">
                      <a:alpha val="49804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D84D1F1-5362-EF9E-B480-01E547EAC448}"/>
                  </a:ext>
                </a:extLst>
              </p:cNvPr>
              <p:cNvSpPr/>
              <p:nvPr/>
            </p:nvSpPr>
            <p:spPr bwMode="auto">
              <a:xfrm>
                <a:off x="449414" y="4747918"/>
                <a:ext cx="1270243" cy="517662"/>
              </a:xfrm>
              <a:prstGeom prst="ellipse">
                <a:avLst/>
              </a:prstGeom>
              <a:solidFill>
                <a:srgbClr val="92D050"/>
              </a:solidFill>
              <a:ln w="38100">
                <a:solidFill>
                  <a:srgbClr val="00B050">
                    <a:alpha val="49804"/>
                  </a:srgb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7B63AD-3EA1-7DB8-86F0-95634778B540}"/>
                </a:ext>
              </a:extLst>
            </p:cNvPr>
            <p:cNvSpPr/>
            <p:nvPr/>
          </p:nvSpPr>
          <p:spPr>
            <a:xfrm rot="605836">
              <a:off x="1372453" y="5825657"/>
              <a:ext cx="79510" cy="305423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52D63F-847A-16D0-9CF5-58FF53ECB02E}"/>
                </a:ext>
              </a:extLst>
            </p:cNvPr>
            <p:cNvGrpSpPr/>
            <p:nvPr/>
          </p:nvGrpSpPr>
          <p:grpSpPr>
            <a:xfrm>
              <a:off x="370892" y="4929189"/>
              <a:ext cx="1415046" cy="271866"/>
              <a:chOff x="390276" y="4910809"/>
              <a:chExt cx="1376278" cy="25147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AE71998-AA0C-E5D5-1965-57F55404A1F7}"/>
                  </a:ext>
                </a:extLst>
              </p:cNvPr>
              <p:cNvSpPr/>
              <p:nvPr/>
            </p:nvSpPr>
            <p:spPr bwMode="auto">
              <a:xfrm>
                <a:off x="395038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4165CC-57A2-6EF8-AAD7-5929F3E8A7B5}"/>
                  </a:ext>
                </a:extLst>
              </p:cNvPr>
              <p:cNvSpPr/>
              <p:nvPr/>
            </p:nvSpPr>
            <p:spPr bwMode="auto">
              <a:xfrm>
                <a:off x="390276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2EF55D27-C8EA-5A13-7E05-E87D2D7D4035}"/>
              </a:ext>
            </a:extLst>
          </p:cNvPr>
          <p:cNvGrpSpPr/>
          <p:nvPr/>
        </p:nvGrpSpPr>
        <p:grpSpPr>
          <a:xfrm>
            <a:off x="3989594" y="1105072"/>
            <a:ext cx="1865267" cy="1596430"/>
            <a:chOff x="3989594" y="1105072"/>
            <a:chExt cx="1865267" cy="159643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B58D63A-7D00-BFFB-0006-C73646E2EEBE}"/>
                </a:ext>
              </a:extLst>
            </p:cNvPr>
            <p:cNvGrpSpPr/>
            <p:nvPr/>
          </p:nvGrpSpPr>
          <p:grpSpPr>
            <a:xfrm>
              <a:off x="3989594" y="1105072"/>
              <a:ext cx="1041140" cy="1219812"/>
              <a:chOff x="330976" y="4625096"/>
              <a:chExt cx="1499643" cy="175700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06AE600-F6BA-2812-9534-C1B03F75BBE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B3F0A65-ADEF-F973-2CD3-71B4ACC8CF5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0B4477C-C358-9319-7FDE-52D4248FB7B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3E1B876-5AD6-3B31-CF96-F4CBA751413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CF5E1295-B55C-4DB8-8218-D16ED74F35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D0FC66E-1576-70D0-3B75-6D1F843DF3D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652ED94-FF15-7414-8DD2-3F40D0F43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4FBE83E-9BC2-7911-1D1B-8327D3A48839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ADCC329-0428-45B4-9D75-F103EF02830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AD592479-53E9-8485-EFD9-50B3C51E67D2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C59960A-BDAA-FC19-220F-06585D7B2AEB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B93E260-B9CF-05B8-3740-10706B3AC05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A04163-37CB-1E92-D5EA-B6D1205392A1}"/>
                </a:ext>
              </a:extLst>
            </p:cNvPr>
            <p:cNvGrpSpPr/>
            <p:nvPr/>
          </p:nvGrpSpPr>
          <p:grpSpPr>
            <a:xfrm>
              <a:off x="4813721" y="1481690"/>
              <a:ext cx="1041140" cy="1219812"/>
              <a:chOff x="330976" y="4625096"/>
              <a:chExt cx="1499643" cy="175700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6DBF573-EB66-F435-8977-6FE3A27AB76E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451F32C-D9B5-5E63-28A1-EE9A7625084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8A65696B-8275-6F51-5263-00964077BCB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893413C-3F23-EBF1-8506-182E74206F9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8E138B7F-E017-FADB-B567-F20016410B7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80241ADA-83F2-7282-D89D-2590E1AE4E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D3B59C84-441D-9CE4-2EA9-CF36FDCF3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C5887F4-97A5-49B8-8038-81760B18FA0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A94BDED-8E86-3E90-C622-B6B473329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360CE50-6E75-9C10-ECF3-B8EDDD8E450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ADD814D0-F5A7-0329-598A-C628FD5B3B8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6779B96-ED3A-B489-56B1-025337D4FE1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89F96A45-3BF2-AD2F-867E-06A2E66270E4}"/>
              </a:ext>
            </a:extLst>
          </p:cNvPr>
          <p:cNvGrpSpPr/>
          <p:nvPr/>
        </p:nvGrpSpPr>
        <p:grpSpPr>
          <a:xfrm>
            <a:off x="6770969" y="1118937"/>
            <a:ext cx="2187360" cy="1670573"/>
            <a:chOff x="6770969" y="1118937"/>
            <a:chExt cx="2187360" cy="1670573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58E7DEE-3D7F-B4B9-77B1-D54407BAC7C8}"/>
                </a:ext>
              </a:extLst>
            </p:cNvPr>
            <p:cNvGrpSpPr/>
            <p:nvPr/>
          </p:nvGrpSpPr>
          <p:grpSpPr>
            <a:xfrm>
              <a:off x="677096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5F0D31E-A451-E3FD-D601-0D0F346F60D4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3EDD13F-1570-638D-44A3-E1E3BDDD89A8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629D880C-E09A-FCC7-1FF6-015CFD9E4AD6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00AE1270-F0E0-BF61-3147-F137DC415AD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C3049066-1DC9-A5FC-D739-EFB3CDB3D40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7DCD57D-44D7-AAF6-5AC9-843F86BB796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07B7F640-09F5-F18F-604C-F8D6B201D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D88DF4E-26B8-4E2C-A0C4-55E14C53839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C552DE7-F267-2F81-B7AB-1571E777834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869894B-BB54-9A1A-9326-C5679E6C0FC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9A5570B-49B1-F70F-C5FE-1A208C6F2EF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22675F7-5DFF-6DF8-02DF-FF392992C3B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6F46BE-2028-FC29-018E-AA3B24E878AE}"/>
                </a:ext>
              </a:extLst>
            </p:cNvPr>
            <p:cNvGrpSpPr/>
            <p:nvPr/>
          </p:nvGrpSpPr>
          <p:grpSpPr>
            <a:xfrm>
              <a:off x="791718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94C45A5-C178-2295-C91D-3D77D76452B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925A52D-9434-CFA5-D580-D486F2DB471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B523EB6-A217-3483-E1DF-A35AA9D0A3F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99063CD-30F2-5B68-344D-F11540A5744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8E9CC446-6E0C-C73A-52EE-11A6A999406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C275093E-356D-6178-89B9-671DF33322F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3615D0B0-720E-BDDE-DE46-1991D0BA6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1293A226-5B83-18FF-AC96-E4746706162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90FA03F-A4AC-36BC-A409-3439C7C78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EDFF21E-7893-487F-B35E-65AA4E46D4D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2F3B217-A28D-DD94-6018-EE56F59A89E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A877B53-4889-9B60-E0A8-D79DE4EE876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0DE868B-443F-8789-B9C2-237F2409F436}"/>
                </a:ext>
              </a:extLst>
            </p:cNvPr>
            <p:cNvGrpSpPr/>
            <p:nvPr/>
          </p:nvGrpSpPr>
          <p:grpSpPr>
            <a:xfrm>
              <a:off x="7363397" y="1569698"/>
              <a:ext cx="1041140" cy="1219812"/>
              <a:chOff x="330976" y="4625096"/>
              <a:chExt cx="1499643" cy="1757000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2A3267F-9CF9-AF70-3516-14174753CB5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E0FA06B-E777-AE9A-963A-B6185056FDA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C0D6C76-2849-3E7E-C108-C7A5F5A1007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06673DA0-E291-EB51-DB75-F49FBC3D96A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C249415-3AD6-70FA-726B-58C3FFABC4D1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613FD8B1-4898-7F59-90E6-15E8A2B3922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6D81B4E9-50C8-AE0A-6088-010189810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11B92B8-3652-1412-F2AF-0EC8A6E771A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5CB2233-2329-7EB3-CB7A-464DC59200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01045D-8647-9262-485C-48F2423B475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16F726B-47A3-ABC8-EA0A-30B84F23FC02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3BEAAEE-8A4C-212E-A373-4CFC5EB15E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BF3F9DAC-569D-BA7A-8321-8684077DBD68}"/>
              </a:ext>
            </a:extLst>
          </p:cNvPr>
          <p:cNvGrpSpPr/>
          <p:nvPr/>
        </p:nvGrpSpPr>
        <p:grpSpPr>
          <a:xfrm>
            <a:off x="862707" y="4114735"/>
            <a:ext cx="2297564" cy="1484597"/>
            <a:chOff x="563351" y="3887895"/>
            <a:chExt cx="2625243" cy="1696330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89F4F94-17D8-EBCA-30CC-54CE46D33573}"/>
                </a:ext>
              </a:extLst>
            </p:cNvPr>
            <p:cNvGrpSpPr/>
            <p:nvPr/>
          </p:nvGrpSpPr>
          <p:grpSpPr>
            <a:xfrm>
              <a:off x="988355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7AE747E-BC42-D278-54B4-524A888C49F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48F52CD-E626-6BC4-569E-2D913973F01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53267D43-8460-3BF4-F07A-4CE242F91CC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A9075BF-62DB-26E7-6FF9-B5BD53887FE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A2EC70C9-916F-E86D-A1B1-DD99653EBF2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8B66E46D-3451-1AC1-1005-B8B97B30C50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186AE12C-F89B-9E2F-97CF-C29822CE28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A11A21A1-32BE-7DC2-170D-19C7C3834D5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DE40759-81E9-AF85-EDB9-2EACED2FA22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2C504207-8DBE-7054-43D4-BD04E8B700D3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F222BFA-4044-A6D8-63F1-D10D176089E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3544ED5-B703-A115-DBDA-E00AA525567E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8349711-AE89-B903-D986-ECD7A37E37CC}"/>
                </a:ext>
              </a:extLst>
            </p:cNvPr>
            <p:cNvGrpSpPr/>
            <p:nvPr/>
          </p:nvGrpSpPr>
          <p:grpSpPr>
            <a:xfrm>
              <a:off x="2147454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666D315-EFF4-0EC8-D69B-9A5B017D4E1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A7822C4-13BC-7ACB-07FD-8C1D9E9A8C6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68C97A5B-E8A9-1E52-7776-56680CC47A8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E2927701-4994-5193-A31D-8870918F7B8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0167F00D-6179-E540-A288-86DF0973483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6C22BFC9-0B41-ED03-B229-A54493D9764B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ACC55F4A-A235-BD65-1AC1-C8513AD34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9D0658A-0814-C0B2-5EBF-C1F88FB384D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9B2B117-B775-80C4-6C27-5D6651E7808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70A57AB2-85EC-2482-7070-BBD45254018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0641C0A-EAEA-C898-5B0A-F34CB79D39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314E689-E8F9-6449-9190-D95129A37AC2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2875E36-F39E-2C2B-5572-F0631B6A8784}"/>
                </a:ext>
              </a:extLst>
            </p:cNvPr>
            <p:cNvGrpSpPr/>
            <p:nvPr/>
          </p:nvGrpSpPr>
          <p:grpSpPr>
            <a:xfrm>
              <a:off x="563351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0651C4AF-B35D-C4AB-A3DC-E385EA884798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FAADBDDE-9596-97EC-323D-CA4035C08960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A665F6E-C719-3479-4183-0351750C534C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BFA18362-8117-6AF8-740A-65191B14142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C0B34B6-169F-43E1-8F51-8E5308D7CA1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E2033F7-F859-D030-4184-1F188E280B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FF1FEA38-626F-447F-C1B4-B1070014F4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F51CA5FD-518A-D9A1-F599-40969C2DD5A2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8CF87A8-4A3C-6CDB-5A2D-EC4558637362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81A30C0-605A-6BD6-7878-DE38E8140F1F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254EEA5-101E-BCE0-A832-735F0B43C79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0155F645-AEF2-FE26-E6B0-B8B1E8E65EA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AA07328-1E27-A43D-806D-537FB0817F73}"/>
                </a:ext>
              </a:extLst>
            </p:cNvPr>
            <p:cNvGrpSpPr/>
            <p:nvPr/>
          </p:nvGrpSpPr>
          <p:grpSpPr>
            <a:xfrm>
              <a:off x="1683814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EA0C5B5-8C1D-FE4D-D4DA-12A7D65B14D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C5C658C-5BD8-0F14-06E4-D641D5D385B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38EDA70-8CB7-0178-DD4C-E1202EB3DC2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56C8155-89BC-2BFC-DCE8-0800BF46209E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1687342A-75D7-9E63-4061-13F1F730874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4461ECC0-1A18-89B0-DB79-E517664713B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6003DCC-AB44-276C-C05A-55EABDA75B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88C6BDE-21FF-FCCA-D27F-6011FB77882C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42D5F36-9E2A-BDB5-15DA-C4162A8E191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A9E22747-05F2-FCEE-942A-8361C6DE709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DCDF671-3C89-BE99-3CF5-14349CAE851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CDE28B7D-2885-80BF-C52F-91BA4355862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A6C1B6D6-CA2E-04D5-B8C0-A4A56F41BB00}"/>
              </a:ext>
            </a:extLst>
          </p:cNvPr>
          <p:cNvGrpSpPr/>
          <p:nvPr/>
        </p:nvGrpSpPr>
        <p:grpSpPr>
          <a:xfrm>
            <a:off x="4028516" y="3821604"/>
            <a:ext cx="1925608" cy="1853168"/>
            <a:chOff x="4028516" y="3821604"/>
            <a:chExt cx="1925608" cy="1853168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C2C41EF-57B6-3D88-6A95-91BF3C84ACC4}"/>
                </a:ext>
              </a:extLst>
            </p:cNvPr>
            <p:cNvGrpSpPr/>
            <p:nvPr/>
          </p:nvGrpSpPr>
          <p:grpSpPr>
            <a:xfrm>
              <a:off x="4028516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66BC1080-4425-CDE1-A785-6CA400C129C9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CE27AD4-C8F6-0DF7-CCAD-618F5979B1A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681DD67-3F90-A9C8-DDF4-FFDB96B0D43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2155CF80-51C9-583C-3032-EFC342DF85B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F60CC41A-C72F-FE3A-9435-FBA7D5B4FAB0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E39CDA4-D927-8493-6286-07301F997E81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360762A-0E9D-4749-17B3-B8311A5A7D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F5CA9B2-6C39-E815-2543-38DC3E21B6D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257EB9F-AEBB-3F3E-B24A-75F7E1F64C2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0F769F4F-C38E-DB11-6A47-95E1294C9C2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16B492D-7825-FD77-6C6E-072EAB7468B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BF99565-4CB5-93A9-63A5-C7A85E367DA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A160EC9C-4345-0EE2-6891-F361350A0A0F}"/>
                </a:ext>
              </a:extLst>
            </p:cNvPr>
            <p:cNvGrpSpPr/>
            <p:nvPr/>
          </p:nvGrpSpPr>
          <p:grpSpPr>
            <a:xfrm>
              <a:off x="5042938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3717E83-A417-23AD-03D5-69EC09E3AE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0455484-D860-35CE-68D0-1C3D02801C8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3A3DBF8-3F3E-BD97-4CDF-F82C27A99BE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60BC047-7DE6-DE71-2A21-3C256384C41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E8F75F7F-7AA9-23A7-D977-E13AAA84DA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F1B1F52-0098-EA38-3DCA-C3EE871834D4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EE45F0D-4582-B46C-665D-87EFCE881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1C7ACE9E-FA59-A0CC-5347-4EC6FE3FABC4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EC3ECDC-A270-6D9B-01B4-726200054BE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45D1EFA4-DD9A-09FE-FBF7-670E4AB9D4E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D6AAAB2-1B66-C3D9-1DB4-10EC3463B7BA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C5B2E00-3D1A-5CE4-95D7-12F3D008FFD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FEE36268-C828-3370-6D56-6311AFB2B008}"/>
                </a:ext>
              </a:extLst>
            </p:cNvPr>
            <p:cNvGrpSpPr/>
            <p:nvPr/>
          </p:nvGrpSpPr>
          <p:grpSpPr>
            <a:xfrm>
              <a:off x="4547934" y="4215461"/>
              <a:ext cx="911186" cy="1067557"/>
              <a:chOff x="330976" y="4625096"/>
              <a:chExt cx="1499643" cy="1757000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09FC49D-29B5-9D5D-534F-8BAFC28B5DE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A88899FC-16E0-0AC4-373E-81F13C1A7E39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B380CD7-C027-317E-0A5E-6340A9C3388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27E9E2E-D983-767E-C2B2-121B91A54C2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604F2FE0-2BDE-71D6-5151-4C477CD7BB4C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CA462A45-AAA6-5BB5-1354-47EFC135EB5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7B7603F7-1305-460D-C110-63791E9705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92E91038-2EEA-9F78-7B09-EE8A3257927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B753623-22F0-1A8F-95B0-709F645E50F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E0978395-E827-08F3-FC7C-98857FEA33A9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4D977A9-BBE7-546E-A84A-83F1264215D5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A383B2B-4678-1649-C136-48144214A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4928BC44-75E3-721F-F9A9-C7C9EC8785E9}"/>
                </a:ext>
              </a:extLst>
            </p:cNvPr>
            <p:cNvGrpSpPr/>
            <p:nvPr/>
          </p:nvGrpSpPr>
          <p:grpSpPr>
            <a:xfrm>
              <a:off x="4028516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038AC3B-8F21-4E54-6982-2E88A9B5F32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52DA729-9024-2AC4-C3B5-F51D51D92A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9BB3FAA5-8CF2-CFA3-C248-BC5F2F7CC7A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CD7CFBD-5B7A-7050-4888-2D7DBEA6172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DE6619E2-BAE5-9A97-2B5B-718F79F9504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D38088DC-7D52-D3E9-4155-073A6499B60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6654EFE5-FE67-A143-7EC9-E767C0DC41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37BAEFAD-C48A-6B22-ACF4-54EF89B9633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B889780-2A3C-620F-E3BB-32599391D3E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ACF3B9B3-8CD2-ED1D-6C9A-171960DEEE7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E395132-B681-A454-320E-539DFD1581E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499EB5C-8E34-9FD8-A0DC-42564F00C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547B03EC-7E6C-399B-AE96-F05D0057201D}"/>
                </a:ext>
              </a:extLst>
            </p:cNvPr>
            <p:cNvGrpSpPr/>
            <p:nvPr/>
          </p:nvGrpSpPr>
          <p:grpSpPr>
            <a:xfrm>
              <a:off x="5042938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FF8DC7C-CAA2-4956-2CAC-3425B10294B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F82C8C2A-BC75-4B33-853F-AF6A9698453F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C1A05AC-37EB-2047-2447-DA38607E180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3C07D39-5DCF-A42A-0BEB-D0A732C6FF0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87977E44-8420-1B2A-E974-2E8DB68822A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F8AB22DE-2756-3DF3-5C1C-0ACB03B2A57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E8F0B9A-9EC0-597D-78F6-47DEB59CF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3ED35E17-52AD-55DC-C6D3-06A795A9B5C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97B3AED-A202-DA58-9E7F-BB255E96A8C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999F992-C83F-49EC-2B78-AAB578F20F5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9EC5D78-C703-B13B-4FE1-3B8EF98DA6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3352D6F-AB1B-372D-3732-B5F79DB0DB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0E4CA06-BDD1-C67C-0300-DC54C12E9608}"/>
              </a:ext>
            </a:extLst>
          </p:cNvPr>
          <p:cNvGrpSpPr/>
          <p:nvPr/>
        </p:nvGrpSpPr>
        <p:grpSpPr>
          <a:xfrm>
            <a:off x="6722352" y="3906825"/>
            <a:ext cx="2445097" cy="1832238"/>
            <a:chOff x="6793139" y="3911756"/>
            <a:chExt cx="2445097" cy="1832238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59DFD8-4E1B-FA8A-8B97-5421C7F5C43D}"/>
                </a:ext>
              </a:extLst>
            </p:cNvPr>
            <p:cNvGrpSpPr/>
            <p:nvPr/>
          </p:nvGrpSpPr>
          <p:grpSpPr>
            <a:xfrm>
              <a:off x="772434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D82A44A-CEDB-62A7-99F9-AD14382E39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6F9DE32-510D-5DB9-D20E-6C8C774B36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F3435115-46BB-CBF9-467B-A708A69DC165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B0C185C7-0F2B-57AF-EC5E-0CE9A8EE20D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D75587A6-6D39-53C2-B78B-5332E15C31D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1995CDE2-D2EB-BA05-2F37-1C0502CF3286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A1F7730-90A1-5754-0941-ACA7617D56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3EAE513C-3A70-55E4-5139-3B5B18CE228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F4EA20B-507D-DB9F-3F3D-A039EA3EC9D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D67D90B5-EF00-4889-5FD9-6E448134113A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F024732D-1033-01F5-C56C-1303C96028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2D90EB0-3974-FC44-58FC-214AABB48B1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39AC110-146B-9FCD-64C5-2D0884936870}"/>
                </a:ext>
              </a:extLst>
            </p:cNvPr>
            <p:cNvGrpSpPr/>
            <p:nvPr/>
          </p:nvGrpSpPr>
          <p:grpSpPr>
            <a:xfrm>
              <a:off x="853178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069EA78-3A6A-1B39-8460-63B79AC1617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DA0822F-21B6-90CF-E070-8A71DD84C49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1A67F14-A78F-6E9E-C67E-ED8942A4E9B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74FEDBEE-9784-640E-D1F1-93EF8535998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9CCD8F1F-2DDE-74BE-7764-F31D9300F979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BD0F87D-DB81-2917-CD15-4F5A1682A18C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9F7B9F6-4C3E-67F9-E9D4-B9F0E12BD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0052B994-C2B9-FAE2-2D6D-B47677301CB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E975587-516B-602E-A964-F5632233D3E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11CC7F5E-2275-D4BE-DFC9-6FBBD2FD0496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D225F921-3A82-DC2B-D41E-9ED4D86387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59694C0-92EA-8085-914A-BFBE5C7A61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82FAAF9-2560-E774-4536-4893701D4736}"/>
                </a:ext>
              </a:extLst>
            </p:cNvPr>
            <p:cNvGrpSpPr/>
            <p:nvPr/>
          </p:nvGrpSpPr>
          <p:grpSpPr>
            <a:xfrm>
              <a:off x="693480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BC972AEE-0505-16CA-728B-67F6FFA314C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B7C56FD-23BB-8629-4DB1-AAE8C12B4C1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E203A4B2-20F1-0DAD-6F8C-F31F4D0B3EF2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85189243-B749-7B13-94F6-A30C8635DAA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6676F503-55C6-B670-51B6-DEFD4B13B68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C7ACB94F-9516-A96D-832C-D4BFF3B34B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E85B1C79-7527-CF86-C849-DD1B4FE316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162B5017-05A1-2850-6535-E109E60BBC8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F91D497-8467-FBA8-0E6F-92371CA0745E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A50E3FDE-06BA-0374-CA2E-399E76CA36F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679E3F0-7FAD-CDC5-467F-AF07A28DB51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B3AAD57-C0CB-BCF6-4F5C-B4CADE6C64C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E53F52E-B9C3-FA1A-170E-EB0140258EE5}"/>
                </a:ext>
              </a:extLst>
            </p:cNvPr>
            <p:cNvGrpSpPr/>
            <p:nvPr/>
          </p:nvGrpSpPr>
          <p:grpSpPr>
            <a:xfrm>
              <a:off x="720919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4C159669-FCE2-30F1-35CD-53F12A3A713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62CD2688-C71D-3E35-21FB-F5C94FD6352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E7B65B1-86B5-3B04-342E-39932109CF6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BAB6E402-039E-7BA1-BC4A-4A901C48109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0A4FA89D-CEE9-A0DD-3886-3A0987E6D9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213ACCDF-4EBA-96B0-4EC4-9CDCE8AF930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07D16276-7DA5-640D-82A8-21EDA803A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F3853769-631D-B72F-B58B-A63698A3BD76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0F18309F-1688-E5CD-0C63-AF311514CBA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80F2E021-C7C7-197B-1018-FEF84C185FC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F4FA168-565A-3BA2-29C9-DC82BE01B1F0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9EA39A2-B283-65C4-D110-EEC7F62A1B2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1FC472AD-4E21-24B5-812E-A7598E94FB7E}"/>
                </a:ext>
              </a:extLst>
            </p:cNvPr>
            <p:cNvGrpSpPr/>
            <p:nvPr/>
          </p:nvGrpSpPr>
          <p:grpSpPr>
            <a:xfrm>
              <a:off x="801663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BAFE46F9-16FD-210D-8EC5-6D3DC487CD5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C2E9771-FA72-EBD8-7DAD-EDDD1DEA0AD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C45BC8B5-0EEE-6D1A-4B70-DC4BC1F9FD9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09E995E3-09BA-F485-74C1-7DC045A5B9CF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7E82E672-FE2C-16D1-9614-064FE915A3E4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DC9BA0E-44B6-220C-999F-4C8323D88EB2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D91A646A-D696-C9FE-48F9-9AC641477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FEB2C1D0-78A6-DD87-1D25-419F99FF3C1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8441123-D212-13B6-2B95-DC48CFF68FF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2C73EF9-8952-DBC4-9D31-7D1FAA82A68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DD64C1F5-BA9B-C6A8-4A92-1C52956517D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5A12F8A-1F44-2F2D-0B3C-59FC6FCBA11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75D8235B-B733-49CC-CA87-58FD3C05F114}"/>
                </a:ext>
              </a:extLst>
            </p:cNvPr>
            <p:cNvGrpSpPr/>
            <p:nvPr/>
          </p:nvGrpSpPr>
          <p:grpSpPr>
            <a:xfrm>
              <a:off x="758267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C48F2F51-D8CD-9958-2EE7-C535A893AFF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57938780-CEF5-3E5C-DD18-1A413F528333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E0CC974-CADB-BDD2-C3B2-E8996B42268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A503F520-BD34-D6C7-36A2-814FB3E3DB2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A315B60B-D18F-93F6-A241-1B40D4D9BA6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F7D7D8B5-E79A-A02C-D352-8923D1E9D12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2D46CB4-2A9F-D890-B0ED-10E8F3EB28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65E1B920-4E97-6AF3-CAA1-196768BDC737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18993B0-4F2E-88C8-ED68-BB8BA0F0F44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D046BE29-27F3-34BA-3ED9-B2CC2CB16E4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560BF8E-A6EF-A218-06A2-154AA6FCAD21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CA863C7-97C7-4B63-DADF-2886A80B83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A43F7AE4-AA78-0DEC-A2BC-F06E14811AC5}"/>
                </a:ext>
              </a:extLst>
            </p:cNvPr>
            <p:cNvGrpSpPr/>
            <p:nvPr/>
          </p:nvGrpSpPr>
          <p:grpSpPr>
            <a:xfrm>
              <a:off x="839011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ED24537-1C75-0C58-DDDE-8C15B77B5C5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9A8412F-C210-1E87-823F-508B3979DCF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DD474ED7-6E4A-54CE-CA73-F6749787FF3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FFCC49A4-63D2-2472-2322-0D4B1C36420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F0A3E2A4-F5A6-6D50-E6F6-A6C914F9633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B24BD6B7-6E26-CABC-A667-0BE82F526FC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505CEEC5-615A-BCD1-9F56-7B2803589A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0438BF95-F6E8-6299-BC93-D716BCB9780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BA862E20-C880-998B-C26C-B8FF138FD2E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CCE95D3-BF9D-BF5B-65BB-B81CD096247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C39CF71A-F789-9CF1-3AFA-7C6661206B3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E0468DD-B9F7-BD48-A6E8-7CE650BCA5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D416589B-9652-D8E9-9E35-6F9816B945A8}"/>
                </a:ext>
              </a:extLst>
            </p:cNvPr>
            <p:cNvGrpSpPr/>
            <p:nvPr/>
          </p:nvGrpSpPr>
          <p:grpSpPr>
            <a:xfrm>
              <a:off x="679313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05F1491-DC1E-6B47-1A77-DC21FB203F60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AB15DF2-2B81-7E16-0C03-CB40BFB59DC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A8E804C-15AE-291D-51D6-2574F14B727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B9AEB6A-C5AF-A326-938E-7D547B806A7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AEF56ADA-D5C7-C051-8C3D-3FA1E65D7B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32B074A1-11D8-F0DD-649D-5FD823AB113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E79DDA54-BC18-873F-8996-84414D095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748BDE7D-6BE0-9B46-2310-EF81EF3CF0A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576FEE7A-ADF2-DEA1-1F6A-C627F091CA0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8B448491-65FC-4E67-DC0A-95505484EE0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BDAFEC76-050C-8CB9-1126-2BC6C0F3342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D134546D-5F66-0B96-C3C3-28EDDA0AFD5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F59AA82E-8925-8E6C-7A73-71CAF21DE301}"/>
                </a:ext>
              </a:extLst>
            </p:cNvPr>
            <p:cNvGrpSpPr/>
            <p:nvPr/>
          </p:nvGrpSpPr>
          <p:grpSpPr>
            <a:xfrm>
              <a:off x="706752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78E76C2C-AF26-547D-1BF7-40388220BFA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90B5770-6A45-C0AF-197E-5AB751CE6AC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EED4872-E5CF-B174-3F3F-494C7FC5311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1ED488B-6869-E28F-0628-83A577C3A45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9CBC8677-CBD6-690C-19E5-D56A74B4516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F175E857-C0EF-03DB-B154-3268918063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9DDDA1A-F1A2-B507-96DC-5A26A2D40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248254E9-EDF1-6754-391D-502BC93EFC9F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586DA3C-D0EB-46DE-C346-08FDA97D81C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E2CF808A-CD27-C5D1-73F4-4C288B191104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90A45C87-E049-5EBF-9CEA-CE3D4B38CAC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13F3772-3B18-5BBD-474A-D5DD1B877BA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E608D5E-E12C-A0E3-797C-4F96257753CA}"/>
                </a:ext>
              </a:extLst>
            </p:cNvPr>
            <p:cNvGrpSpPr/>
            <p:nvPr/>
          </p:nvGrpSpPr>
          <p:grpSpPr>
            <a:xfrm>
              <a:off x="787496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FE592A71-3F99-CD1C-330A-15150F202DF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27CB687-B32A-2437-B545-00B182732C5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ED89094D-8103-5DC7-927A-49D5A3DE0FD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19237C57-39F6-80CD-1E33-2F29CABA69A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B5B91E11-DD93-AAF8-7EEB-7ACE5D2354D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AA059185-EDC3-7BCC-ADFE-30EA3C21188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E645C69B-A121-F7C6-9054-DFFE358138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38100">
                    <a:solidFill>
                      <a:srgbClr val="00B05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8FE63285-3180-16F6-4568-015B116A9DDB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92D050"/>
                </a:solidFill>
                <a:ln w="38100">
                  <a:solidFill>
                    <a:srgbClr val="00B05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7082A58-4860-FE77-386F-B09FC37845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54ED162-639C-6985-1E83-E6BA84D4BD9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969E4BD-3B6D-0622-1BCE-89B634F2FA04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0F2449A7-34A5-C064-7201-B5BBA22870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A49B8A14-ED35-46C1-6BB3-2E1E9554967A}"/>
              </a:ext>
            </a:extLst>
          </p:cNvPr>
          <p:cNvSpPr txBox="1"/>
          <p:nvPr/>
        </p:nvSpPr>
        <p:spPr>
          <a:xfrm>
            <a:off x="804593" y="2859109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お茶コップ１杯分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4EC1D6DD-8819-422D-7EC6-A694B41AA6AB}"/>
              </a:ext>
            </a:extLst>
          </p:cNvPr>
          <p:cNvSpPr txBox="1"/>
          <p:nvPr/>
        </p:nvSpPr>
        <p:spPr>
          <a:xfrm>
            <a:off x="3779612" y="2859109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68334809-1107-A12A-5E7E-58A7AEA88390}"/>
              </a:ext>
            </a:extLst>
          </p:cNvPr>
          <p:cNvSpPr txBox="1"/>
          <p:nvPr/>
        </p:nvSpPr>
        <p:spPr>
          <a:xfrm>
            <a:off x="6703116" y="2859109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A73D2FED-527D-B854-C70B-C43F2CFFC1EB}"/>
              </a:ext>
            </a:extLst>
          </p:cNvPr>
          <p:cNvSpPr txBox="1"/>
          <p:nvPr/>
        </p:nvSpPr>
        <p:spPr>
          <a:xfrm>
            <a:off x="804593" y="5821250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8B9EB547-ADF9-A330-AC4C-9A53C1D28855}"/>
              </a:ext>
            </a:extLst>
          </p:cNvPr>
          <p:cNvSpPr txBox="1"/>
          <p:nvPr/>
        </p:nvSpPr>
        <p:spPr>
          <a:xfrm>
            <a:off x="3779612" y="5821250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0E98040B-50B5-A4C1-3745-2A0A119D3970}"/>
              </a:ext>
            </a:extLst>
          </p:cNvPr>
          <p:cNvSpPr txBox="1"/>
          <p:nvPr/>
        </p:nvSpPr>
        <p:spPr>
          <a:xfrm>
            <a:off x="6703116" y="5821250"/>
            <a:ext cx="232789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お茶コップ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</p:spTree>
    <p:extLst>
      <p:ext uri="{BB962C8B-B14F-4D97-AF65-F5344CB8AC3E}">
        <p14:creationId xmlns:p14="http://schemas.microsoft.com/office/powerpoint/2010/main" val="1998493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98452</TotalTime>
  <Words>49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pptxm04_お茶〇杯分のイラスト</dc:title>
  <dc:subject>pptxm04_お茶〇杯分のイラスト</dc:subject>
  <dc:creator>でじけろお</dc:creator>
  <cp:revision>1</cp:revision>
  <dcterms:created xsi:type="dcterms:W3CDTF">2018-05-20T00:31:01Z</dcterms:created>
  <dcterms:modified xsi:type="dcterms:W3CDTF">2023-11-05T05:31:37Z</dcterms:modified>
  <cp:version>1</cp:version>
</cp:coreProperties>
</file>