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54" r:id="rId2"/>
    <p:sldId id="45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  <a:srgbClr val="FFCC00"/>
    <a:srgbClr val="FF3399"/>
    <a:srgbClr val="993300"/>
    <a:srgbClr val="663300"/>
    <a:srgbClr val="FFFF00"/>
    <a:srgbClr val="FF0000"/>
    <a:srgbClr val="660033"/>
    <a:srgbClr val="FF006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248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2023/10/29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産業廃棄物のイラスト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7D5E72A-2122-9184-65A1-CA9EA8806233}"/>
              </a:ext>
            </a:extLst>
          </p:cNvPr>
          <p:cNvGrpSpPr/>
          <p:nvPr/>
        </p:nvGrpSpPr>
        <p:grpSpPr>
          <a:xfrm>
            <a:off x="3876528" y="1490793"/>
            <a:ext cx="2243378" cy="1441504"/>
            <a:chOff x="6486130" y="1393532"/>
            <a:chExt cx="2057465" cy="1322043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F9A765EE-6FB7-9FFC-F3BA-3BBD888588F6}"/>
                </a:ext>
              </a:extLst>
            </p:cNvPr>
            <p:cNvGrpSpPr/>
            <p:nvPr/>
          </p:nvGrpSpPr>
          <p:grpSpPr>
            <a:xfrm>
              <a:off x="6486130" y="1393532"/>
              <a:ext cx="996659" cy="758750"/>
              <a:chOff x="6020278" y="1161199"/>
              <a:chExt cx="1851525" cy="1312506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D9C8317-A319-BEA9-BC1E-7B091B8B02F5}"/>
                  </a:ext>
                </a:extLst>
              </p:cNvPr>
              <p:cNvSpPr/>
              <p:nvPr/>
            </p:nvSpPr>
            <p:spPr bwMode="auto">
              <a:xfrm>
                <a:off x="6765131" y="1333500"/>
                <a:ext cx="481013" cy="597694"/>
              </a:xfrm>
              <a:custGeom>
                <a:avLst/>
                <a:gdLst>
                  <a:gd name="connsiteX0" fmla="*/ 481013 w 481013"/>
                  <a:gd name="connsiteY0" fmla="*/ 19050 h 597694"/>
                  <a:gd name="connsiteX1" fmla="*/ 414338 w 481013"/>
                  <a:gd name="connsiteY1" fmla="*/ 159544 h 597694"/>
                  <a:gd name="connsiteX2" fmla="*/ 440532 w 481013"/>
                  <a:gd name="connsiteY2" fmla="*/ 271463 h 597694"/>
                  <a:gd name="connsiteX3" fmla="*/ 388144 w 481013"/>
                  <a:gd name="connsiteY3" fmla="*/ 400050 h 597694"/>
                  <a:gd name="connsiteX4" fmla="*/ 392907 w 481013"/>
                  <a:gd name="connsiteY4" fmla="*/ 511969 h 597694"/>
                  <a:gd name="connsiteX5" fmla="*/ 342900 w 481013"/>
                  <a:gd name="connsiteY5" fmla="*/ 597694 h 597694"/>
                  <a:gd name="connsiteX6" fmla="*/ 188119 w 481013"/>
                  <a:gd name="connsiteY6" fmla="*/ 450056 h 597694"/>
                  <a:gd name="connsiteX7" fmla="*/ 0 w 481013"/>
                  <a:gd name="connsiteY7" fmla="*/ 273844 h 597694"/>
                  <a:gd name="connsiteX8" fmla="*/ 83344 w 481013"/>
                  <a:gd name="connsiteY8" fmla="*/ 100013 h 597694"/>
                  <a:gd name="connsiteX9" fmla="*/ 321469 w 481013"/>
                  <a:gd name="connsiteY9" fmla="*/ 0 h 597694"/>
                  <a:gd name="connsiteX10" fmla="*/ 481013 w 481013"/>
                  <a:gd name="connsiteY10" fmla="*/ 19050 h 59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013" h="597694">
                    <a:moveTo>
                      <a:pt x="481013" y="19050"/>
                    </a:moveTo>
                    <a:lnTo>
                      <a:pt x="414338" y="159544"/>
                    </a:lnTo>
                    <a:lnTo>
                      <a:pt x="440532" y="271463"/>
                    </a:lnTo>
                    <a:lnTo>
                      <a:pt x="388144" y="400050"/>
                    </a:lnTo>
                    <a:lnTo>
                      <a:pt x="392907" y="511969"/>
                    </a:lnTo>
                    <a:lnTo>
                      <a:pt x="342900" y="597694"/>
                    </a:lnTo>
                    <a:lnTo>
                      <a:pt x="188119" y="450056"/>
                    </a:lnTo>
                    <a:lnTo>
                      <a:pt x="0" y="273844"/>
                    </a:lnTo>
                    <a:lnTo>
                      <a:pt x="83344" y="100013"/>
                    </a:lnTo>
                    <a:lnTo>
                      <a:pt x="321469" y="0"/>
                    </a:lnTo>
                    <a:lnTo>
                      <a:pt x="481013" y="1905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DBF6EB60-BF35-FEAD-3C2A-FC8A3A42D311}"/>
                  </a:ext>
                </a:extLst>
              </p:cNvPr>
              <p:cNvSpPr/>
              <p:nvPr/>
            </p:nvSpPr>
            <p:spPr bwMode="auto">
              <a:xfrm>
                <a:off x="6672263" y="1666875"/>
                <a:ext cx="429578" cy="805932"/>
              </a:xfrm>
              <a:custGeom>
                <a:avLst/>
                <a:gdLst>
                  <a:gd name="connsiteX0" fmla="*/ 223837 w 577724"/>
                  <a:gd name="connsiteY0" fmla="*/ 0 h 805932"/>
                  <a:gd name="connsiteX1" fmla="*/ 368651 w 577724"/>
                  <a:gd name="connsiteY1" fmla="*/ 14692 h 805932"/>
                  <a:gd name="connsiteX2" fmla="*/ 345758 w 577724"/>
                  <a:gd name="connsiteY2" fmla="*/ 35503 h 805932"/>
                  <a:gd name="connsiteX3" fmla="*/ 396837 w 577724"/>
                  <a:gd name="connsiteY3" fmla="*/ 131767 h 805932"/>
                  <a:gd name="connsiteX4" fmla="*/ 351039 w 577724"/>
                  <a:gd name="connsiteY4" fmla="*/ 145394 h 805932"/>
                  <a:gd name="connsiteX5" fmla="*/ 577724 w 577724"/>
                  <a:gd name="connsiteY5" fmla="*/ 276270 h 805932"/>
                  <a:gd name="connsiteX6" fmla="*/ 376238 w 577724"/>
                  <a:gd name="connsiteY6" fmla="*/ 355543 h 805932"/>
                  <a:gd name="connsiteX7" fmla="*/ 429578 w 577724"/>
                  <a:gd name="connsiteY7" fmla="*/ 553663 h 805932"/>
                  <a:gd name="connsiteX8" fmla="*/ 345758 w 577724"/>
                  <a:gd name="connsiteY8" fmla="*/ 629863 h 805932"/>
                  <a:gd name="connsiteX9" fmla="*/ 396837 w 577724"/>
                  <a:gd name="connsiteY9" fmla="*/ 726127 h 805932"/>
                  <a:gd name="connsiteX10" fmla="*/ 128614 w 577724"/>
                  <a:gd name="connsiteY10" fmla="*/ 805932 h 805932"/>
                  <a:gd name="connsiteX11" fmla="*/ 138112 w 577724"/>
                  <a:gd name="connsiteY11" fmla="*/ 619125 h 805932"/>
                  <a:gd name="connsiteX12" fmla="*/ 57150 w 577724"/>
                  <a:gd name="connsiteY12" fmla="*/ 514350 h 805932"/>
                  <a:gd name="connsiteX13" fmla="*/ 0 w 577724"/>
                  <a:gd name="connsiteY13" fmla="*/ 266700 h 805932"/>
                  <a:gd name="connsiteX14" fmla="*/ 128587 w 577724"/>
                  <a:gd name="connsiteY14" fmla="*/ 190500 h 805932"/>
                  <a:gd name="connsiteX15" fmla="*/ 223837 w 577724"/>
                  <a:gd name="connsiteY15" fmla="*/ 0 h 805932"/>
                  <a:gd name="connsiteX0" fmla="*/ 223837 w 429578"/>
                  <a:gd name="connsiteY0" fmla="*/ 0 h 805932"/>
                  <a:gd name="connsiteX1" fmla="*/ 368651 w 429578"/>
                  <a:gd name="connsiteY1" fmla="*/ 14692 h 805932"/>
                  <a:gd name="connsiteX2" fmla="*/ 345758 w 429578"/>
                  <a:gd name="connsiteY2" fmla="*/ 35503 h 805932"/>
                  <a:gd name="connsiteX3" fmla="*/ 396837 w 429578"/>
                  <a:gd name="connsiteY3" fmla="*/ 131767 h 805932"/>
                  <a:gd name="connsiteX4" fmla="*/ 351039 w 429578"/>
                  <a:gd name="connsiteY4" fmla="*/ 145394 h 805932"/>
                  <a:gd name="connsiteX5" fmla="*/ 260224 w 429578"/>
                  <a:gd name="connsiteY5" fmla="*/ 269920 h 805932"/>
                  <a:gd name="connsiteX6" fmla="*/ 376238 w 429578"/>
                  <a:gd name="connsiteY6" fmla="*/ 355543 h 805932"/>
                  <a:gd name="connsiteX7" fmla="*/ 429578 w 429578"/>
                  <a:gd name="connsiteY7" fmla="*/ 553663 h 805932"/>
                  <a:gd name="connsiteX8" fmla="*/ 345758 w 429578"/>
                  <a:gd name="connsiteY8" fmla="*/ 629863 h 805932"/>
                  <a:gd name="connsiteX9" fmla="*/ 396837 w 429578"/>
                  <a:gd name="connsiteY9" fmla="*/ 726127 h 805932"/>
                  <a:gd name="connsiteX10" fmla="*/ 128614 w 429578"/>
                  <a:gd name="connsiteY10" fmla="*/ 805932 h 805932"/>
                  <a:gd name="connsiteX11" fmla="*/ 138112 w 429578"/>
                  <a:gd name="connsiteY11" fmla="*/ 619125 h 805932"/>
                  <a:gd name="connsiteX12" fmla="*/ 57150 w 429578"/>
                  <a:gd name="connsiteY12" fmla="*/ 514350 h 805932"/>
                  <a:gd name="connsiteX13" fmla="*/ 0 w 429578"/>
                  <a:gd name="connsiteY13" fmla="*/ 266700 h 805932"/>
                  <a:gd name="connsiteX14" fmla="*/ 128587 w 429578"/>
                  <a:gd name="connsiteY14" fmla="*/ 190500 h 805932"/>
                  <a:gd name="connsiteX15" fmla="*/ 223837 w 429578"/>
                  <a:gd name="connsiteY15" fmla="*/ 0 h 80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9578" h="805932">
                    <a:moveTo>
                      <a:pt x="223837" y="0"/>
                    </a:moveTo>
                    <a:lnTo>
                      <a:pt x="368651" y="14692"/>
                    </a:lnTo>
                    <a:lnTo>
                      <a:pt x="345758" y="35503"/>
                    </a:lnTo>
                    <a:lnTo>
                      <a:pt x="396837" y="131767"/>
                    </a:lnTo>
                    <a:lnTo>
                      <a:pt x="351039" y="145394"/>
                    </a:lnTo>
                    <a:lnTo>
                      <a:pt x="260224" y="269920"/>
                    </a:lnTo>
                    <a:lnTo>
                      <a:pt x="376238" y="355543"/>
                    </a:lnTo>
                    <a:lnTo>
                      <a:pt x="429578" y="553663"/>
                    </a:lnTo>
                    <a:lnTo>
                      <a:pt x="345758" y="629863"/>
                    </a:lnTo>
                    <a:lnTo>
                      <a:pt x="396837" y="726127"/>
                    </a:lnTo>
                    <a:lnTo>
                      <a:pt x="128614" y="805932"/>
                    </a:lnTo>
                    <a:lnTo>
                      <a:pt x="138112" y="619125"/>
                    </a:lnTo>
                    <a:lnTo>
                      <a:pt x="57150" y="514350"/>
                    </a:lnTo>
                    <a:lnTo>
                      <a:pt x="0" y="266700"/>
                    </a:lnTo>
                    <a:lnTo>
                      <a:pt x="128587" y="190500"/>
                    </a:lnTo>
                    <a:lnTo>
                      <a:pt x="223837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F166C8D-D2C9-2B12-B590-2AE50E37C577}"/>
                  </a:ext>
                </a:extLst>
              </p:cNvPr>
              <p:cNvSpPr/>
              <p:nvPr/>
            </p:nvSpPr>
            <p:spPr bwMode="auto">
              <a:xfrm>
                <a:off x="6020278" y="1161199"/>
                <a:ext cx="1229709" cy="1312506"/>
              </a:xfrm>
              <a:custGeom>
                <a:avLst/>
                <a:gdLst>
                  <a:gd name="connsiteX0" fmla="*/ 904800 w 1229709"/>
                  <a:gd name="connsiteY0" fmla="*/ 0 h 1312506"/>
                  <a:gd name="connsiteX1" fmla="*/ 1229709 w 1229709"/>
                  <a:gd name="connsiteY1" fmla="*/ 187586 h 1312506"/>
                  <a:gd name="connsiteX2" fmla="*/ 1028223 w 1229709"/>
                  <a:gd name="connsiteY2" fmla="*/ 266859 h 1312506"/>
                  <a:gd name="connsiteX3" fmla="*/ 1081563 w 1229709"/>
                  <a:gd name="connsiteY3" fmla="*/ 464979 h 1312506"/>
                  <a:gd name="connsiteX4" fmla="*/ 1020636 w 1229709"/>
                  <a:gd name="connsiteY4" fmla="*/ 520368 h 1312506"/>
                  <a:gd name="connsiteX5" fmla="*/ 875822 w 1229709"/>
                  <a:gd name="connsiteY5" fmla="*/ 505676 h 1312506"/>
                  <a:gd name="connsiteX6" fmla="*/ 780572 w 1229709"/>
                  <a:gd name="connsiteY6" fmla="*/ 696176 h 1312506"/>
                  <a:gd name="connsiteX7" fmla="*/ 651985 w 1229709"/>
                  <a:gd name="connsiteY7" fmla="*/ 772376 h 1312506"/>
                  <a:gd name="connsiteX8" fmla="*/ 709135 w 1229709"/>
                  <a:gd name="connsiteY8" fmla="*/ 1020026 h 1312506"/>
                  <a:gd name="connsiteX9" fmla="*/ 790097 w 1229709"/>
                  <a:gd name="connsiteY9" fmla="*/ 1124801 h 1312506"/>
                  <a:gd name="connsiteX10" fmla="*/ 780599 w 1229709"/>
                  <a:gd name="connsiteY10" fmla="*/ 1311608 h 1312506"/>
                  <a:gd name="connsiteX11" fmla="*/ 777581 w 1229709"/>
                  <a:gd name="connsiteY11" fmla="*/ 1312506 h 1312506"/>
                  <a:gd name="connsiteX12" fmla="*/ 0 w 1229709"/>
                  <a:gd name="connsiteY12" fmla="*/ 863570 h 1312506"/>
                  <a:gd name="connsiteX13" fmla="*/ 0 w 1229709"/>
                  <a:gd name="connsiteY13" fmla="*/ 269210 h 1312506"/>
                  <a:gd name="connsiteX14" fmla="*/ 904800 w 1229709"/>
                  <a:gd name="connsiteY14" fmla="*/ 0 h 131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29709" h="131250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1020636" y="520368"/>
                    </a:lnTo>
                    <a:lnTo>
                      <a:pt x="875822" y="505676"/>
                    </a:lnTo>
                    <a:lnTo>
                      <a:pt x="780572" y="696176"/>
                    </a:lnTo>
                    <a:lnTo>
                      <a:pt x="651985" y="772376"/>
                    </a:lnTo>
                    <a:lnTo>
                      <a:pt x="709135" y="1020026"/>
                    </a:lnTo>
                    <a:lnTo>
                      <a:pt x="790097" y="1124801"/>
                    </a:lnTo>
                    <a:lnTo>
                      <a:pt x="780599" y="1311608"/>
                    </a:lnTo>
                    <a:lnTo>
                      <a:pt x="777581" y="1312506"/>
                    </a:lnTo>
                    <a:lnTo>
                      <a:pt x="0" y="863570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A78837C7-E678-5D04-12A9-5498F2A2894F}"/>
                  </a:ext>
                </a:extLst>
              </p:cNvPr>
              <p:cNvGrpSpPr/>
              <p:nvPr/>
            </p:nvGrpSpPr>
            <p:grpSpPr>
              <a:xfrm>
                <a:off x="7121954" y="1407421"/>
                <a:ext cx="749849" cy="1044217"/>
                <a:chOff x="7408069" y="1407421"/>
                <a:chExt cx="749849" cy="1044217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4D566658-B824-4AAC-42ED-C169D7847DB6}"/>
                    </a:ext>
                  </a:extLst>
                </p:cNvPr>
                <p:cNvSpPr/>
                <p:nvPr/>
              </p:nvSpPr>
              <p:spPr bwMode="auto">
                <a:xfrm>
                  <a:off x="7408069" y="1743075"/>
                  <a:ext cx="459581" cy="385763"/>
                </a:xfrm>
                <a:custGeom>
                  <a:avLst/>
                  <a:gdLst>
                    <a:gd name="connsiteX0" fmla="*/ 64294 w 459581"/>
                    <a:gd name="connsiteY0" fmla="*/ 7144 h 385763"/>
                    <a:gd name="connsiteX1" fmla="*/ 0 w 459581"/>
                    <a:gd name="connsiteY1" fmla="*/ 138113 h 385763"/>
                    <a:gd name="connsiteX2" fmla="*/ 119062 w 459581"/>
                    <a:gd name="connsiteY2" fmla="*/ 216694 h 385763"/>
                    <a:gd name="connsiteX3" fmla="*/ 100012 w 459581"/>
                    <a:gd name="connsiteY3" fmla="*/ 330994 h 385763"/>
                    <a:gd name="connsiteX4" fmla="*/ 245269 w 459581"/>
                    <a:gd name="connsiteY4" fmla="*/ 385763 h 385763"/>
                    <a:gd name="connsiteX5" fmla="*/ 459581 w 459581"/>
                    <a:gd name="connsiteY5" fmla="*/ 219075 h 385763"/>
                    <a:gd name="connsiteX6" fmla="*/ 383381 w 459581"/>
                    <a:gd name="connsiteY6" fmla="*/ 54769 h 385763"/>
                    <a:gd name="connsiteX7" fmla="*/ 366712 w 459581"/>
                    <a:gd name="connsiteY7" fmla="*/ 23813 h 385763"/>
                    <a:gd name="connsiteX8" fmla="*/ 185737 w 459581"/>
                    <a:gd name="connsiteY8" fmla="*/ 0 h 385763"/>
                    <a:gd name="connsiteX9" fmla="*/ 64294 w 459581"/>
                    <a:gd name="connsiteY9" fmla="*/ 7144 h 385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9581" h="385763">
                      <a:moveTo>
                        <a:pt x="64294" y="7144"/>
                      </a:moveTo>
                      <a:lnTo>
                        <a:pt x="0" y="138113"/>
                      </a:lnTo>
                      <a:lnTo>
                        <a:pt x="119062" y="216694"/>
                      </a:lnTo>
                      <a:lnTo>
                        <a:pt x="100012" y="330994"/>
                      </a:lnTo>
                      <a:lnTo>
                        <a:pt x="245269" y="385763"/>
                      </a:lnTo>
                      <a:lnTo>
                        <a:pt x="459581" y="219075"/>
                      </a:lnTo>
                      <a:lnTo>
                        <a:pt x="383381" y="54769"/>
                      </a:lnTo>
                      <a:cubicBezTo>
                        <a:pt x="368244" y="27017"/>
                        <a:pt x="373543" y="37470"/>
                        <a:pt x="366712" y="23813"/>
                      </a:cubicBezTo>
                      <a:lnTo>
                        <a:pt x="185737" y="0"/>
                      </a:lnTo>
                      <a:lnTo>
                        <a:pt x="64294" y="7144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5D8B87F-3B6A-2273-07CB-55FB8B98E102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1044217"/>
                </a:xfrm>
                <a:custGeom>
                  <a:avLst/>
                  <a:gdLst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322156 h 1044217"/>
                    <a:gd name="connsiteX3" fmla="*/ 480276 w 684638"/>
                    <a:gd name="connsiteY3" fmla="*/ 737722 h 1044217"/>
                    <a:gd name="connsiteX4" fmla="*/ 684638 w 684638"/>
                    <a:gd name="connsiteY4" fmla="*/ 855711 h 1044217"/>
                    <a:gd name="connsiteX5" fmla="*/ 51079 w 684638"/>
                    <a:gd name="connsiteY5" fmla="*/ 1044217 h 1044217"/>
                    <a:gd name="connsiteX6" fmla="*/ 0 w 684638"/>
                    <a:gd name="connsiteY6" fmla="*/ 947953 h 1044217"/>
                    <a:gd name="connsiteX7" fmla="*/ 83820 w 684638"/>
                    <a:gd name="connsiteY7" fmla="*/ 871753 h 1044217"/>
                    <a:gd name="connsiteX8" fmla="*/ 30480 w 684638"/>
                    <a:gd name="connsiteY8" fmla="*/ 673633 h 1044217"/>
                    <a:gd name="connsiteX9" fmla="*/ 231966 w 684638"/>
                    <a:gd name="connsiteY9" fmla="*/ 594360 h 1044217"/>
                    <a:gd name="connsiteX10" fmla="*/ 301988 w 684638"/>
                    <a:gd name="connsiteY10" fmla="*/ 634788 h 1044217"/>
                    <a:gd name="connsiteX11" fmla="*/ 301988 w 684638"/>
                    <a:gd name="connsiteY11" fmla="*/ 375203 h 1044217"/>
                    <a:gd name="connsiteX12" fmla="*/ 51079 w 684638"/>
                    <a:gd name="connsiteY12" fmla="*/ 449857 h 1044217"/>
                    <a:gd name="connsiteX13" fmla="*/ 0 w 684638"/>
                    <a:gd name="connsiteY13" fmla="*/ 353593 h 1044217"/>
                    <a:gd name="connsiteX14" fmla="*/ 83820 w 684638"/>
                    <a:gd name="connsiteY14" fmla="*/ 277393 h 1044217"/>
                    <a:gd name="connsiteX15" fmla="*/ 30480 w 684638"/>
                    <a:gd name="connsiteY15" fmla="*/ 79273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737722 h 1044217"/>
                    <a:gd name="connsiteX3" fmla="*/ 684638 w 684638"/>
                    <a:gd name="connsiteY3" fmla="*/ 855711 h 1044217"/>
                    <a:gd name="connsiteX4" fmla="*/ 51079 w 684638"/>
                    <a:gd name="connsiteY4" fmla="*/ 1044217 h 1044217"/>
                    <a:gd name="connsiteX5" fmla="*/ 0 w 684638"/>
                    <a:gd name="connsiteY5" fmla="*/ 947953 h 1044217"/>
                    <a:gd name="connsiteX6" fmla="*/ 83820 w 684638"/>
                    <a:gd name="connsiteY6" fmla="*/ 871753 h 1044217"/>
                    <a:gd name="connsiteX7" fmla="*/ 30480 w 684638"/>
                    <a:gd name="connsiteY7" fmla="*/ 673633 h 1044217"/>
                    <a:gd name="connsiteX8" fmla="*/ 231966 w 684638"/>
                    <a:gd name="connsiteY8" fmla="*/ 594360 h 1044217"/>
                    <a:gd name="connsiteX9" fmla="*/ 301988 w 684638"/>
                    <a:gd name="connsiteY9" fmla="*/ 634788 h 1044217"/>
                    <a:gd name="connsiteX10" fmla="*/ 301988 w 684638"/>
                    <a:gd name="connsiteY10" fmla="*/ 375203 h 1044217"/>
                    <a:gd name="connsiteX11" fmla="*/ 51079 w 684638"/>
                    <a:gd name="connsiteY11" fmla="*/ 449857 h 1044217"/>
                    <a:gd name="connsiteX12" fmla="*/ 0 w 684638"/>
                    <a:gd name="connsiteY12" fmla="*/ 353593 h 1044217"/>
                    <a:gd name="connsiteX13" fmla="*/ 83820 w 684638"/>
                    <a:gd name="connsiteY13" fmla="*/ 277393 h 1044217"/>
                    <a:gd name="connsiteX14" fmla="*/ 30480 w 684638"/>
                    <a:gd name="connsiteY14" fmla="*/ 79273 h 1044217"/>
                    <a:gd name="connsiteX15" fmla="*/ 231966 w 684638"/>
                    <a:gd name="connsiteY15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301988 w 684638"/>
                    <a:gd name="connsiteY9" fmla="*/ 375203 h 1044217"/>
                    <a:gd name="connsiteX10" fmla="*/ 51079 w 684638"/>
                    <a:gd name="connsiteY10" fmla="*/ 449857 h 1044217"/>
                    <a:gd name="connsiteX11" fmla="*/ 0 w 684638"/>
                    <a:gd name="connsiteY11" fmla="*/ 353593 h 1044217"/>
                    <a:gd name="connsiteX12" fmla="*/ 83820 w 684638"/>
                    <a:gd name="connsiteY12" fmla="*/ 277393 h 1044217"/>
                    <a:gd name="connsiteX13" fmla="*/ 30480 w 684638"/>
                    <a:gd name="connsiteY13" fmla="*/ 79273 h 1044217"/>
                    <a:gd name="connsiteX14" fmla="*/ 231966 w 684638"/>
                    <a:gd name="connsiteY14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51079 w 684638"/>
                    <a:gd name="connsiteY9" fmla="*/ 449857 h 1044217"/>
                    <a:gd name="connsiteX10" fmla="*/ 0 w 684638"/>
                    <a:gd name="connsiteY10" fmla="*/ 353593 h 1044217"/>
                    <a:gd name="connsiteX11" fmla="*/ 83820 w 684638"/>
                    <a:gd name="connsiteY11" fmla="*/ 277393 h 1044217"/>
                    <a:gd name="connsiteX12" fmla="*/ 30480 w 684638"/>
                    <a:gd name="connsiteY12" fmla="*/ 79273 h 1044217"/>
                    <a:gd name="connsiteX13" fmla="*/ 231966 w 684638"/>
                    <a:gd name="connsiteY13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51079 w 684638"/>
                    <a:gd name="connsiteY8" fmla="*/ 449857 h 1044217"/>
                    <a:gd name="connsiteX9" fmla="*/ 0 w 684638"/>
                    <a:gd name="connsiteY9" fmla="*/ 353593 h 1044217"/>
                    <a:gd name="connsiteX10" fmla="*/ 83820 w 684638"/>
                    <a:gd name="connsiteY10" fmla="*/ 277393 h 1044217"/>
                    <a:gd name="connsiteX11" fmla="*/ 30480 w 684638"/>
                    <a:gd name="connsiteY11" fmla="*/ 79273 h 1044217"/>
                    <a:gd name="connsiteX12" fmla="*/ 231966 w 684638"/>
                    <a:gd name="connsiteY12" fmla="*/ 0 h 1044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4638" h="104421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684638" y="855711"/>
                      </a:lnTo>
                      <a:lnTo>
                        <a:pt x="51079" y="1044217"/>
                      </a:lnTo>
                      <a:lnTo>
                        <a:pt x="0" y="947953"/>
                      </a:lnTo>
                      <a:lnTo>
                        <a:pt x="83820" y="871753"/>
                      </a:lnTo>
                      <a:lnTo>
                        <a:pt x="30480" y="673633"/>
                      </a:lnTo>
                      <a:lnTo>
                        <a:pt x="231966" y="594360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67E4E36-DFC9-6E07-FC15-DBE7126F5110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449857"/>
                </a:xfrm>
                <a:custGeom>
                  <a:avLst/>
                  <a:gdLst>
                    <a:gd name="connsiteX0" fmla="*/ 231966 w 684638"/>
                    <a:gd name="connsiteY0" fmla="*/ 0 h 449857"/>
                    <a:gd name="connsiteX1" fmla="*/ 684638 w 684638"/>
                    <a:gd name="connsiteY1" fmla="*/ 261351 h 449857"/>
                    <a:gd name="connsiteX2" fmla="*/ 51079 w 684638"/>
                    <a:gd name="connsiteY2" fmla="*/ 449857 h 449857"/>
                    <a:gd name="connsiteX3" fmla="*/ 0 w 684638"/>
                    <a:gd name="connsiteY3" fmla="*/ 353593 h 449857"/>
                    <a:gd name="connsiteX4" fmla="*/ 83820 w 684638"/>
                    <a:gd name="connsiteY4" fmla="*/ 277393 h 449857"/>
                    <a:gd name="connsiteX5" fmla="*/ 30480 w 684638"/>
                    <a:gd name="connsiteY5" fmla="*/ 79273 h 449857"/>
                    <a:gd name="connsiteX6" fmla="*/ 231966 w 684638"/>
                    <a:gd name="connsiteY6" fmla="*/ 0 h 44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4638" h="44985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4C8A05A-16D7-2F88-0849-043A8AA28D27}"/>
                  </a:ext>
                </a:extLst>
              </p:cNvPr>
              <p:cNvSpPr/>
              <p:nvPr/>
            </p:nvSpPr>
            <p:spPr bwMode="auto">
              <a:xfrm>
                <a:off x="6020278" y="1167722"/>
                <a:ext cx="1229709" cy="718146"/>
              </a:xfrm>
              <a:custGeom>
                <a:avLst/>
                <a:gdLst>
                  <a:gd name="connsiteX0" fmla="*/ 904800 w 1229709"/>
                  <a:gd name="connsiteY0" fmla="*/ 0 h 718146"/>
                  <a:gd name="connsiteX1" fmla="*/ 1229709 w 1229709"/>
                  <a:gd name="connsiteY1" fmla="*/ 187586 h 718146"/>
                  <a:gd name="connsiteX2" fmla="*/ 1028223 w 1229709"/>
                  <a:gd name="connsiteY2" fmla="*/ 266859 h 718146"/>
                  <a:gd name="connsiteX3" fmla="*/ 1081563 w 1229709"/>
                  <a:gd name="connsiteY3" fmla="*/ 464979 h 718146"/>
                  <a:gd name="connsiteX4" fmla="*/ 997743 w 1229709"/>
                  <a:gd name="connsiteY4" fmla="*/ 541179 h 718146"/>
                  <a:gd name="connsiteX5" fmla="*/ 1048822 w 1229709"/>
                  <a:gd name="connsiteY5" fmla="*/ 637443 h 718146"/>
                  <a:gd name="connsiteX6" fmla="*/ 777581 w 1229709"/>
                  <a:gd name="connsiteY6" fmla="*/ 718146 h 718146"/>
                  <a:gd name="connsiteX7" fmla="*/ 0 w 1229709"/>
                  <a:gd name="connsiteY7" fmla="*/ 269210 h 718146"/>
                  <a:gd name="connsiteX8" fmla="*/ 904800 w 1229709"/>
                  <a:gd name="connsiteY8" fmla="*/ 0 h 71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9709" h="71814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997743" y="541179"/>
                    </a:lnTo>
                    <a:lnTo>
                      <a:pt x="1048822" y="637443"/>
                    </a:lnTo>
                    <a:lnTo>
                      <a:pt x="777581" y="718146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C7A939C8-0431-65F5-C7EF-4B816DF029CB}"/>
                </a:ext>
              </a:extLst>
            </p:cNvPr>
            <p:cNvSpPr/>
            <p:nvPr/>
          </p:nvSpPr>
          <p:spPr bwMode="auto">
            <a:xfrm>
              <a:off x="6865934" y="2243658"/>
              <a:ext cx="223838" cy="190500"/>
            </a:xfrm>
            <a:custGeom>
              <a:avLst/>
              <a:gdLst>
                <a:gd name="connsiteX0" fmla="*/ 76200 w 223838"/>
                <a:gd name="connsiteY0" fmla="*/ 0 h 190500"/>
                <a:gd name="connsiteX1" fmla="*/ 0 w 223838"/>
                <a:gd name="connsiteY1" fmla="*/ 90488 h 190500"/>
                <a:gd name="connsiteX2" fmla="*/ 76200 w 223838"/>
                <a:gd name="connsiteY2" fmla="*/ 190500 h 190500"/>
                <a:gd name="connsiteX3" fmla="*/ 204788 w 223838"/>
                <a:gd name="connsiteY3" fmla="*/ 166688 h 190500"/>
                <a:gd name="connsiteX4" fmla="*/ 223838 w 223838"/>
                <a:gd name="connsiteY4" fmla="*/ 66675 h 190500"/>
                <a:gd name="connsiteX5" fmla="*/ 76200 w 223838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90500">
                  <a:moveTo>
                    <a:pt x="76200" y="0"/>
                  </a:moveTo>
                  <a:lnTo>
                    <a:pt x="0" y="90488"/>
                  </a:lnTo>
                  <a:lnTo>
                    <a:pt x="76200" y="190500"/>
                  </a:lnTo>
                  <a:lnTo>
                    <a:pt x="204788" y="166688"/>
                  </a:lnTo>
                  <a:lnTo>
                    <a:pt x="223838" y="66675"/>
                  </a:lnTo>
                  <a:lnTo>
                    <a:pt x="76200" y="0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95000"/>
                </a:srgbClr>
              </a:fgClr>
              <a:bgClr>
                <a:srgbClr val="FFFFFF">
                  <a:lumMod val="65000"/>
                </a:srgbClr>
              </a:bgClr>
            </a:patt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6F4924B3-F78B-D9A1-1BEC-9076E82436BD}"/>
                </a:ext>
              </a:extLst>
            </p:cNvPr>
            <p:cNvSpPr/>
            <p:nvPr/>
          </p:nvSpPr>
          <p:spPr bwMode="auto">
            <a:xfrm>
              <a:off x="6719652" y="2448874"/>
              <a:ext cx="138112" cy="119063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95000"/>
                </a:srgbClr>
              </a:fgClr>
              <a:bgClr>
                <a:srgbClr val="FFFFFF">
                  <a:lumMod val="65000"/>
                </a:srgbClr>
              </a:bgClr>
            </a:patt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D39DE264-BBF2-AE57-3027-AC08D54A4817}"/>
                </a:ext>
              </a:extLst>
            </p:cNvPr>
            <p:cNvGrpSpPr/>
            <p:nvPr/>
          </p:nvGrpSpPr>
          <p:grpSpPr>
            <a:xfrm>
              <a:off x="7176922" y="1534004"/>
              <a:ext cx="1366673" cy="1076916"/>
              <a:chOff x="4444574" y="4280534"/>
              <a:chExt cx="1924504" cy="1516478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F3FAAEB9-7135-0876-9F03-4146FDC07B5D}"/>
                  </a:ext>
                </a:extLst>
              </p:cNvPr>
              <p:cNvGrpSpPr/>
              <p:nvPr/>
            </p:nvGrpSpPr>
            <p:grpSpPr>
              <a:xfrm>
                <a:off x="4444574" y="4280534"/>
                <a:ext cx="689401" cy="1247930"/>
                <a:chOff x="4444574" y="4280534"/>
                <a:chExt cx="689401" cy="1247930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8D3AB53-4D32-B74F-7C14-6E1EBD4B3B3D}"/>
                    </a:ext>
                  </a:extLst>
                </p:cNvPr>
                <p:cNvSpPr/>
                <p:nvPr/>
              </p:nvSpPr>
              <p:spPr bwMode="auto">
                <a:xfrm>
                  <a:off x="4702175" y="4457700"/>
                  <a:ext cx="431800" cy="850900"/>
                </a:xfrm>
                <a:custGeom>
                  <a:avLst/>
                  <a:gdLst>
                    <a:gd name="connsiteX0" fmla="*/ 269875 w 431800"/>
                    <a:gd name="connsiteY0" fmla="*/ 0 h 850900"/>
                    <a:gd name="connsiteX1" fmla="*/ 368300 w 431800"/>
                    <a:gd name="connsiteY1" fmla="*/ 31750 h 850900"/>
                    <a:gd name="connsiteX2" fmla="*/ 390525 w 431800"/>
                    <a:gd name="connsiteY2" fmla="*/ 257175 h 850900"/>
                    <a:gd name="connsiteX3" fmla="*/ 349250 w 431800"/>
                    <a:gd name="connsiteY3" fmla="*/ 479425 h 850900"/>
                    <a:gd name="connsiteX4" fmla="*/ 381000 w 431800"/>
                    <a:gd name="connsiteY4" fmla="*/ 596900 h 850900"/>
                    <a:gd name="connsiteX5" fmla="*/ 371475 w 431800"/>
                    <a:gd name="connsiteY5" fmla="*/ 666750 h 850900"/>
                    <a:gd name="connsiteX6" fmla="*/ 431800 w 431800"/>
                    <a:gd name="connsiteY6" fmla="*/ 755650 h 850900"/>
                    <a:gd name="connsiteX7" fmla="*/ 384175 w 431800"/>
                    <a:gd name="connsiteY7" fmla="*/ 838200 h 850900"/>
                    <a:gd name="connsiteX8" fmla="*/ 114300 w 431800"/>
                    <a:gd name="connsiteY8" fmla="*/ 850900 h 850900"/>
                    <a:gd name="connsiteX9" fmla="*/ 0 w 431800"/>
                    <a:gd name="connsiteY9" fmla="*/ 679450 h 850900"/>
                    <a:gd name="connsiteX10" fmla="*/ 269875 w 431800"/>
                    <a:gd name="connsiteY10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1800" h="850900">
                      <a:moveTo>
                        <a:pt x="269875" y="0"/>
                      </a:moveTo>
                      <a:lnTo>
                        <a:pt x="368300" y="31750"/>
                      </a:lnTo>
                      <a:lnTo>
                        <a:pt x="390525" y="257175"/>
                      </a:lnTo>
                      <a:lnTo>
                        <a:pt x="349250" y="479425"/>
                      </a:lnTo>
                      <a:lnTo>
                        <a:pt x="381000" y="596900"/>
                      </a:lnTo>
                      <a:lnTo>
                        <a:pt x="371475" y="666750"/>
                      </a:lnTo>
                      <a:lnTo>
                        <a:pt x="431800" y="755650"/>
                      </a:lnTo>
                      <a:lnTo>
                        <a:pt x="384175" y="838200"/>
                      </a:lnTo>
                      <a:lnTo>
                        <a:pt x="114300" y="850900"/>
                      </a:lnTo>
                      <a:lnTo>
                        <a:pt x="0" y="679450"/>
                      </a:lnTo>
                      <a:lnTo>
                        <a:pt x="269875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50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5D209AB4-53B0-852B-7326-F0937D63556B}"/>
                    </a:ext>
                  </a:extLst>
                </p:cNvPr>
                <p:cNvSpPr/>
                <p:nvPr/>
              </p:nvSpPr>
              <p:spPr bwMode="auto">
                <a:xfrm>
                  <a:off x="4719638" y="4510088"/>
                  <a:ext cx="353310" cy="1014740"/>
                </a:xfrm>
                <a:custGeom>
                  <a:avLst/>
                  <a:gdLst>
                    <a:gd name="connsiteX0" fmla="*/ 307181 w 353310"/>
                    <a:gd name="connsiteY0" fmla="*/ 0 h 1014740"/>
                    <a:gd name="connsiteX1" fmla="*/ 335917 w 353310"/>
                    <a:gd name="connsiteY1" fmla="*/ 7009 h 1014740"/>
                    <a:gd name="connsiteX2" fmla="*/ 286635 w 353310"/>
                    <a:gd name="connsiteY2" fmla="*/ 91494 h 1014740"/>
                    <a:gd name="connsiteX3" fmla="*/ 164802 w 353310"/>
                    <a:gd name="connsiteY3" fmla="*/ 683686 h 1014740"/>
                    <a:gd name="connsiteX4" fmla="*/ 241930 w 353310"/>
                    <a:gd name="connsiteY4" fmla="*/ 660738 h 1014740"/>
                    <a:gd name="connsiteX5" fmla="*/ 353310 w 353310"/>
                    <a:gd name="connsiteY5" fmla="*/ 788418 h 1014740"/>
                    <a:gd name="connsiteX6" fmla="*/ 286635 w 353310"/>
                    <a:gd name="connsiteY6" fmla="*/ 902719 h 1014740"/>
                    <a:gd name="connsiteX7" fmla="*/ 115185 w 353310"/>
                    <a:gd name="connsiteY7" fmla="*/ 959868 h 1014740"/>
                    <a:gd name="connsiteX8" fmla="*/ 80267 w 353310"/>
                    <a:gd name="connsiteY8" fmla="*/ 1014740 h 1014740"/>
                    <a:gd name="connsiteX9" fmla="*/ 78581 w 353310"/>
                    <a:gd name="connsiteY9" fmla="*/ 1014412 h 1014740"/>
                    <a:gd name="connsiteX10" fmla="*/ 0 w 353310"/>
                    <a:gd name="connsiteY10" fmla="*/ 769143 h 1014740"/>
                    <a:gd name="connsiteX11" fmla="*/ 47625 w 353310"/>
                    <a:gd name="connsiteY11" fmla="*/ 631031 h 1014740"/>
                    <a:gd name="connsiteX12" fmla="*/ 69056 w 353310"/>
                    <a:gd name="connsiteY12" fmla="*/ 485775 h 1014740"/>
                    <a:gd name="connsiteX13" fmla="*/ 14287 w 353310"/>
                    <a:gd name="connsiteY13" fmla="*/ 373856 h 1014740"/>
                    <a:gd name="connsiteX14" fmla="*/ 69056 w 353310"/>
                    <a:gd name="connsiteY14" fmla="*/ 211931 h 1014740"/>
                    <a:gd name="connsiteX15" fmla="*/ 95250 w 353310"/>
                    <a:gd name="connsiteY15" fmla="*/ 26193 h 1014740"/>
                    <a:gd name="connsiteX16" fmla="*/ 307181 w 353310"/>
                    <a:gd name="connsiteY16" fmla="*/ 0 h 1014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53310" h="1014740">
                      <a:moveTo>
                        <a:pt x="307181" y="0"/>
                      </a:moveTo>
                      <a:lnTo>
                        <a:pt x="335917" y="7009"/>
                      </a:lnTo>
                      <a:lnTo>
                        <a:pt x="286635" y="91494"/>
                      </a:lnTo>
                      <a:lnTo>
                        <a:pt x="164802" y="683686"/>
                      </a:lnTo>
                      <a:lnTo>
                        <a:pt x="241930" y="660738"/>
                      </a:lnTo>
                      <a:lnTo>
                        <a:pt x="353310" y="788418"/>
                      </a:lnTo>
                      <a:lnTo>
                        <a:pt x="286635" y="902719"/>
                      </a:lnTo>
                      <a:lnTo>
                        <a:pt x="115185" y="959868"/>
                      </a:lnTo>
                      <a:lnTo>
                        <a:pt x="80267" y="1014740"/>
                      </a:lnTo>
                      <a:lnTo>
                        <a:pt x="78581" y="1014412"/>
                      </a:lnTo>
                      <a:lnTo>
                        <a:pt x="0" y="769143"/>
                      </a:lnTo>
                      <a:lnTo>
                        <a:pt x="47625" y="631031"/>
                      </a:lnTo>
                      <a:lnTo>
                        <a:pt x="69056" y="485775"/>
                      </a:lnTo>
                      <a:lnTo>
                        <a:pt x="14287" y="373856"/>
                      </a:lnTo>
                      <a:lnTo>
                        <a:pt x="69056" y="211931"/>
                      </a:lnTo>
                      <a:lnTo>
                        <a:pt x="95250" y="26193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C44FA838-4F27-88B0-ACD1-1D1F92659825}"/>
                    </a:ext>
                  </a:extLst>
                </p:cNvPr>
                <p:cNvSpPr/>
                <p:nvPr/>
              </p:nvSpPr>
              <p:spPr bwMode="auto">
                <a:xfrm>
                  <a:off x="4444574" y="4359600"/>
                  <a:ext cx="628374" cy="1168864"/>
                </a:xfrm>
                <a:custGeom>
                  <a:avLst/>
                  <a:gdLst>
                    <a:gd name="connsiteX0" fmla="*/ 516994 w 628374"/>
                    <a:gd name="connsiteY0" fmla="*/ 0 h 1168864"/>
                    <a:gd name="connsiteX1" fmla="*/ 628374 w 628374"/>
                    <a:gd name="connsiteY1" fmla="*/ 127680 h 1168864"/>
                    <a:gd name="connsiteX2" fmla="*/ 610981 w 628374"/>
                    <a:gd name="connsiteY2" fmla="*/ 157497 h 1168864"/>
                    <a:gd name="connsiteX3" fmla="*/ 582245 w 628374"/>
                    <a:gd name="connsiteY3" fmla="*/ 150488 h 1168864"/>
                    <a:gd name="connsiteX4" fmla="*/ 370314 w 628374"/>
                    <a:gd name="connsiteY4" fmla="*/ 176681 h 1168864"/>
                    <a:gd name="connsiteX5" fmla="*/ 344120 w 628374"/>
                    <a:gd name="connsiteY5" fmla="*/ 362419 h 1168864"/>
                    <a:gd name="connsiteX6" fmla="*/ 289351 w 628374"/>
                    <a:gd name="connsiteY6" fmla="*/ 524344 h 1168864"/>
                    <a:gd name="connsiteX7" fmla="*/ 344120 w 628374"/>
                    <a:gd name="connsiteY7" fmla="*/ 636263 h 1168864"/>
                    <a:gd name="connsiteX8" fmla="*/ 322689 w 628374"/>
                    <a:gd name="connsiteY8" fmla="*/ 781519 h 1168864"/>
                    <a:gd name="connsiteX9" fmla="*/ 275064 w 628374"/>
                    <a:gd name="connsiteY9" fmla="*/ 919631 h 1168864"/>
                    <a:gd name="connsiteX10" fmla="*/ 353645 w 628374"/>
                    <a:gd name="connsiteY10" fmla="*/ 1164900 h 1168864"/>
                    <a:gd name="connsiteX11" fmla="*/ 355331 w 628374"/>
                    <a:gd name="connsiteY11" fmla="*/ 1165228 h 1168864"/>
                    <a:gd name="connsiteX12" fmla="*/ 353017 w 628374"/>
                    <a:gd name="connsiteY12" fmla="*/ 1168864 h 1168864"/>
                    <a:gd name="connsiteX13" fmla="*/ 0 w 628374"/>
                    <a:gd name="connsiteY13" fmla="*/ 965050 h 1168864"/>
                    <a:gd name="connsiteX14" fmla="*/ 0 w 628374"/>
                    <a:gd name="connsiteY14" fmla="*/ 153824 h 1168864"/>
                    <a:gd name="connsiteX15" fmla="*/ 516994 w 628374"/>
                    <a:gd name="connsiteY15" fmla="*/ 0 h 116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28374" h="1168864">
                      <a:moveTo>
                        <a:pt x="516994" y="0"/>
                      </a:moveTo>
                      <a:lnTo>
                        <a:pt x="628374" y="127680"/>
                      </a:lnTo>
                      <a:lnTo>
                        <a:pt x="610981" y="157497"/>
                      </a:lnTo>
                      <a:lnTo>
                        <a:pt x="582245" y="150488"/>
                      </a:lnTo>
                      <a:lnTo>
                        <a:pt x="370314" y="176681"/>
                      </a:lnTo>
                      <a:lnTo>
                        <a:pt x="344120" y="362419"/>
                      </a:lnTo>
                      <a:lnTo>
                        <a:pt x="289351" y="524344"/>
                      </a:lnTo>
                      <a:lnTo>
                        <a:pt x="344120" y="636263"/>
                      </a:lnTo>
                      <a:lnTo>
                        <a:pt x="322689" y="781519"/>
                      </a:lnTo>
                      <a:lnTo>
                        <a:pt x="275064" y="919631"/>
                      </a:lnTo>
                      <a:lnTo>
                        <a:pt x="353645" y="1164900"/>
                      </a:lnTo>
                      <a:lnTo>
                        <a:pt x="355331" y="1165228"/>
                      </a:lnTo>
                      <a:lnTo>
                        <a:pt x="353017" y="1168864"/>
                      </a:lnTo>
                      <a:lnTo>
                        <a:pt x="0" y="965050"/>
                      </a:lnTo>
                      <a:lnTo>
                        <a:pt x="0" y="153824"/>
                      </a:lnTo>
                      <a:lnTo>
                        <a:pt x="51699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233000B-86F7-CDC9-C740-3485D9EB8E05}"/>
                    </a:ext>
                  </a:extLst>
                </p:cNvPr>
                <p:cNvSpPr/>
                <p:nvPr/>
              </p:nvSpPr>
              <p:spPr bwMode="auto">
                <a:xfrm rot="1800000">
                  <a:off x="4506924" y="4280534"/>
                  <a:ext cx="531116" cy="391712"/>
                </a:xfrm>
                <a:custGeom>
                  <a:avLst/>
                  <a:gdLst>
                    <a:gd name="connsiteX0" fmla="*/ 370818 w 531116"/>
                    <a:gd name="connsiteY0" fmla="*/ 0 h 391712"/>
                    <a:gd name="connsiteX1" fmla="*/ 531116 w 531116"/>
                    <a:gd name="connsiteY1" fmla="*/ 54884 h 391712"/>
                    <a:gd name="connsiteX2" fmla="*/ 530524 w 531116"/>
                    <a:gd name="connsiteY2" fmla="*/ 187209 h 391712"/>
                    <a:gd name="connsiteX3" fmla="*/ 410619 w 531116"/>
                    <a:gd name="connsiteY3" fmla="*/ 322427 h 391712"/>
                    <a:gd name="connsiteX4" fmla="*/ 407629 w 531116"/>
                    <a:gd name="connsiteY4" fmla="*/ 391712 h 391712"/>
                    <a:gd name="connsiteX5" fmla="*/ 0 w 531116"/>
                    <a:gd name="connsiteY5" fmla="*/ 391712 h 391712"/>
                    <a:gd name="connsiteX6" fmla="*/ 370818 w 531116"/>
                    <a:gd name="connsiteY6" fmla="*/ 0 h 39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1116" h="391712">
                      <a:moveTo>
                        <a:pt x="370818" y="0"/>
                      </a:moveTo>
                      <a:lnTo>
                        <a:pt x="531116" y="54884"/>
                      </a:lnTo>
                      <a:lnTo>
                        <a:pt x="530524" y="187209"/>
                      </a:lnTo>
                      <a:lnTo>
                        <a:pt x="410619" y="322427"/>
                      </a:lnTo>
                      <a:lnTo>
                        <a:pt x="407629" y="391712"/>
                      </a:lnTo>
                      <a:lnTo>
                        <a:pt x="0" y="391712"/>
                      </a:lnTo>
                      <a:lnTo>
                        <a:pt x="370818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B791F5F-9BC5-BD6F-3F25-8E928EE4A407}"/>
                  </a:ext>
                </a:extLst>
              </p:cNvPr>
              <p:cNvGrpSpPr/>
              <p:nvPr/>
            </p:nvGrpSpPr>
            <p:grpSpPr>
              <a:xfrm>
                <a:off x="5777366" y="4535304"/>
                <a:ext cx="591712" cy="1191563"/>
                <a:chOff x="7857803" y="4454650"/>
                <a:chExt cx="591712" cy="1191563"/>
              </a:xfrm>
            </p:grpSpPr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00FDA75-84DC-CC86-74B1-531B0AA9552F}"/>
                    </a:ext>
                  </a:extLst>
                </p:cNvPr>
                <p:cNvSpPr/>
                <p:nvPr/>
              </p:nvSpPr>
              <p:spPr bwMode="auto">
                <a:xfrm>
                  <a:off x="7858125" y="4676775"/>
                  <a:ext cx="371475" cy="852488"/>
                </a:xfrm>
                <a:custGeom>
                  <a:avLst/>
                  <a:gdLst>
                    <a:gd name="connsiteX0" fmla="*/ 204788 w 371475"/>
                    <a:gd name="connsiteY0" fmla="*/ 66675 h 852488"/>
                    <a:gd name="connsiteX1" fmla="*/ 0 w 371475"/>
                    <a:gd name="connsiteY1" fmla="*/ 0 h 852488"/>
                    <a:gd name="connsiteX2" fmla="*/ 57150 w 371475"/>
                    <a:gd name="connsiteY2" fmla="*/ 285750 h 852488"/>
                    <a:gd name="connsiteX3" fmla="*/ 71438 w 371475"/>
                    <a:gd name="connsiteY3" fmla="*/ 528638 h 852488"/>
                    <a:gd name="connsiteX4" fmla="*/ 85725 w 371475"/>
                    <a:gd name="connsiteY4" fmla="*/ 628650 h 852488"/>
                    <a:gd name="connsiteX5" fmla="*/ 9525 w 371475"/>
                    <a:gd name="connsiteY5" fmla="*/ 814388 h 852488"/>
                    <a:gd name="connsiteX6" fmla="*/ 176213 w 371475"/>
                    <a:gd name="connsiteY6" fmla="*/ 852488 h 852488"/>
                    <a:gd name="connsiteX7" fmla="*/ 371475 w 371475"/>
                    <a:gd name="connsiteY7" fmla="*/ 642938 h 852488"/>
                    <a:gd name="connsiteX8" fmla="*/ 204788 w 371475"/>
                    <a:gd name="connsiteY8" fmla="*/ 66675 h 8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1475" h="852488">
                      <a:moveTo>
                        <a:pt x="204788" y="66675"/>
                      </a:moveTo>
                      <a:lnTo>
                        <a:pt x="0" y="0"/>
                      </a:lnTo>
                      <a:lnTo>
                        <a:pt x="57150" y="285750"/>
                      </a:lnTo>
                      <a:lnTo>
                        <a:pt x="71438" y="528638"/>
                      </a:lnTo>
                      <a:lnTo>
                        <a:pt x="85725" y="628650"/>
                      </a:lnTo>
                      <a:lnTo>
                        <a:pt x="9525" y="814388"/>
                      </a:lnTo>
                      <a:lnTo>
                        <a:pt x="176213" y="852488"/>
                      </a:lnTo>
                      <a:lnTo>
                        <a:pt x="371475" y="642938"/>
                      </a:lnTo>
                      <a:lnTo>
                        <a:pt x="204788" y="66675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D9798255-BC2B-083F-425E-BD843406FC3E}"/>
                    </a:ext>
                  </a:extLst>
                </p:cNvPr>
                <p:cNvSpPr/>
                <p:nvPr/>
              </p:nvSpPr>
              <p:spPr bwMode="auto">
                <a:xfrm>
                  <a:off x="7857803" y="4454650"/>
                  <a:ext cx="591712" cy="1191563"/>
                </a:xfrm>
                <a:custGeom>
                  <a:avLst/>
                  <a:gdLst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380423 w 591712"/>
                    <a:gd name="connsiteY3" fmla="*/ 931910 h 1191563"/>
                    <a:gd name="connsiteX4" fmla="*/ 591712 w 591712"/>
                    <a:gd name="connsiteY4" fmla="*/ 1053898 h 1191563"/>
                    <a:gd name="connsiteX5" fmla="*/ 129026 w 591712"/>
                    <a:gd name="connsiteY5" fmla="*/ 1191563 h 1191563"/>
                    <a:gd name="connsiteX6" fmla="*/ 0 w 591712"/>
                    <a:gd name="connsiteY6" fmla="*/ 1029593 h 1191563"/>
                    <a:gd name="connsiteX7" fmla="*/ 147637 w 591712"/>
                    <a:gd name="connsiteY7" fmla="*/ 1001018 h 1191563"/>
                    <a:gd name="connsiteX8" fmla="*/ 157162 w 591712"/>
                    <a:gd name="connsiteY8" fmla="*/ 877193 h 1191563"/>
                    <a:gd name="connsiteX9" fmla="*/ 171391 w 591712"/>
                    <a:gd name="connsiteY9" fmla="*/ 811226 h 1191563"/>
                    <a:gd name="connsiteX10" fmla="*/ 232601 w 591712"/>
                    <a:gd name="connsiteY10" fmla="*/ 846565 h 1191563"/>
                    <a:gd name="connsiteX11" fmla="*/ 232601 w 591712"/>
                    <a:gd name="connsiteY11" fmla="*/ 349521 h 1191563"/>
                    <a:gd name="connsiteX12" fmla="*/ 129026 w 591712"/>
                    <a:gd name="connsiteY12" fmla="*/ 380338 h 1191563"/>
                    <a:gd name="connsiteX13" fmla="*/ 0 w 591712"/>
                    <a:gd name="connsiteY13" fmla="*/ 218367 h 1191563"/>
                    <a:gd name="connsiteX14" fmla="*/ 147637 w 591712"/>
                    <a:gd name="connsiteY14" fmla="*/ 189793 h 1191563"/>
                    <a:gd name="connsiteX15" fmla="*/ 157162 w 591712"/>
                    <a:gd name="connsiteY15" fmla="*/ 65968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380423 w 591712"/>
                    <a:gd name="connsiteY3" fmla="*/ 931910 h 1191563"/>
                    <a:gd name="connsiteX4" fmla="*/ 591712 w 591712"/>
                    <a:gd name="connsiteY4" fmla="*/ 1053898 h 1191563"/>
                    <a:gd name="connsiteX5" fmla="*/ 129026 w 591712"/>
                    <a:gd name="connsiteY5" fmla="*/ 1191563 h 1191563"/>
                    <a:gd name="connsiteX6" fmla="*/ 0 w 591712"/>
                    <a:gd name="connsiteY6" fmla="*/ 1029593 h 1191563"/>
                    <a:gd name="connsiteX7" fmla="*/ 147637 w 591712"/>
                    <a:gd name="connsiteY7" fmla="*/ 1001018 h 1191563"/>
                    <a:gd name="connsiteX8" fmla="*/ 157162 w 591712"/>
                    <a:gd name="connsiteY8" fmla="*/ 877193 h 1191563"/>
                    <a:gd name="connsiteX9" fmla="*/ 171391 w 591712"/>
                    <a:gd name="connsiteY9" fmla="*/ 811226 h 1191563"/>
                    <a:gd name="connsiteX10" fmla="*/ 232601 w 591712"/>
                    <a:gd name="connsiteY10" fmla="*/ 846565 h 1191563"/>
                    <a:gd name="connsiteX11" fmla="*/ 129026 w 591712"/>
                    <a:gd name="connsiteY11" fmla="*/ 380338 h 1191563"/>
                    <a:gd name="connsiteX12" fmla="*/ 0 w 591712"/>
                    <a:gd name="connsiteY12" fmla="*/ 218367 h 1191563"/>
                    <a:gd name="connsiteX13" fmla="*/ 147637 w 591712"/>
                    <a:gd name="connsiteY13" fmla="*/ 189793 h 1191563"/>
                    <a:gd name="connsiteX14" fmla="*/ 157162 w 591712"/>
                    <a:gd name="connsiteY14" fmla="*/ 65968 h 1191563"/>
                    <a:gd name="connsiteX15" fmla="*/ 171391 w 591712"/>
                    <a:gd name="connsiteY15" fmla="*/ 0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380423 w 591712"/>
                    <a:gd name="connsiteY3" fmla="*/ 931910 h 1191563"/>
                    <a:gd name="connsiteX4" fmla="*/ 591712 w 591712"/>
                    <a:gd name="connsiteY4" fmla="*/ 1053898 h 1191563"/>
                    <a:gd name="connsiteX5" fmla="*/ 129026 w 591712"/>
                    <a:gd name="connsiteY5" fmla="*/ 1191563 h 1191563"/>
                    <a:gd name="connsiteX6" fmla="*/ 0 w 591712"/>
                    <a:gd name="connsiteY6" fmla="*/ 1029593 h 1191563"/>
                    <a:gd name="connsiteX7" fmla="*/ 147637 w 591712"/>
                    <a:gd name="connsiteY7" fmla="*/ 1001018 h 1191563"/>
                    <a:gd name="connsiteX8" fmla="*/ 157162 w 591712"/>
                    <a:gd name="connsiteY8" fmla="*/ 877193 h 1191563"/>
                    <a:gd name="connsiteX9" fmla="*/ 171391 w 591712"/>
                    <a:gd name="connsiteY9" fmla="*/ 811226 h 1191563"/>
                    <a:gd name="connsiteX10" fmla="*/ 129026 w 591712"/>
                    <a:gd name="connsiteY10" fmla="*/ 380338 h 1191563"/>
                    <a:gd name="connsiteX11" fmla="*/ 0 w 591712"/>
                    <a:gd name="connsiteY11" fmla="*/ 218367 h 1191563"/>
                    <a:gd name="connsiteX12" fmla="*/ 147637 w 591712"/>
                    <a:gd name="connsiteY12" fmla="*/ 189793 h 1191563"/>
                    <a:gd name="connsiteX13" fmla="*/ 157162 w 591712"/>
                    <a:gd name="connsiteY13" fmla="*/ 65968 h 1191563"/>
                    <a:gd name="connsiteX14" fmla="*/ 171391 w 591712"/>
                    <a:gd name="connsiteY14" fmla="*/ 0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591712 w 591712"/>
                    <a:gd name="connsiteY3" fmla="*/ 1053898 h 1191563"/>
                    <a:gd name="connsiteX4" fmla="*/ 129026 w 591712"/>
                    <a:gd name="connsiteY4" fmla="*/ 1191563 h 1191563"/>
                    <a:gd name="connsiteX5" fmla="*/ 0 w 591712"/>
                    <a:gd name="connsiteY5" fmla="*/ 1029593 h 1191563"/>
                    <a:gd name="connsiteX6" fmla="*/ 147637 w 591712"/>
                    <a:gd name="connsiteY6" fmla="*/ 1001018 h 1191563"/>
                    <a:gd name="connsiteX7" fmla="*/ 157162 w 591712"/>
                    <a:gd name="connsiteY7" fmla="*/ 877193 h 1191563"/>
                    <a:gd name="connsiteX8" fmla="*/ 171391 w 591712"/>
                    <a:gd name="connsiteY8" fmla="*/ 811226 h 1191563"/>
                    <a:gd name="connsiteX9" fmla="*/ 129026 w 591712"/>
                    <a:gd name="connsiteY9" fmla="*/ 380338 h 1191563"/>
                    <a:gd name="connsiteX10" fmla="*/ 0 w 591712"/>
                    <a:gd name="connsiteY10" fmla="*/ 218367 h 1191563"/>
                    <a:gd name="connsiteX11" fmla="*/ 147637 w 591712"/>
                    <a:gd name="connsiteY11" fmla="*/ 189793 h 1191563"/>
                    <a:gd name="connsiteX12" fmla="*/ 157162 w 591712"/>
                    <a:gd name="connsiteY12" fmla="*/ 65968 h 1191563"/>
                    <a:gd name="connsiteX13" fmla="*/ 171391 w 591712"/>
                    <a:gd name="connsiteY13" fmla="*/ 0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591712 w 591712"/>
                    <a:gd name="connsiteY2" fmla="*/ 1053898 h 1191563"/>
                    <a:gd name="connsiteX3" fmla="*/ 129026 w 591712"/>
                    <a:gd name="connsiteY3" fmla="*/ 1191563 h 1191563"/>
                    <a:gd name="connsiteX4" fmla="*/ 0 w 591712"/>
                    <a:gd name="connsiteY4" fmla="*/ 1029593 h 1191563"/>
                    <a:gd name="connsiteX5" fmla="*/ 147637 w 591712"/>
                    <a:gd name="connsiteY5" fmla="*/ 1001018 h 1191563"/>
                    <a:gd name="connsiteX6" fmla="*/ 157162 w 591712"/>
                    <a:gd name="connsiteY6" fmla="*/ 877193 h 1191563"/>
                    <a:gd name="connsiteX7" fmla="*/ 171391 w 591712"/>
                    <a:gd name="connsiteY7" fmla="*/ 811226 h 1191563"/>
                    <a:gd name="connsiteX8" fmla="*/ 129026 w 591712"/>
                    <a:gd name="connsiteY8" fmla="*/ 380338 h 1191563"/>
                    <a:gd name="connsiteX9" fmla="*/ 0 w 591712"/>
                    <a:gd name="connsiteY9" fmla="*/ 218367 h 1191563"/>
                    <a:gd name="connsiteX10" fmla="*/ 147637 w 591712"/>
                    <a:gd name="connsiteY10" fmla="*/ 189793 h 1191563"/>
                    <a:gd name="connsiteX11" fmla="*/ 157162 w 591712"/>
                    <a:gd name="connsiteY11" fmla="*/ 65968 h 1191563"/>
                    <a:gd name="connsiteX12" fmla="*/ 171391 w 591712"/>
                    <a:gd name="connsiteY12" fmla="*/ 0 h 1191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1712" h="1191563">
                      <a:moveTo>
                        <a:pt x="171391" y="0"/>
                      </a:moveTo>
                      <a:lnTo>
                        <a:pt x="591712" y="242673"/>
                      </a:lnTo>
                      <a:lnTo>
                        <a:pt x="591712" y="1053898"/>
                      </a:lnTo>
                      <a:lnTo>
                        <a:pt x="129026" y="1191563"/>
                      </a:lnTo>
                      <a:lnTo>
                        <a:pt x="0" y="1029593"/>
                      </a:lnTo>
                      <a:lnTo>
                        <a:pt x="147637" y="1001018"/>
                      </a:lnTo>
                      <a:lnTo>
                        <a:pt x="157162" y="877193"/>
                      </a:lnTo>
                      <a:lnTo>
                        <a:pt x="171391" y="811226"/>
                      </a:lnTo>
                      <a:lnTo>
                        <a:pt x="129026" y="380338"/>
                      </a:lnTo>
                      <a:lnTo>
                        <a:pt x="0" y="218367"/>
                      </a:lnTo>
                      <a:lnTo>
                        <a:pt x="147637" y="189793"/>
                      </a:lnTo>
                      <a:lnTo>
                        <a:pt x="157162" y="65968"/>
                      </a:lnTo>
                      <a:lnTo>
                        <a:pt x="171391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8E52B6A-18CF-7015-7140-0CBCEA738CB2}"/>
                    </a:ext>
                  </a:extLst>
                </p:cNvPr>
                <p:cNvSpPr/>
                <p:nvPr/>
              </p:nvSpPr>
              <p:spPr bwMode="auto">
                <a:xfrm rot="1800000">
                  <a:off x="7872425" y="4542495"/>
                  <a:ext cx="524590" cy="350564"/>
                </a:xfrm>
                <a:custGeom>
                  <a:avLst/>
                  <a:gdLst>
                    <a:gd name="connsiteX0" fmla="*/ 39245 w 524590"/>
                    <a:gd name="connsiteY0" fmla="*/ 0 h 350564"/>
                    <a:gd name="connsiteX1" fmla="*/ 524590 w 524590"/>
                    <a:gd name="connsiteY1" fmla="*/ 0 h 350564"/>
                    <a:gd name="connsiteX2" fmla="*/ 192725 w 524590"/>
                    <a:gd name="connsiteY2" fmla="*/ 350564 h 350564"/>
                    <a:gd name="connsiteX3" fmla="*/ 0 w 524590"/>
                    <a:gd name="connsiteY3" fmla="*/ 274807 h 350564"/>
                    <a:gd name="connsiteX4" fmla="*/ 113570 w 524590"/>
                    <a:gd name="connsiteY4" fmla="*/ 176242 h 350564"/>
                    <a:gd name="connsiteX5" fmla="*/ 59906 w 524590"/>
                    <a:gd name="connsiteY5" fmla="*/ 64244 h 350564"/>
                    <a:gd name="connsiteX6" fmla="*/ 39245 w 524590"/>
                    <a:gd name="connsiteY6" fmla="*/ 0 h 35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4590" h="350564">
                      <a:moveTo>
                        <a:pt x="39245" y="0"/>
                      </a:moveTo>
                      <a:lnTo>
                        <a:pt x="524590" y="0"/>
                      </a:lnTo>
                      <a:lnTo>
                        <a:pt x="192725" y="350564"/>
                      </a:lnTo>
                      <a:lnTo>
                        <a:pt x="0" y="274807"/>
                      </a:lnTo>
                      <a:lnTo>
                        <a:pt x="113570" y="176242"/>
                      </a:lnTo>
                      <a:lnTo>
                        <a:pt x="59906" y="64244"/>
                      </a:lnTo>
                      <a:lnTo>
                        <a:pt x="39245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FFED652E-20CC-821A-89FC-BB7CDF3C41F1}"/>
                  </a:ext>
                </a:extLst>
              </p:cNvPr>
              <p:cNvGrpSpPr/>
              <p:nvPr/>
            </p:nvGrpSpPr>
            <p:grpSpPr>
              <a:xfrm>
                <a:off x="4949865" y="4285139"/>
                <a:ext cx="883422" cy="1511873"/>
                <a:chOff x="5696819" y="4255049"/>
                <a:chExt cx="883422" cy="1511873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23C70C9-4215-9DD8-AC6F-D67B0CE63C3A}"/>
                    </a:ext>
                  </a:extLst>
                </p:cNvPr>
                <p:cNvSpPr/>
                <p:nvPr/>
              </p:nvSpPr>
              <p:spPr bwMode="auto">
                <a:xfrm>
                  <a:off x="5730875" y="4359275"/>
                  <a:ext cx="581025" cy="1165225"/>
                </a:xfrm>
                <a:custGeom>
                  <a:avLst/>
                  <a:gdLst>
                    <a:gd name="connsiteX0" fmla="*/ 368300 w 581025"/>
                    <a:gd name="connsiteY0" fmla="*/ 0 h 1165225"/>
                    <a:gd name="connsiteX1" fmla="*/ 133350 w 581025"/>
                    <a:gd name="connsiteY1" fmla="*/ 3175 h 1165225"/>
                    <a:gd name="connsiteX2" fmla="*/ 152400 w 581025"/>
                    <a:gd name="connsiteY2" fmla="*/ 165100 h 1165225"/>
                    <a:gd name="connsiteX3" fmla="*/ 133350 w 581025"/>
                    <a:gd name="connsiteY3" fmla="*/ 336550 h 1165225"/>
                    <a:gd name="connsiteX4" fmla="*/ 184150 w 581025"/>
                    <a:gd name="connsiteY4" fmla="*/ 695325 h 1165225"/>
                    <a:gd name="connsiteX5" fmla="*/ 127000 w 581025"/>
                    <a:gd name="connsiteY5" fmla="*/ 803275 h 1165225"/>
                    <a:gd name="connsiteX6" fmla="*/ 127000 w 581025"/>
                    <a:gd name="connsiteY6" fmla="*/ 930275 h 1165225"/>
                    <a:gd name="connsiteX7" fmla="*/ 0 w 581025"/>
                    <a:gd name="connsiteY7" fmla="*/ 1108075 h 1165225"/>
                    <a:gd name="connsiteX8" fmla="*/ 266700 w 581025"/>
                    <a:gd name="connsiteY8" fmla="*/ 1165225 h 1165225"/>
                    <a:gd name="connsiteX9" fmla="*/ 469900 w 581025"/>
                    <a:gd name="connsiteY9" fmla="*/ 984250 h 1165225"/>
                    <a:gd name="connsiteX10" fmla="*/ 577850 w 581025"/>
                    <a:gd name="connsiteY10" fmla="*/ 657225 h 1165225"/>
                    <a:gd name="connsiteX11" fmla="*/ 581025 w 581025"/>
                    <a:gd name="connsiteY11" fmla="*/ 612775 h 1165225"/>
                    <a:gd name="connsiteX12" fmla="*/ 368300 w 581025"/>
                    <a:gd name="connsiteY12" fmla="*/ 0 h 116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025" h="1165225">
                      <a:moveTo>
                        <a:pt x="368300" y="0"/>
                      </a:moveTo>
                      <a:lnTo>
                        <a:pt x="133350" y="3175"/>
                      </a:lnTo>
                      <a:lnTo>
                        <a:pt x="152400" y="165100"/>
                      </a:lnTo>
                      <a:lnTo>
                        <a:pt x="133350" y="336550"/>
                      </a:lnTo>
                      <a:lnTo>
                        <a:pt x="184150" y="695325"/>
                      </a:lnTo>
                      <a:lnTo>
                        <a:pt x="127000" y="803275"/>
                      </a:lnTo>
                      <a:lnTo>
                        <a:pt x="127000" y="930275"/>
                      </a:lnTo>
                      <a:lnTo>
                        <a:pt x="0" y="1108075"/>
                      </a:lnTo>
                      <a:lnTo>
                        <a:pt x="266700" y="1165225"/>
                      </a:lnTo>
                      <a:lnTo>
                        <a:pt x="469900" y="984250"/>
                      </a:lnTo>
                      <a:lnTo>
                        <a:pt x="577850" y="657225"/>
                      </a:lnTo>
                      <a:cubicBezTo>
                        <a:pt x="581106" y="614895"/>
                        <a:pt x="581025" y="629749"/>
                        <a:pt x="581025" y="612775"/>
                      </a:cubicBezTo>
                      <a:lnTo>
                        <a:pt x="368300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88AE56CF-1BED-F94C-2AC5-99E555AE5189}"/>
                    </a:ext>
                  </a:extLst>
                </p:cNvPr>
                <p:cNvSpPr/>
                <p:nvPr/>
              </p:nvSpPr>
              <p:spPr bwMode="auto">
                <a:xfrm>
                  <a:off x="5696819" y="4255049"/>
                  <a:ext cx="861086" cy="1511873"/>
                </a:xfrm>
                <a:custGeom>
                  <a:avLst/>
                  <a:gdLst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541968 w 861086"/>
                    <a:gd name="connsiteY7" fmla="*/ 826583 h 1511873"/>
                    <a:gd name="connsiteX8" fmla="*/ 861086 w 861086"/>
                    <a:gd name="connsiteY8" fmla="*/ 1010826 h 1511873"/>
                    <a:gd name="connsiteX9" fmla="*/ 846857 w 861086"/>
                    <a:gd name="connsiteY9" fmla="*/ 1076794 h 1511873"/>
                    <a:gd name="connsiteX10" fmla="*/ 837333 w 861086"/>
                    <a:gd name="connsiteY10" fmla="*/ 1200619 h 1511873"/>
                    <a:gd name="connsiteX11" fmla="*/ 689696 w 861086"/>
                    <a:gd name="connsiteY11" fmla="*/ 1229194 h 1511873"/>
                    <a:gd name="connsiteX12" fmla="*/ 818722 w 861086"/>
                    <a:gd name="connsiteY12" fmla="*/ 1391164 h 1511873"/>
                    <a:gd name="connsiteX13" fmla="*/ 413023 w 861086"/>
                    <a:gd name="connsiteY13" fmla="*/ 1511873 h 1511873"/>
                    <a:gd name="connsiteX14" fmla="*/ 0 w 861086"/>
                    <a:gd name="connsiteY14" fmla="*/ 1273415 h 1511873"/>
                    <a:gd name="connsiteX15" fmla="*/ 37232 w 861086"/>
                    <a:gd name="connsiteY15" fmla="*/ 1214907 h 1511873"/>
                    <a:gd name="connsiteX16" fmla="*/ 208682 w 861086"/>
                    <a:gd name="connsiteY16" fmla="*/ 1157757 h 1511873"/>
                    <a:gd name="connsiteX17" fmla="*/ 275357 w 861086"/>
                    <a:gd name="connsiteY17" fmla="*/ 1043457 h 1511873"/>
                    <a:gd name="connsiteX18" fmla="*/ 163977 w 861086"/>
                    <a:gd name="connsiteY18" fmla="*/ 915777 h 1511873"/>
                    <a:gd name="connsiteX19" fmla="*/ 340498 w 861086"/>
                    <a:gd name="connsiteY19" fmla="*/ 863256 h 1511873"/>
                    <a:gd name="connsiteX20" fmla="*/ 340498 w 861086"/>
                    <a:gd name="connsiteY20" fmla="*/ 658776 h 1511873"/>
                    <a:gd name="connsiteX21" fmla="*/ 0 w 861086"/>
                    <a:gd name="connsiteY21" fmla="*/ 462190 h 1511873"/>
                    <a:gd name="connsiteX22" fmla="*/ 37232 w 861086"/>
                    <a:gd name="connsiteY22" fmla="*/ 403682 h 1511873"/>
                    <a:gd name="connsiteX23" fmla="*/ 208682 w 861086"/>
                    <a:gd name="connsiteY23" fmla="*/ 346532 h 1511873"/>
                    <a:gd name="connsiteX24" fmla="*/ 275357 w 861086"/>
                    <a:gd name="connsiteY24" fmla="*/ 232231 h 1511873"/>
                    <a:gd name="connsiteX25" fmla="*/ 163977 w 861086"/>
                    <a:gd name="connsiteY25" fmla="*/ 104551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541968 w 861086"/>
                    <a:gd name="connsiteY7" fmla="*/ 826583 h 1511873"/>
                    <a:gd name="connsiteX8" fmla="*/ 861086 w 861086"/>
                    <a:gd name="connsiteY8" fmla="*/ 1010826 h 1511873"/>
                    <a:gd name="connsiteX9" fmla="*/ 846857 w 861086"/>
                    <a:gd name="connsiteY9" fmla="*/ 1076794 h 1511873"/>
                    <a:gd name="connsiteX10" fmla="*/ 837333 w 861086"/>
                    <a:gd name="connsiteY10" fmla="*/ 1200619 h 1511873"/>
                    <a:gd name="connsiteX11" fmla="*/ 689696 w 861086"/>
                    <a:gd name="connsiteY11" fmla="*/ 1229194 h 1511873"/>
                    <a:gd name="connsiteX12" fmla="*/ 818722 w 861086"/>
                    <a:gd name="connsiteY12" fmla="*/ 1391164 h 1511873"/>
                    <a:gd name="connsiteX13" fmla="*/ 413023 w 861086"/>
                    <a:gd name="connsiteY13" fmla="*/ 1511873 h 1511873"/>
                    <a:gd name="connsiteX14" fmla="*/ 0 w 861086"/>
                    <a:gd name="connsiteY14" fmla="*/ 1273415 h 1511873"/>
                    <a:gd name="connsiteX15" fmla="*/ 37232 w 861086"/>
                    <a:gd name="connsiteY15" fmla="*/ 1214907 h 1511873"/>
                    <a:gd name="connsiteX16" fmla="*/ 208682 w 861086"/>
                    <a:gd name="connsiteY16" fmla="*/ 1157757 h 1511873"/>
                    <a:gd name="connsiteX17" fmla="*/ 275357 w 861086"/>
                    <a:gd name="connsiteY17" fmla="*/ 1043457 h 1511873"/>
                    <a:gd name="connsiteX18" fmla="*/ 163977 w 861086"/>
                    <a:gd name="connsiteY18" fmla="*/ 915777 h 1511873"/>
                    <a:gd name="connsiteX19" fmla="*/ 340498 w 861086"/>
                    <a:gd name="connsiteY19" fmla="*/ 863256 h 1511873"/>
                    <a:gd name="connsiteX20" fmla="*/ 0 w 861086"/>
                    <a:gd name="connsiteY20" fmla="*/ 462190 h 1511873"/>
                    <a:gd name="connsiteX21" fmla="*/ 37232 w 861086"/>
                    <a:gd name="connsiteY21" fmla="*/ 403682 h 1511873"/>
                    <a:gd name="connsiteX22" fmla="*/ 208682 w 861086"/>
                    <a:gd name="connsiteY22" fmla="*/ 346532 h 1511873"/>
                    <a:gd name="connsiteX23" fmla="*/ 275357 w 861086"/>
                    <a:gd name="connsiteY23" fmla="*/ 232231 h 1511873"/>
                    <a:gd name="connsiteX24" fmla="*/ 163977 w 861086"/>
                    <a:gd name="connsiteY24" fmla="*/ 104551 h 1511873"/>
                    <a:gd name="connsiteX25" fmla="*/ 515368 w 861086"/>
                    <a:gd name="connsiteY25" fmla="*/ 0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541968 w 861086"/>
                    <a:gd name="connsiteY7" fmla="*/ 826583 h 1511873"/>
                    <a:gd name="connsiteX8" fmla="*/ 861086 w 861086"/>
                    <a:gd name="connsiteY8" fmla="*/ 1010826 h 1511873"/>
                    <a:gd name="connsiteX9" fmla="*/ 846857 w 861086"/>
                    <a:gd name="connsiteY9" fmla="*/ 1076794 h 1511873"/>
                    <a:gd name="connsiteX10" fmla="*/ 837333 w 861086"/>
                    <a:gd name="connsiteY10" fmla="*/ 1200619 h 1511873"/>
                    <a:gd name="connsiteX11" fmla="*/ 689696 w 861086"/>
                    <a:gd name="connsiteY11" fmla="*/ 1229194 h 1511873"/>
                    <a:gd name="connsiteX12" fmla="*/ 818722 w 861086"/>
                    <a:gd name="connsiteY12" fmla="*/ 1391164 h 1511873"/>
                    <a:gd name="connsiteX13" fmla="*/ 413023 w 861086"/>
                    <a:gd name="connsiteY13" fmla="*/ 1511873 h 1511873"/>
                    <a:gd name="connsiteX14" fmla="*/ 0 w 861086"/>
                    <a:gd name="connsiteY14" fmla="*/ 1273415 h 1511873"/>
                    <a:gd name="connsiteX15" fmla="*/ 37232 w 861086"/>
                    <a:gd name="connsiteY15" fmla="*/ 1214907 h 1511873"/>
                    <a:gd name="connsiteX16" fmla="*/ 208682 w 861086"/>
                    <a:gd name="connsiteY16" fmla="*/ 1157757 h 1511873"/>
                    <a:gd name="connsiteX17" fmla="*/ 275357 w 861086"/>
                    <a:gd name="connsiteY17" fmla="*/ 1043457 h 1511873"/>
                    <a:gd name="connsiteX18" fmla="*/ 163977 w 861086"/>
                    <a:gd name="connsiteY18" fmla="*/ 915777 h 1511873"/>
                    <a:gd name="connsiteX19" fmla="*/ 0 w 861086"/>
                    <a:gd name="connsiteY19" fmla="*/ 462190 h 1511873"/>
                    <a:gd name="connsiteX20" fmla="*/ 37232 w 861086"/>
                    <a:gd name="connsiteY20" fmla="*/ 403682 h 1511873"/>
                    <a:gd name="connsiteX21" fmla="*/ 208682 w 861086"/>
                    <a:gd name="connsiteY21" fmla="*/ 346532 h 1511873"/>
                    <a:gd name="connsiteX22" fmla="*/ 275357 w 861086"/>
                    <a:gd name="connsiteY22" fmla="*/ 232231 h 1511873"/>
                    <a:gd name="connsiteX23" fmla="*/ 163977 w 861086"/>
                    <a:gd name="connsiteY23" fmla="*/ 104551 h 1511873"/>
                    <a:gd name="connsiteX24" fmla="*/ 515368 w 861086"/>
                    <a:gd name="connsiteY24" fmla="*/ 0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861086 w 861086"/>
                    <a:gd name="connsiteY7" fmla="*/ 1010826 h 1511873"/>
                    <a:gd name="connsiteX8" fmla="*/ 846857 w 861086"/>
                    <a:gd name="connsiteY8" fmla="*/ 1076794 h 1511873"/>
                    <a:gd name="connsiteX9" fmla="*/ 837333 w 861086"/>
                    <a:gd name="connsiteY9" fmla="*/ 1200619 h 1511873"/>
                    <a:gd name="connsiteX10" fmla="*/ 689696 w 861086"/>
                    <a:gd name="connsiteY10" fmla="*/ 1229194 h 1511873"/>
                    <a:gd name="connsiteX11" fmla="*/ 818722 w 861086"/>
                    <a:gd name="connsiteY11" fmla="*/ 1391164 h 1511873"/>
                    <a:gd name="connsiteX12" fmla="*/ 413023 w 861086"/>
                    <a:gd name="connsiteY12" fmla="*/ 1511873 h 1511873"/>
                    <a:gd name="connsiteX13" fmla="*/ 0 w 861086"/>
                    <a:gd name="connsiteY13" fmla="*/ 1273415 h 1511873"/>
                    <a:gd name="connsiteX14" fmla="*/ 37232 w 861086"/>
                    <a:gd name="connsiteY14" fmla="*/ 1214907 h 1511873"/>
                    <a:gd name="connsiteX15" fmla="*/ 208682 w 861086"/>
                    <a:gd name="connsiteY15" fmla="*/ 1157757 h 1511873"/>
                    <a:gd name="connsiteX16" fmla="*/ 275357 w 861086"/>
                    <a:gd name="connsiteY16" fmla="*/ 1043457 h 1511873"/>
                    <a:gd name="connsiteX17" fmla="*/ 163977 w 861086"/>
                    <a:gd name="connsiteY17" fmla="*/ 915777 h 1511873"/>
                    <a:gd name="connsiteX18" fmla="*/ 0 w 861086"/>
                    <a:gd name="connsiteY18" fmla="*/ 462190 h 1511873"/>
                    <a:gd name="connsiteX19" fmla="*/ 37232 w 861086"/>
                    <a:gd name="connsiteY19" fmla="*/ 403682 h 1511873"/>
                    <a:gd name="connsiteX20" fmla="*/ 208682 w 861086"/>
                    <a:gd name="connsiteY20" fmla="*/ 346532 h 1511873"/>
                    <a:gd name="connsiteX21" fmla="*/ 275357 w 861086"/>
                    <a:gd name="connsiteY21" fmla="*/ 232231 h 1511873"/>
                    <a:gd name="connsiteX22" fmla="*/ 163977 w 861086"/>
                    <a:gd name="connsiteY22" fmla="*/ 104551 h 1511873"/>
                    <a:gd name="connsiteX23" fmla="*/ 515368 w 861086"/>
                    <a:gd name="connsiteY23" fmla="*/ 0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861086 w 861086"/>
                    <a:gd name="connsiteY6" fmla="*/ 1010826 h 1511873"/>
                    <a:gd name="connsiteX7" fmla="*/ 846857 w 861086"/>
                    <a:gd name="connsiteY7" fmla="*/ 1076794 h 1511873"/>
                    <a:gd name="connsiteX8" fmla="*/ 837333 w 861086"/>
                    <a:gd name="connsiteY8" fmla="*/ 1200619 h 1511873"/>
                    <a:gd name="connsiteX9" fmla="*/ 689696 w 861086"/>
                    <a:gd name="connsiteY9" fmla="*/ 1229194 h 1511873"/>
                    <a:gd name="connsiteX10" fmla="*/ 818722 w 861086"/>
                    <a:gd name="connsiteY10" fmla="*/ 1391164 h 1511873"/>
                    <a:gd name="connsiteX11" fmla="*/ 413023 w 861086"/>
                    <a:gd name="connsiteY11" fmla="*/ 1511873 h 1511873"/>
                    <a:gd name="connsiteX12" fmla="*/ 0 w 861086"/>
                    <a:gd name="connsiteY12" fmla="*/ 1273415 h 1511873"/>
                    <a:gd name="connsiteX13" fmla="*/ 37232 w 861086"/>
                    <a:gd name="connsiteY13" fmla="*/ 1214907 h 1511873"/>
                    <a:gd name="connsiteX14" fmla="*/ 208682 w 861086"/>
                    <a:gd name="connsiteY14" fmla="*/ 1157757 h 1511873"/>
                    <a:gd name="connsiteX15" fmla="*/ 275357 w 861086"/>
                    <a:gd name="connsiteY15" fmla="*/ 1043457 h 1511873"/>
                    <a:gd name="connsiteX16" fmla="*/ 163977 w 861086"/>
                    <a:gd name="connsiteY16" fmla="*/ 915777 h 1511873"/>
                    <a:gd name="connsiteX17" fmla="*/ 0 w 861086"/>
                    <a:gd name="connsiteY17" fmla="*/ 462190 h 1511873"/>
                    <a:gd name="connsiteX18" fmla="*/ 37232 w 861086"/>
                    <a:gd name="connsiteY18" fmla="*/ 403682 h 1511873"/>
                    <a:gd name="connsiteX19" fmla="*/ 208682 w 861086"/>
                    <a:gd name="connsiteY19" fmla="*/ 346532 h 1511873"/>
                    <a:gd name="connsiteX20" fmla="*/ 275357 w 861086"/>
                    <a:gd name="connsiteY20" fmla="*/ 232231 h 1511873"/>
                    <a:gd name="connsiteX21" fmla="*/ 163977 w 861086"/>
                    <a:gd name="connsiteY21" fmla="*/ 104551 h 1511873"/>
                    <a:gd name="connsiteX22" fmla="*/ 515368 w 861086"/>
                    <a:gd name="connsiteY22" fmla="*/ 0 h 151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61086" h="1511873">
                      <a:moveTo>
                        <a:pt x="515368" y="0"/>
                      </a:moveTo>
                      <a:lnTo>
                        <a:pt x="861086" y="199601"/>
                      </a:lnTo>
                      <a:lnTo>
                        <a:pt x="846857" y="265568"/>
                      </a:lnTo>
                      <a:lnTo>
                        <a:pt x="837333" y="389393"/>
                      </a:lnTo>
                      <a:lnTo>
                        <a:pt x="689696" y="417969"/>
                      </a:lnTo>
                      <a:lnTo>
                        <a:pt x="818722" y="579939"/>
                      </a:lnTo>
                      <a:lnTo>
                        <a:pt x="861086" y="1010826"/>
                      </a:lnTo>
                      <a:lnTo>
                        <a:pt x="846857" y="1076794"/>
                      </a:lnTo>
                      <a:lnTo>
                        <a:pt x="837333" y="1200619"/>
                      </a:lnTo>
                      <a:lnTo>
                        <a:pt x="689696" y="1229194"/>
                      </a:lnTo>
                      <a:lnTo>
                        <a:pt x="818722" y="1391164"/>
                      </a:lnTo>
                      <a:lnTo>
                        <a:pt x="413023" y="1511873"/>
                      </a:lnTo>
                      <a:lnTo>
                        <a:pt x="0" y="1273415"/>
                      </a:lnTo>
                      <a:lnTo>
                        <a:pt x="37232" y="1214907"/>
                      </a:lnTo>
                      <a:lnTo>
                        <a:pt x="208682" y="1157757"/>
                      </a:lnTo>
                      <a:lnTo>
                        <a:pt x="275357" y="1043457"/>
                      </a:lnTo>
                      <a:lnTo>
                        <a:pt x="163977" y="915777"/>
                      </a:lnTo>
                      <a:lnTo>
                        <a:pt x="0" y="462190"/>
                      </a:lnTo>
                      <a:lnTo>
                        <a:pt x="37232" y="403682"/>
                      </a:lnTo>
                      <a:lnTo>
                        <a:pt x="208682" y="346532"/>
                      </a:lnTo>
                      <a:lnTo>
                        <a:pt x="275357" y="232231"/>
                      </a:lnTo>
                      <a:lnTo>
                        <a:pt x="163977" y="104551"/>
                      </a:lnTo>
                      <a:lnTo>
                        <a:pt x="515368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BFC1F70-1D83-22A4-FE2C-EB0804C0E2E8}"/>
                    </a:ext>
                  </a:extLst>
                </p:cNvPr>
                <p:cNvSpPr/>
                <p:nvPr/>
              </p:nvSpPr>
              <p:spPr bwMode="auto">
                <a:xfrm rot="1800000">
                  <a:off x="5775522" y="4285939"/>
                  <a:ext cx="804719" cy="657951"/>
                </a:xfrm>
                <a:custGeom>
                  <a:avLst/>
                  <a:gdLst>
                    <a:gd name="connsiteX0" fmla="*/ 252038 w 804719"/>
                    <a:gd name="connsiteY0" fmla="*/ 0 h 657951"/>
                    <a:gd name="connsiteX1" fmla="*/ 651239 w 804719"/>
                    <a:gd name="connsiteY1" fmla="*/ 0 h 657951"/>
                    <a:gd name="connsiteX2" fmla="*/ 671900 w 804719"/>
                    <a:gd name="connsiteY2" fmla="*/ 64244 h 657951"/>
                    <a:gd name="connsiteX3" fmla="*/ 725564 w 804719"/>
                    <a:gd name="connsiteY3" fmla="*/ 176242 h 657951"/>
                    <a:gd name="connsiteX4" fmla="*/ 611994 w 804719"/>
                    <a:gd name="connsiteY4" fmla="*/ 274807 h 657951"/>
                    <a:gd name="connsiteX5" fmla="*/ 804719 w 804719"/>
                    <a:gd name="connsiteY5" fmla="*/ 350564 h 657951"/>
                    <a:gd name="connsiteX6" fmla="*/ 513728 w 804719"/>
                    <a:gd name="connsiteY6" fmla="*/ 657951 h 657951"/>
                    <a:gd name="connsiteX7" fmla="*/ 36811 w 804719"/>
                    <a:gd name="connsiteY7" fmla="*/ 657951 h 657951"/>
                    <a:gd name="connsiteX8" fmla="*/ 39801 w 804719"/>
                    <a:gd name="connsiteY8" fmla="*/ 588666 h 657951"/>
                    <a:gd name="connsiteX9" fmla="*/ 159706 w 804719"/>
                    <a:gd name="connsiteY9" fmla="*/ 453448 h 657951"/>
                    <a:gd name="connsiteX10" fmla="*/ 160298 w 804719"/>
                    <a:gd name="connsiteY10" fmla="*/ 321123 h 657951"/>
                    <a:gd name="connsiteX11" fmla="*/ 0 w 804719"/>
                    <a:gd name="connsiteY11" fmla="*/ 266239 h 657951"/>
                    <a:gd name="connsiteX12" fmla="*/ 252038 w 804719"/>
                    <a:gd name="connsiteY12" fmla="*/ 0 h 657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04719" h="657951">
                      <a:moveTo>
                        <a:pt x="252038" y="0"/>
                      </a:moveTo>
                      <a:lnTo>
                        <a:pt x="651239" y="0"/>
                      </a:lnTo>
                      <a:lnTo>
                        <a:pt x="671900" y="64244"/>
                      </a:lnTo>
                      <a:lnTo>
                        <a:pt x="725564" y="176242"/>
                      </a:lnTo>
                      <a:lnTo>
                        <a:pt x="611994" y="274807"/>
                      </a:lnTo>
                      <a:lnTo>
                        <a:pt x="804719" y="350564"/>
                      </a:lnTo>
                      <a:lnTo>
                        <a:pt x="513728" y="657951"/>
                      </a:lnTo>
                      <a:lnTo>
                        <a:pt x="36811" y="657951"/>
                      </a:lnTo>
                      <a:lnTo>
                        <a:pt x="39801" y="588666"/>
                      </a:lnTo>
                      <a:lnTo>
                        <a:pt x="159706" y="453448"/>
                      </a:lnTo>
                      <a:lnTo>
                        <a:pt x="160298" y="321123"/>
                      </a:lnTo>
                      <a:lnTo>
                        <a:pt x="0" y="266239"/>
                      </a:lnTo>
                      <a:lnTo>
                        <a:pt x="252038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6604057-5539-AEC7-1FAA-E397F99A4815}"/>
                </a:ext>
              </a:extLst>
            </p:cNvPr>
            <p:cNvSpPr/>
            <p:nvPr/>
          </p:nvSpPr>
          <p:spPr bwMode="auto">
            <a:xfrm>
              <a:off x="7238764" y="2596512"/>
              <a:ext cx="138112" cy="119063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95000"/>
                </a:srgbClr>
              </a:fgClr>
              <a:bgClr>
                <a:srgbClr val="FFFFFF">
                  <a:lumMod val="85000"/>
                </a:srgbClr>
              </a:bgClr>
            </a:patt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F10F4420-EB77-FA57-B5ED-957960D78FC6}"/>
              </a:ext>
            </a:extLst>
          </p:cNvPr>
          <p:cNvGrpSpPr/>
          <p:nvPr/>
        </p:nvGrpSpPr>
        <p:grpSpPr>
          <a:xfrm>
            <a:off x="935456" y="1223227"/>
            <a:ext cx="2179205" cy="1780103"/>
            <a:chOff x="817288" y="2494893"/>
            <a:chExt cx="2179205" cy="1780103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9AA97DF9-1AF2-C256-9F33-ECA3A54FEE39}"/>
                </a:ext>
              </a:extLst>
            </p:cNvPr>
            <p:cNvGrpSpPr/>
            <p:nvPr/>
          </p:nvGrpSpPr>
          <p:grpSpPr>
            <a:xfrm>
              <a:off x="817288" y="3173283"/>
              <a:ext cx="2112140" cy="1101713"/>
              <a:chOff x="3828369" y="3387508"/>
              <a:chExt cx="2112140" cy="110171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0EB4B640-9956-C841-DD19-00EEE4EFC9E3}"/>
                  </a:ext>
                </a:extLst>
              </p:cNvPr>
              <p:cNvSpPr/>
              <p:nvPr/>
            </p:nvSpPr>
            <p:spPr bwMode="auto">
              <a:xfrm rot="1800000">
                <a:off x="4532015" y="4048317"/>
                <a:ext cx="981923" cy="440904"/>
              </a:xfrm>
              <a:custGeom>
                <a:avLst/>
                <a:gdLst>
                  <a:gd name="connsiteX0" fmla="*/ 174550 w 981923"/>
                  <a:gd name="connsiteY0" fmla="*/ 208602 h 440904"/>
                  <a:gd name="connsiteX1" fmla="*/ 444913 w 981923"/>
                  <a:gd name="connsiteY1" fmla="*/ 219685 h 440904"/>
                  <a:gd name="connsiteX2" fmla="*/ 600229 w 981923"/>
                  <a:gd name="connsiteY2" fmla="*/ 77221 h 440904"/>
                  <a:gd name="connsiteX3" fmla="*/ 649486 w 981923"/>
                  <a:gd name="connsiteY3" fmla="*/ 101575 h 440904"/>
                  <a:gd name="connsiteX4" fmla="*/ 749220 w 981923"/>
                  <a:gd name="connsiteY4" fmla="*/ 0 h 440904"/>
                  <a:gd name="connsiteX5" fmla="*/ 940013 w 981923"/>
                  <a:gd name="connsiteY5" fmla="*/ 23740 h 440904"/>
                  <a:gd name="connsiteX6" fmla="*/ 882953 w 981923"/>
                  <a:gd name="connsiteY6" fmla="*/ 84015 h 440904"/>
                  <a:gd name="connsiteX7" fmla="*/ 981923 w 981923"/>
                  <a:gd name="connsiteY7" fmla="*/ 96330 h 440904"/>
                  <a:gd name="connsiteX8" fmla="*/ 655729 w 981923"/>
                  <a:gd name="connsiteY8" fmla="*/ 440904 h 440904"/>
                  <a:gd name="connsiteX9" fmla="*/ 41910 w 981923"/>
                  <a:gd name="connsiteY9" fmla="*/ 440903 h 440904"/>
                  <a:gd name="connsiteX10" fmla="*/ 121244 w 981923"/>
                  <a:gd name="connsiteY10" fmla="*/ 368313 h 440904"/>
                  <a:gd name="connsiteX11" fmla="*/ 0 w 981923"/>
                  <a:gd name="connsiteY11" fmla="*/ 368313 h 440904"/>
                  <a:gd name="connsiteX0" fmla="*/ 174550 w 981923"/>
                  <a:gd name="connsiteY0" fmla="*/ 208602 h 440904"/>
                  <a:gd name="connsiteX1" fmla="*/ 444913 w 981923"/>
                  <a:gd name="connsiteY1" fmla="*/ 219685 h 440904"/>
                  <a:gd name="connsiteX2" fmla="*/ 600229 w 981923"/>
                  <a:gd name="connsiteY2" fmla="*/ 77221 h 440904"/>
                  <a:gd name="connsiteX3" fmla="*/ 649486 w 981923"/>
                  <a:gd name="connsiteY3" fmla="*/ 101575 h 440904"/>
                  <a:gd name="connsiteX4" fmla="*/ 749220 w 981923"/>
                  <a:gd name="connsiteY4" fmla="*/ 0 h 440904"/>
                  <a:gd name="connsiteX5" fmla="*/ 940013 w 981923"/>
                  <a:gd name="connsiteY5" fmla="*/ 23740 h 440904"/>
                  <a:gd name="connsiteX6" fmla="*/ 882953 w 981923"/>
                  <a:gd name="connsiteY6" fmla="*/ 84015 h 440904"/>
                  <a:gd name="connsiteX7" fmla="*/ 981923 w 981923"/>
                  <a:gd name="connsiteY7" fmla="*/ 96330 h 440904"/>
                  <a:gd name="connsiteX8" fmla="*/ 655729 w 981923"/>
                  <a:gd name="connsiteY8" fmla="*/ 440904 h 440904"/>
                  <a:gd name="connsiteX9" fmla="*/ 41910 w 981923"/>
                  <a:gd name="connsiteY9" fmla="*/ 440903 h 440904"/>
                  <a:gd name="connsiteX10" fmla="*/ 0 w 981923"/>
                  <a:gd name="connsiteY10" fmla="*/ 368313 h 440904"/>
                  <a:gd name="connsiteX11" fmla="*/ 174550 w 981923"/>
                  <a:gd name="connsiteY11" fmla="*/ 208602 h 440904"/>
                  <a:gd name="connsiteX0" fmla="*/ 174550 w 981923"/>
                  <a:gd name="connsiteY0" fmla="*/ 208602 h 440904"/>
                  <a:gd name="connsiteX1" fmla="*/ 444913 w 981923"/>
                  <a:gd name="connsiteY1" fmla="*/ 219685 h 440904"/>
                  <a:gd name="connsiteX2" fmla="*/ 600229 w 981923"/>
                  <a:gd name="connsiteY2" fmla="*/ 77221 h 440904"/>
                  <a:gd name="connsiteX3" fmla="*/ 649486 w 981923"/>
                  <a:gd name="connsiteY3" fmla="*/ 101575 h 440904"/>
                  <a:gd name="connsiteX4" fmla="*/ 749220 w 981923"/>
                  <a:gd name="connsiteY4" fmla="*/ 0 h 440904"/>
                  <a:gd name="connsiteX5" fmla="*/ 940013 w 981923"/>
                  <a:gd name="connsiteY5" fmla="*/ 23740 h 440904"/>
                  <a:gd name="connsiteX6" fmla="*/ 981923 w 981923"/>
                  <a:gd name="connsiteY6" fmla="*/ 96330 h 440904"/>
                  <a:gd name="connsiteX7" fmla="*/ 655729 w 981923"/>
                  <a:gd name="connsiteY7" fmla="*/ 440904 h 440904"/>
                  <a:gd name="connsiteX8" fmla="*/ 41910 w 981923"/>
                  <a:gd name="connsiteY8" fmla="*/ 440903 h 440904"/>
                  <a:gd name="connsiteX9" fmla="*/ 0 w 981923"/>
                  <a:gd name="connsiteY9" fmla="*/ 368313 h 440904"/>
                  <a:gd name="connsiteX10" fmla="*/ 174550 w 981923"/>
                  <a:gd name="connsiteY10" fmla="*/ 208602 h 440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81923" h="440904">
                    <a:moveTo>
                      <a:pt x="174550" y="208602"/>
                    </a:moveTo>
                    <a:lnTo>
                      <a:pt x="444913" y="219685"/>
                    </a:lnTo>
                    <a:lnTo>
                      <a:pt x="600229" y="77221"/>
                    </a:lnTo>
                    <a:lnTo>
                      <a:pt x="649486" y="101575"/>
                    </a:lnTo>
                    <a:lnTo>
                      <a:pt x="749220" y="0"/>
                    </a:lnTo>
                    <a:lnTo>
                      <a:pt x="940013" y="23740"/>
                    </a:lnTo>
                    <a:lnTo>
                      <a:pt x="981923" y="96330"/>
                    </a:lnTo>
                    <a:lnTo>
                      <a:pt x="655729" y="440904"/>
                    </a:lnTo>
                    <a:lnTo>
                      <a:pt x="41910" y="440903"/>
                    </a:lnTo>
                    <a:lnTo>
                      <a:pt x="0" y="368313"/>
                    </a:lnTo>
                    <a:lnTo>
                      <a:pt x="174550" y="208602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01CBF11-2B73-55A7-7347-BD5A17A645C4}"/>
                  </a:ext>
                </a:extLst>
              </p:cNvPr>
              <p:cNvSpPr/>
              <p:nvPr/>
            </p:nvSpPr>
            <p:spPr bwMode="auto">
              <a:xfrm rot="1800000">
                <a:off x="3828369" y="3393123"/>
                <a:ext cx="2112140" cy="893123"/>
              </a:xfrm>
              <a:custGeom>
                <a:avLst/>
                <a:gdLst>
                  <a:gd name="connsiteX0" fmla="*/ 776767 w 2112140"/>
                  <a:gd name="connsiteY0" fmla="*/ 0 h 893123"/>
                  <a:gd name="connsiteX1" fmla="*/ 2070230 w 2112140"/>
                  <a:gd name="connsiteY1" fmla="*/ 0 h 893123"/>
                  <a:gd name="connsiteX2" fmla="*/ 2001511 w 2112140"/>
                  <a:gd name="connsiteY2" fmla="*/ 72590 h 893123"/>
                  <a:gd name="connsiteX3" fmla="*/ 2112140 w 2112140"/>
                  <a:gd name="connsiteY3" fmla="*/ 72590 h 893123"/>
                  <a:gd name="connsiteX4" fmla="*/ 1661568 w 2112140"/>
                  <a:gd name="connsiteY4" fmla="*/ 548549 h 893123"/>
                  <a:gd name="connsiteX5" fmla="*/ 1470775 w 2112140"/>
                  <a:gd name="connsiteY5" fmla="*/ 524809 h 893123"/>
                  <a:gd name="connsiteX6" fmla="*/ 1371041 w 2112140"/>
                  <a:gd name="connsiteY6" fmla="*/ 626384 h 893123"/>
                  <a:gd name="connsiteX7" fmla="*/ 1321784 w 2112140"/>
                  <a:gd name="connsiteY7" fmla="*/ 602030 h 893123"/>
                  <a:gd name="connsiteX8" fmla="*/ 1166468 w 2112140"/>
                  <a:gd name="connsiteY8" fmla="*/ 744494 h 893123"/>
                  <a:gd name="connsiteX9" fmla="*/ 896105 w 2112140"/>
                  <a:gd name="connsiteY9" fmla="*/ 733411 h 893123"/>
                  <a:gd name="connsiteX10" fmla="*/ 721555 w 2112140"/>
                  <a:gd name="connsiteY10" fmla="*/ 893122 h 893123"/>
                  <a:gd name="connsiteX11" fmla="*/ 41910 w 2112140"/>
                  <a:gd name="connsiteY11" fmla="*/ 893123 h 893123"/>
                  <a:gd name="connsiteX12" fmla="*/ 110629 w 2112140"/>
                  <a:gd name="connsiteY12" fmla="*/ 820533 h 893123"/>
                  <a:gd name="connsiteX13" fmla="*/ 0 w 2112140"/>
                  <a:gd name="connsiteY13" fmla="*/ 820533 h 893123"/>
                  <a:gd name="connsiteX0" fmla="*/ 776767 w 2112140"/>
                  <a:gd name="connsiteY0" fmla="*/ 0 h 893123"/>
                  <a:gd name="connsiteX1" fmla="*/ 2070230 w 2112140"/>
                  <a:gd name="connsiteY1" fmla="*/ 0 h 893123"/>
                  <a:gd name="connsiteX2" fmla="*/ 2001511 w 2112140"/>
                  <a:gd name="connsiteY2" fmla="*/ 72590 h 893123"/>
                  <a:gd name="connsiteX3" fmla="*/ 2112140 w 2112140"/>
                  <a:gd name="connsiteY3" fmla="*/ 72590 h 893123"/>
                  <a:gd name="connsiteX4" fmla="*/ 1661568 w 2112140"/>
                  <a:gd name="connsiteY4" fmla="*/ 548549 h 893123"/>
                  <a:gd name="connsiteX5" fmla="*/ 1470775 w 2112140"/>
                  <a:gd name="connsiteY5" fmla="*/ 524809 h 893123"/>
                  <a:gd name="connsiteX6" fmla="*/ 1371041 w 2112140"/>
                  <a:gd name="connsiteY6" fmla="*/ 626384 h 893123"/>
                  <a:gd name="connsiteX7" fmla="*/ 1321784 w 2112140"/>
                  <a:gd name="connsiteY7" fmla="*/ 602030 h 893123"/>
                  <a:gd name="connsiteX8" fmla="*/ 1166468 w 2112140"/>
                  <a:gd name="connsiteY8" fmla="*/ 744494 h 893123"/>
                  <a:gd name="connsiteX9" fmla="*/ 896105 w 2112140"/>
                  <a:gd name="connsiteY9" fmla="*/ 733411 h 893123"/>
                  <a:gd name="connsiteX10" fmla="*/ 721555 w 2112140"/>
                  <a:gd name="connsiteY10" fmla="*/ 893122 h 893123"/>
                  <a:gd name="connsiteX11" fmla="*/ 41910 w 2112140"/>
                  <a:gd name="connsiteY11" fmla="*/ 893123 h 893123"/>
                  <a:gd name="connsiteX12" fmla="*/ 0 w 2112140"/>
                  <a:gd name="connsiteY12" fmla="*/ 820533 h 893123"/>
                  <a:gd name="connsiteX13" fmla="*/ 776767 w 2112140"/>
                  <a:gd name="connsiteY13" fmla="*/ 0 h 893123"/>
                  <a:gd name="connsiteX0" fmla="*/ 776767 w 2112140"/>
                  <a:gd name="connsiteY0" fmla="*/ 0 h 893123"/>
                  <a:gd name="connsiteX1" fmla="*/ 2070230 w 2112140"/>
                  <a:gd name="connsiteY1" fmla="*/ 0 h 893123"/>
                  <a:gd name="connsiteX2" fmla="*/ 2112140 w 2112140"/>
                  <a:gd name="connsiteY2" fmla="*/ 72590 h 893123"/>
                  <a:gd name="connsiteX3" fmla="*/ 1661568 w 2112140"/>
                  <a:gd name="connsiteY3" fmla="*/ 548549 h 893123"/>
                  <a:gd name="connsiteX4" fmla="*/ 1470775 w 2112140"/>
                  <a:gd name="connsiteY4" fmla="*/ 524809 h 893123"/>
                  <a:gd name="connsiteX5" fmla="*/ 1371041 w 2112140"/>
                  <a:gd name="connsiteY5" fmla="*/ 626384 h 893123"/>
                  <a:gd name="connsiteX6" fmla="*/ 1321784 w 2112140"/>
                  <a:gd name="connsiteY6" fmla="*/ 602030 h 893123"/>
                  <a:gd name="connsiteX7" fmla="*/ 1166468 w 2112140"/>
                  <a:gd name="connsiteY7" fmla="*/ 744494 h 893123"/>
                  <a:gd name="connsiteX8" fmla="*/ 896105 w 2112140"/>
                  <a:gd name="connsiteY8" fmla="*/ 733411 h 893123"/>
                  <a:gd name="connsiteX9" fmla="*/ 721555 w 2112140"/>
                  <a:gd name="connsiteY9" fmla="*/ 893122 h 893123"/>
                  <a:gd name="connsiteX10" fmla="*/ 41910 w 2112140"/>
                  <a:gd name="connsiteY10" fmla="*/ 893123 h 893123"/>
                  <a:gd name="connsiteX11" fmla="*/ 0 w 2112140"/>
                  <a:gd name="connsiteY11" fmla="*/ 820533 h 893123"/>
                  <a:gd name="connsiteX12" fmla="*/ 776767 w 2112140"/>
                  <a:gd name="connsiteY12" fmla="*/ 0 h 893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12140" h="893123">
                    <a:moveTo>
                      <a:pt x="776767" y="0"/>
                    </a:moveTo>
                    <a:lnTo>
                      <a:pt x="2070230" y="0"/>
                    </a:lnTo>
                    <a:lnTo>
                      <a:pt x="2112140" y="72590"/>
                    </a:lnTo>
                    <a:lnTo>
                      <a:pt x="1661568" y="548549"/>
                    </a:lnTo>
                    <a:lnTo>
                      <a:pt x="1470775" y="524809"/>
                    </a:lnTo>
                    <a:lnTo>
                      <a:pt x="1371041" y="626384"/>
                    </a:lnTo>
                    <a:lnTo>
                      <a:pt x="1321784" y="602030"/>
                    </a:lnTo>
                    <a:lnTo>
                      <a:pt x="1166468" y="744494"/>
                    </a:lnTo>
                    <a:lnTo>
                      <a:pt x="896105" y="733411"/>
                    </a:lnTo>
                    <a:lnTo>
                      <a:pt x="721555" y="893122"/>
                    </a:lnTo>
                    <a:lnTo>
                      <a:pt x="41910" y="89312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22656A12-67FF-B56A-B252-07457D13B401}"/>
                  </a:ext>
                </a:extLst>
              </p:cNvPr>
              <p:cNvSpPr/>
              <p:nvPr/>
            </p:nvSpPr>
            <p:spPr bwMode="auto">
              <a:xfrm rot="1800000">
                <a:off x="4552971" y="4042702"/>
                <a:ext cx="940013" cy="368314"/>
              </a:xfrm>
              <a:custGeom>
                <a:avLst/>
                <a:gdLst>
                  <a:gd name="connsiteX0" fmla="*/ 174550 w 940013"/>
                  <a:gd name="connsiteY0" fmla="*/ 208602 h 368314"/>
                  <a:gd name="connsiteX1" fmla="*/ 444913 w 940013"/>
                  <a:gd name="connsiteY1" fmla="*/ 219685 h 368314"/>
                  <a:gd name="connsiteX2" fmla="*/ 600229 w 940013"/>
                  <a:gd name="connsiteY2" fmla="*/ 77221 h 368314"/>
                  <a:gd name="connsiteX3" fmla="*/ 649486 w 940013"/>
                  <a:gd name="connsiteY3" fmla="*/ 101575 h 368314"/>
                  <a:gd name="connsiteX4" fmla="*/ 749220 w 940013"/>
                  <a:gd name="connsiteY4" fmla="*/ 0 h 368314"/>
                  <a:gd name="connsiteX5" fmla="*/ 940013 w 940013"/>
                  <a:gd name="connsiteY5" fmla="*/ 23740 h 368314"/>
                  <a:gd name="connsiteX6" fmla="*/ 613819 w 940013"/>
                  <a:gd name="connsiteY6" fmla="*/ 368314 h 368314"/>
                  <a:gd name="connsiteX7" fmla="*/ 0 w 940013"/>
                  <a:gd name="connsiteY7" fmla="*/ 368313 h 368314"/>
                  <a:gd name="connsiteX8" fmla="*/ 174550 w 940013"/>
                  <a:gd name="connsiteY8" fmla="*/ 208602 h 36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0013" h="368314">
                    <a:moveTo>
                      <a:pt x="174550" y="208602"/>
                    </a:moveTo>
                    <a:lnTo>
                      <a:pt x="444913" y="219685"/>
                    </a:lnTo>
                    <a:lnTo>
                      <a:pt x="600229" y="77221"/>
                    </a:lnTo>
                    <a:lnTo>
                      <a:pt x="649486" y="101575"/>
                    </a:lnTo>
                    <a:lnTo>
                      <a:pt x="749220" y="0"/>
                    </a:lnTo>
                    <a:lnTo>
                      <a:pt x="940013" y="23740"/>
                    </a:lnTo>
                    <a:lnTo>
                      <a:pt x="613819" y="368314"/>
                    </a:lnTo>
                    <a:lnTo>
                      <a:pt x="0" y="368313"/>
                    </a:lnTo>
                    <a:lnTo>
                      <a:pt x="174550" y="20860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9F4519D-AA00-3D95-2B12-87CD8FBF8886}"/>
                  </a:ext>
                </a:extLst>
              </p:cNvPr>
              <p:cNvSpPr/>
              <p:nvPr/>
            </p:nvSpPr>
            <p:spPr bwMode="auto">
              <a:xfrm rot="1800000">
                <a:off x="3849325" y="3387508"/>
                <a:ext cx="2070230" cy="820533"/>
              </a:xfrm>
              <a:custGeom>
                <a:avLst/>
                <a:gdLst>
                  <a:gd name="connsiteX0" fmla="*/ 776767 w 2070230"/>
                  <a:gd name="connsiteY0" fmla="*/ 0 h 820533"/>
                  <a:gd name="connsiteX1" fmla="*/ 2070230 w 2070230"/>
                  <a:gd name="connsiteY1" fmla="*/ 0 h 820533"/>
                  <a:gd name="connsiteX2" fmla="*/ 1619658 w 2070230"/>
                  <a:gd name="connsiteY2" fmla="*/ 475959 h 820533"/>
                  <a:gd name="connsiteX3" fmla="*/ 1428865 w 2070230"/>
                  <a:gd name="connsiteY3" fmla="*/ 452219 h 820533"/>
                  <a:gd name="connsiteX4" fmla="*/ 1329131 w 2070230"/>
                  <a:gd name="connsiteY4" fmla="*/ 553794 h 820533"/>
                  <a:gd name="connsiteX5" fmla="*/ 1279874 w 2070230"/>
                  <a:gd name="connsiteY5" fmla="*/ 529440 h 820533"/>
                  <a:gd name="connsiteX6" fmla="*/ 1124558 w 2070230"/>
                  <a:gd name="connsiteY6" fmla="*/ 671904 h 820533"/>
                  <a:gd name="connsiteX7" fmla="*/ 854195 w 2070230"/>
                  <a:gd name="connsiteY7" fmla="*/ 660821 h 820533"/>
                  <a:gd name="connsiteX8" fmla="*/ 679645 w 2070230"/>
                  <a:gd name="connsiteY8" fmla="*/ 820532 h 820533"/>
                  <a:gd name="connsiteX9" fmla="*/ 0 w 2070230"/>
                  <a:gd name="connsiteY9" fmla="*/ 820533 h 820533"/>
                  <a:gd name="connsiteX10" fmla="*/ 776767 w 207023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70230" h="820533">
                    <a:moveTo>
                      <a:pt x="776767" y="0"/>
                    </a:moveTo>
                    <a:lnTo>
                      <a:pt x="2070230" y="0"/>
                    </a:lnTo>
                    <a:lnTo>
                      <a:pt x="1619658" y="475959"/>
                    </a:lnTo>
                    <a:lnTo>
                      <a:pt x="1428865" y="452219"/>
                    </a:lnTo>
                    <a:lnTo>
                      <a:pt x="1329131" y="553794"/>
                    </a:lnTo>
                    <a:lnTo>
                      <a:pt x="1279874" y="529440"/>
                    </a:lnTo>
                    <a:lnTo>
                      <a:pt x="1124558" y="671904"/>
                    </a:lnTo>
                    <a:lnTo>
                      <a:pt x="854195" y="660821"/>
                    </a:lnTo>
                    <a:lnTo>
                      <a:pt x="679645" y="820532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3AA7EA9-7E85-1A59-4890-EB46CF8F0D57}"/>
                </a:ext>
              </a:extLst>
            </p:cNvPr>
            <p:cNvGrpSpPr/>
            <p:nvPr/>
          </p:nvGrpSpPr>
          <p:grpSpPr>
            <a:xfrm>
              <a:off x="907099" y="2494893"/>
              <a:ext cx="2089394" cy="1402462"/>
              <a:chOff x="5339641" y="3984080"/>
              <a:chExt cx="2089394" cy="1402462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306E5C9-26B5-05D7-3A19-27F9531D2DA5}"/>
                  </a:ext>
                </a:extLst>
              </p:cNvPr>
              <p:cNvSpPr/>
              <p:nvPr/>
            </p:nvSpPr>
            <p:spPr bwMode="auto">
              <a:xfrm rot="1800000">
                <a:off x="5339641" y="3989441"/>
                <a:ext cx="1282508" cy="899723"/>
              </a:xfrm>
              <a:custGeom>
                <a:avLst/>
                <a:gdLst>
                  <a:gd name="connsiteX0" fmla="*/ 776766 w 1285560"/>
                  <a:gd name="connsiteY0" fmla="*/ 0 h 899723"/>
                  <a:gd name="connsiteX1" fmla="*/ 1239839 w 1285560"/>
                  <a:gd name="connsiteY1" fmla="*/ 0 h 899723"/>
                  <a:gd name="connsiteX2" fmla="*/ 1238507 w 1285560"/>
                  <a:gd name="connsiteY2" fmla="*/ 79190 h 899723"/>
                  <a:gd name="connsiteX3" fmla="*/ 1285560 w 1285560"/>
                  <a:gd name="connsiteY3" fmla="*/ 79190 h 899723"/>
                  <a:gd name="connsiteX4" fmla="*/ 1282508 w 1285560"/>
                  <a:gd name="connsiteY4" fmla="*/ 260617 h 899723"/>
                  <a:gd name="connsiteX5" fmla="*/ 1185563 w 1285560"/>
                  <a:gd name="connsiteY5" fmla="*/ 351783 h 899723"/>
                  <a:gd name="connsiteX6" fmla="*/ 1234346 w 1285560"/>
                  <a:gd name="connsiteY6" fmla="*/ 481997 h 899723"/>
                  <a:gd name="connsiteX7" fmla="*/ 1128760 w 1285560"/>
                  <a:gd name="connsiteY7" fmla="*/ 542957 h 899723"/>
                  <a:gd name="connsiteX8" fmla="*/ 1113320 w 1285560"/>
                  <a:gd name="connsiteY8" fmla="*/ 683854 h 899723"/>
                  <a:gd name="connsiteX9" fmla="*/ 952899 w 1285560"/>
                  <a:gd name="connsiteY9" fmla="*/ 741277 h 899723"/>
                  <a:gd name="connsiteX10" fmla="*/ 897512 w 1285560"/>
                  <a:gd name="connsiteY10" fmla="*/ 899723 h 899723"/>
                  <a:gd name="connsiteX11" fmla="*/ 45720 w 1285560"/>
                  <a:gd name="connsiteY11" fmla="*/ 899723 h 899723"/>
                  <a:gd name="connsiteX12" fmla="*/ 120687 w 1285560"/>
                  <a:gd name="connsiteY12" fmla="*/ 820532 h 899723"/>
                  <a:gd name="connsiteX13" fmla="*/ 0 w 1285560"/>
                  <a:gd name="connsiteY13" fmla="*/ 820532 h 899723"/>
                  <a:gd name="connsiteX0" fmla="*/ 776766 w 1285560"/>
                  <a:gd name="connsiteY0" fmla="*/ 0 h 899723"/>
                  <a:gd name="connsiteX1" fmla="*/ 1239839 w 1285560"/>
                  <a:gd name="connsiteY1" fmla="*/ 0 h 899723"/>
                  <a:gd name="connsiteX2" fmla="*/ 1238507 w 1285560"/>
                  <a:gd name="connsiteY2" fmla="*/ 79190 h 899723"/>
                  <a:gd name="connsiteX3" fmla="*/ 1285560 w 1285560"/>
                  <a:gd name="connsiteY3" fmla="*/ 79190 h 899723"/>
                  <a:gd name="connsiteX4" fmla="*/ 1282508 w 1285560"/>
                  <a:gd name="connsiteY4" fmla="*/ 260617 h 899723"/>
                  <a:gd name="connsiteX5" fmla="*/ 1185563 w 1285560"/>
                  <a:gd name="connsiteY5" fmla="*/ 351783 h 899723"/>
                  <a:gd name="connsiteX6" fmla="*/ 1234346 w 1285560"/>
                  <a:gd name="connsiteY6" fmla="*/ 481997 h 899723"/>
                  <a:gd name="connsiteX7" fmla="*/ 1128760 w 1285560"/>
                  <a:gd name="connsiteY7" fmla="*/ 542957 h 899723"/>
                  <a:gd name="connsiteX8" fmla="*/ 1113320 w 1285560"/>
                  <a:gd name="connsiteY8" fmla="*/ 683854 h 899723"/>
                  <a:gd name="connsiteX9" fmla="*/ 952899 w 1285560"/>
                  <a:gd name="connsiteY9" fmla="*/ 741277 h 899723"/>
                  <a:gd name="connsiteX10" fmla="*/ 897512 w 1285560"/>
                  <a:gd name="connsiteY10" fmla="*/ 899723 h 899723"/>
                  <a:gd name="connsiteX11" fmla="*/ 45720 w 1285560"/>
                  <a:gd name="connsiteY11" fmla="*/ 899723 h 899723"/>
                  <a:gd name="connsiteX12" fmla="*/ 0 w 1285560"/>
                  <a:gd name="connsiteY12" fmla="*/ 820532 h 899723"/>
                  <a:gd name="connsiteX13" fmla="*/ 776766 w 1285560"/>
                  <a:gd name="connsiteY13" fmla="*/ 0 h 899723"/>
                  <a:gd name="connsiteX0" fmla="*/ 776766 w 1282508"/>
                  <a:gd name="connsiteY0" fmla="*/ 0 h 899723"/>
                  <a:gd name="connsiteX1" fmla="*/ 1239839 w 1282508"/>
                  <a:gd name="connsiteY1" fmla="*/ 0 h 899723"/>
                  <a:gd name="connsiteX2" fmla="*/ 1238507 w 1282508"/>
                  <a:gd name="connsiteY2" fmla="*/ 79190 h 899723"/>
                  <a:gd name="connsiteX3" fmla="*/ 1282508 w 1282508"/>
                  <a:gd name="connsiteY3" fmla="*/ 260617 h 899723"/>
                  <a:gd name="connsiteX4" fmla="*/ 1185563 w 1282508"/>
                  <a:gd name="connsiteY4" fmla="*/ 351783 h 899723"/>
                  <a:gd name="connsiteX5" fmla="*/ 1234346 w 1282508"/>
                  <a:gd name="connsiteY5" fmla="*/ 481997 h 899723"/>
                  <a:gd name="connsiteX6" fmla="*/ 1128760 w 1282508"/>
                  <a:gd name="connsiteY6" fmla="*/ 542957 h 899723"/>
                  <a:gd name="connsiteX7" fmla="*/ 1113320 w 1282508"/>
                  <a:gd name="connsiteY7" fmla="*/ 683854 h 899723"/>
                  <a:gd name="connsiteX8" fmla="*/ 952899 w 1282508"/>
                  <a:gd name="connsiteY8" fmla="*/ 741277 h 899723"/>
                  <a:gd name="connsiteX9" fmla="*/ 897512 w 1282508"/>
                  <a:gd name="connsiteY9" fmla="*/ 899723 h 899723"/>
                  <a:gd name="connsiteX10" fmla="*/ 45720 w 1282508"/>
                  <a:gd name="connsiteY10" fmla="*/ 899723 h 899723"/>
                  <a:gd name="connsiteX11" fmla="*/ 0 w 1282508"/>
                  <a:gd name="connsiteY11" fmla="*/ 820532 h 899723"/>
                  <a:gd name="connsiteX12" fmla="*/ 776766 w 1282508"/>
                  <a:gd name="connsiteY12" fmla="*/ 0 h 89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2508" h="899723">
                    <a:moveTo>
                      <a:pt x="776766" y="0"/>
                    </a:moveTo>
                    <a:lnTo>
                      <a:pt x="1239839" y="0"/>
                    </a:lnTo>
                    <a:lnTo>
                      <a:pt x="1238507" y="79190"/>
                    </a:lnTo>
                    <a:lnTo>
                      <a:pt x="1282508" y="260617"/>
                    </a:lnTo>
                    <a:lnTo>
                      <a:pt x="1185563" y="351783"/>
                    </a:lnTo>
                    <a:lnTo>
                      <a:pt x="1234346" y="481997"/>
                    </a:lnTo>
                    <a:lnTo>
                      <a:pt x="1128760" y="542957"/>
                    </a:lnTo>
                    <a:lnTo>
                      <a:pt x="1113320" y="683854"/>
                    </a:lnTo>
                    <a:lnTo>
                      <a:pt x="952899" y="741277"/>
                    </a:lnTo>
                    <a:lnTo>
                      <a:pt x="897512" y="899723"/>
                    </a:lnTo>
                    <a:lnTo>
                      <a:pt x="45720" y="899723"/>
                    </a:lnTo>
                    <a:lnTo>
                      <a:pt x="0" y="820532"/>
                    </a:lnTo>
                    <a:lnTo>
                      <a:pt x="776766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49B01CA-5374-91B4-3F76-10AAFA74FC14}"/>
                  </a:ext>
                </a:extLst>
              </p:cNvPr>
              <p:cNvSpPr/>
              <p:nvPr/>
            </p:nvSpPr>
            <p:spPr bwMode="auto">
              <a:xfrm rot="1800000">
                <a:off x="5362297" y="3984080"/>
                <a:ext cx="1239840" cy="820533"/>
              </a:xfrm>
              <a:custGeom>
                <a:avLst/>
                <a:gdLst>
                  <a:gd name="connsiteX0" fmla="*/ 776767 w 1239840"/>
                  <a:gd name="connsiteY0" fmla="*/ 0 h 820533"/>
                  <a:gd name="connsiteX1" fmla="*/ 1239840 w 1239840"/>
                  <a:gd name="connsiteY1" fmla="*/ 0 h 820533"/>
                  <a:gd name="connsiteX2" fmla="*/ 1236788 w 1239840"/>
                  <a:gd name="connsiteY2" fmla="*/ 181427 h 820533"/>
                  <a:gd name="connsiteX3" fmla="*/ 1139843 w 1239840"/>
                  <a:gd name="connsiteY3" fmla="*/ 272593 h 820533"/>
                  <a:gd name="connsiteX4" fmla="*/ 1188626 w 1239840"/>
                  <a:gd name="connsiteY4" fmla="*/ 402807 h 820533"/>
                  <a:gd name="connsiteX5" fmla="*/ 1083040 w 1239840"/>
                  <a:gd name="connsiteY5" fmla="*/ 463767 h 820533"/>
                  <a:gd name="connsiteX6" fmla="*/ 1067600 w 1239840"/>
                  <a:gd name="connsiteY6" fmla="*/ 604664 h 820533"/>
                  <a:gd name="connsiteX7" fmla="*/ 907179 w 1239840"/>
                  <a:gd name="connsiteY7" fmla="*/ 662087 h 820533"/>
                  <a:gd name="connsiteX8" fmla="*/ 851792 w 1239840"/>
                  <a:gd name="connsiteY8" fmla="*/ 820533 h 820533"/>
                  <a:gd name="connsiteX9" fmla="*/ 0 w 1239840"/>
                  <a:gd name="connsiteY9" fmla="*/ 820533 h 820533"/>
                  <a:gd name="connsiteX10" fmla="*/ 776767 w 123984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840" h="820533">
                    <a:moveTo>
                      <a:pt x="776767" y="0"/>
                    </a:moveTo>
                    <a:lnTo>
                      <a:pt x="1239840" y="0"/>
                    </a:lnTo>
                    <a:lnTo>
                      <a:pt x="1236788" y="181427"/>
                    </a:lnTo>
                    <a:lnTo>
                      <a:pt x="1139843" y="272593"/>
                    </a:lnTo>
                    <a:lnTo>
                      <a:pt x="1188626" y="402807"/>
                    </a:lnTo>
                    <a:lnTo>
                      <a:pt x="1083040" y="463767"/>
                    </a:lnTo>
                    <a:lnTo>
                      <a:pt x="1067600" y="604664"/>
                    </a:lnTo>
                    <a:lnTo>
                      <a:pt x="907179" y="662087"/>
                    </a:lnTo>
                    <a:lnTo>
                      <a:pt x="851792" y="82053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E283BDE-D3CA-37D8-0953-E90AABB8E045}"/>
                  </a:ext>
                </a:extLst>
              </p:cNvPr>
              <p:cNvSpPr/>
              <p:nvPr/>
            </p:nvSpPr>
            <p:spPr bwMode="auto">
              <a:xfrm rot="1800000">
                <a:off x="6172497" y="4500018"/>
                <a:ext cx="1256538" cy="886524"/>
              </a:xfrm>
              <a:custGeom>
                <a:avLst/>
                <a:gdLst>
                  <a:gd name="connsiteX0" fmla="*/ 388048 w 1256538"/>
                  <a:gd name="connsiteY0" fmla="*/ 0 h 886524"/>
                  <a:gd name="connsiteX1" fmla="*/ 1218438 w 1256538"/>
                  <a:gd name="connsiteY1" fmla="*/ 0 h 886524"/>
                  <a:gd name="connsiteX2" fmla="*/ 1155967 w 1256538"/>
                  <a:gd name="connsiteY2" fmla="*/ 65991 h 886524"/>
                  <a:gd name="connsiteX3" fmla="*/ 1256538 w 1256538"/>
                  <a:gd name="connsiteY3" fmla="*/ 65991 h 886524"/>
                  <a:gd name="connsiteX4" fmla="*/ 479772 w 1256538"/>
                  <a:gd name="connsiteY4" fmla="*/ 886524 h 886524"/>
                  <a:gd name="connsiteX5" fmla="*/ 38100 w 1256538"/>
                  <a:gd name="connsiteY5" fmla="*/ 886524 h 886524"/>
                  <a:gd name="connsiteX6" fmla="*/ 61168 w 1256538"/>
                  <a:gd name="connsiteY6" fmla="*/ 820533 h 886524"/>
                  <a:gd name="connsiteX7" fmla="*/ 0 w 1256538"/>
                  <a:gd name="connsiteY7" fmla="*/ 820533 h 886524"/>
                  <a:gd name="connsiteX8" fmla="*/ 55387 w 1256538"/>
                  <a:gd name="connsiteY8" fmla="*/ 662087 h 886524"/>
                  <a:gd name="connsiteX9" fmla="*/ 215808 w 1256538"/>
                  <a:gd name="connsiteY9" fmla="*/ 604664 h 886524"/>
                  <a:gd name="connsiteX10" fmla="*/ 231248 w 1256538"/>
                  <a:gd name="connsiteY10" fmla="*/ 463767 h 886524"/>
                  <a:gd name="connsiteX11" fmla="*/ 336834 w 1256538"/>
                  <a:gd name="connsiteY11" fmla="*/ 402807 h 886524"/>
                  <a:gd name="connsiteX12" fmla="*/ 288051 w 1256538"/>
                  <a:gd name="connsiteY12" fmla="*/ 272593 h 886524"/>
                  <a:gd name="connsiteX13" fmla="*/ 384996 w 1256538"/>
                  <a:gd name="connsiteY13" fmla="*/ 181427 h 886524"/>
                  <a:gd name="connsiteX0" fmla="*/ 388048 w 1256538"/>
                  <a:gd name="connsiteY0" fmla="*/ 0 h 886524"/>
                  <a:gd name="connsiteX1" fmla="*/ 1218438 w 1256538"/>
                  <a:gd name="connsiteY1" fmla="*/ 0 h 886524"/>
                  <a:gd name="connsiteX2" fmla="*/ 1155967 w 1256538"/>
                  <a:gd name="connsiteY2" fmla="*/ 65991 h 886524"/>
                  <a:gd name="connsiteX3" fmla="*/ 1256538 w 1256538"/>
                  <a:gd name="connsiteY3" fmla="*/ 65991 h 886524"/>
                  <a:gd name="connsiteX4" fmla="*/ 479772 w 1256538"/>
                  <a:gd name="connsiteY4" fmla="*/ 886524 h 886524"/>
                  <a:gd name="connsiteX5" fmla="*/ 38100 w 1256538"/>
                  <a:gd name="connsiteY5" fmla="*/ 886524 h 886524"/>
                  <a:gd name="connsiteX6" fmla="*/ 0 w 1256538"/>
                  <a:gd name="connsiteY6" fmla="*/ 820533 h 886524"/>
                  <a:gd name="connsiteX7" fmla="*/ 55387 w 1256538"/>
                  <a:gd name="connsiteY7" fmla="*/ 662087 h 886524"/>
                  <a:gd name="connsiteX8" fmla="*/ 215808 w 1256538"/>
                  <a:gd name="connsiteY8" fmla="*/ 604664 h 886524"/>
                  <a:gd name="connsiteX9" fmla="*/ 231248 w 1256538"/>
                  <a:gd name="connsiteY9" fmla="*/ 463767 h 886524"/>
                  <a:gd name="connsiteX10" fmla="*/ 336834 w 1256538"/>
                  <a:gd name="connsiteY10" fmla="*/ 402807 h 886524"/>
                  <a:gd name="connsiteX11" fmla="*/ 288051 w 1256538"/>
                  <a:gd name="connsiteY11" fmla="*/ 272593 h 886524"/>
                  <a:gd name="connsiteX12" fmla="*/ 384996 w 1256538"/>
                  <a:gd name="connsiteY12" fmla="*/ 181427 h 886524"/>
                  <a:gd name="connsiteX13" fmla="*/ 388048 w 1256538"/>
                  <a:gd name="connsiteY13" fmla="*/ 0 h 886524"/>
                  <a:gd name="connsiteX0" fmla="*/ 388048 w 1256538"/>
                  <a:gd name="connsiteY0" fmla="*/ 0 h 886524"/>
                  <a:gd name="connsiteX1" fmla="*/ 1218438 w 1256538"/>
                  <a:gd name="connsiteY1" fmla="*/ 0 h 886524"/>
                  <a:gd name="connsiteX2" fmla="*/ 1256538 w 1256538"/>
                  <a:gd name="connsiteY2" fmla="*/ 65991 h 886524"/>
                  <a:gd name="connsiteX3" fmla="*/ 479772 w 1256538"/>
                  <a:gd name="connsiteY3" fmla="*/ 886524 h 886524"/>
                  <a:gd name="connsiteX4" fmla="*/ 38100 w 1256538"/>
                  <a:gd name="connsiteY4" fmla="*/ 886524 h 886524"/>
                  <a:gd name="connsiteX5" fmla="*/ 0 w 1256538"/>
                  <a:gd name="connsiteY5" fmla="*/ 820533 h 886524"/>
                  <a:gd name="connsiteX6" fmla="*/ 55387 w 1256538"/>
                  <a:gd name="connsiteY6" fmla="*/ 662087 h 886524"/>
                  <a:gd name="connsiteX7" fmla="*/ 215808 w 1256538"/>
                  <a:gd name="connsiteY7" fmla="*/ 604664 h 886524"/>
                  <a:gd name="connsiteX8" fmla="*/ 231248 w 1256538"/>
                  <a:gd name="connsiteY8" fmla="*/ 463767 h 886524"/>
                  <a:gd name="connsiteX9" fmla="*/ 336834 w 1256538"/>
                  <a:gd name="connsiteY9" fmla="*/ 402807 h 886524"/>
                  <a:gd name="connsiteX10" fmla="*/ 288051 w 1256538"/>
                  <a:gd name="connsiteY10" fmla="*/ 272593 h 886524"/>
                  <a:gd name="connsiteX11" fmla="*/ 384996 w 1256538"/>
                  <a:gd name="connsiteY11" fmla="*/ 181427 h 886524"/>
                  <a:gd name="connsiteX12" fmla="*/ 388048 w 1256538"/>
                  <a:gd name="connsiteY12" fmla="*/ 0 h 88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6538" h="886524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1256538" y="65991"/>
                    </a:lnTo>
                    <a:lnTo>
                      <a:pt x="479772" y="886524"/>
                    </a:lnTo>
                    <a:lnTo>
                      <a:pt x="38100" y="886524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cubicBezTo>
                      <a:pt x="386013" y="120951"/>
                      <a:pt x="387031" y="60476"/>
                      <a:pt x="38804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9122694-B80C-4183-89CB-C80A047DD88B}"/>
                  </a:ext>
                </a:extLst>
              </p:cNvPr>
              <p:cNvSpPr/>
              <p:nvPr/>
            </p:nvSpPr>
            <p:spPr bwMode="auto">
              <a:xfrm rot="1800000">
                <a:off x="6191546" y="4494915"/>
                <a:ext cx="1218438" cy="820533"/>
              </a:xfrm>
              <a:custGeom>
                <a:avLst/>
                <a:gdLst>
                  <a:gd name="connsiteX0" fmla="*/ 388048 w 1218438"/>
                  <a:gd name="connsiteY0" fmla="*/ 0 h 820533"/>
                  <a:gd name="connsiteX1" fmla="*/ 1218438 w 1218438"/>
                  <a:gd name="connsiteY1" fmla="*/ 0 h 820533"/>
                  <a:gd name="connsiteX2" fmla="*/ 441672 w 1218438"/>
                  <a:gd name="connsiteY2" fmla="*/ 820533 h 820533"/>
                  <a:gd name="connsiteX3" fmla="*/ 0 w 1218438"/>
                  <a:gd name="connsiteY3" fmla="*/ 820533 h 820533"/>
                  <a:gd name="connsiteX4" fmla="*/ 55387 w 1218438"/>
                  <a:gd name="connsiteY4" fmla="*/ 662087 h 820533"/>
                  <a:gd name="connsiteX5" fmla="*/ 215808 w 1218438"/>
                  <a:gd name="connsiteY5" fmla="*/ 604664 h 820533"/>
                  <a:gd name="connsiteX6" fmla="*/ 231248 w 1218438"/>
                  <a:gd name="connsiteY6" fmla="*/ 463767 h 820533"/>
                  <a:gd name="connsiteX7" fmla="*/ 336834 w 1218438"/>
                  <a:gd name="connsiteY7" fmla="*/ 402807 h 820533"/>
                  <a:gd name="connsiteX8" fmla="*/ 288051 w 1218438"/>
                  <a:gd name="connsiteY8" fmla="*/ 272593 h 820533"/>
                  <a:gd name="connsiteX9" fmla="*/ 384996 w 1218438"/>
                  <a:gd name="connsiteY9" fmla="*/ 181427 h 820533"/>
                  <a:gd name="connsiteX10" fmla="*/ 388048 w 1218438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438" h="820533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441672" y="820533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lnTo>
                      <a:pt x="388048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703E5DE8-C3FD-C9C2-5375-26ADA8149209}"/>
                </a:ext>
              </a:extLst>
            </p:cNvPr>
            <p:cNvSpPr/>
            <p:nvPr/>
          </p:nvSpPr>
          <p:spPr bwMode="auto">
            <a:xfrm>
              <a:off x="2702467" y="4017319"/>
              <a:ext cx="223838" cy="190500"/>
            </a:xfrm>
            <a:custGeom>
              <a:avLst/>
              <a:gdLst>
                <a:gd name="connsiteX0" fmla="*/ 76200 w 223838"/>
                <a:gd name="connsiteY0" fmla="*/ 0 h 190500"/>
                <a:gd name="connsiteX1" fmla="*/ 0 w 223838"/>
                <a:gd name="connsiteY1" fmla="*/ 90488 h 190500"/>
                <a:gd name="connsiteX2" fmla="*/ 76200 w 223838"/>
                <a:gd name="connsiteY2" fmla="*/ 190500 h 190500"/>
                <a:gd name="connsiteX3" fmla="*/ 204788 w 223838"/>
                <a:gd name="connsiteY3" fmla="*/ 166688 h 190500"/>
                <a:gd name="connsiteX4" fmla="*/ 223838 w 223838"/>
                <a:gd name="connsiteY4" fmla="*/ 66675 h 190500"/>
                <a:gd name="connsiteX5" fmla="*/ 76200 w 223838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90500">
                  <a:moveTo>
                    <a:pt x="76200" y="0"/>
                  </a:moveTo>
                  <a:lnTo>
                    <a:pt x="0" y="90488"/>
                  </a:lnTo>
                  <a:lnTo>
                    <a:pt x="76200" y="190500"/>
                  </a:lnTo>
                  <a:lnTo>
                    <a:pt x="204788" y="166688"/>
                  </a:lnTo>
                  <a:lnTo>
                    <a:pt x="223838" y="6667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3C11923C-9FAA-6EC9-C444-F6D0F27368DC}"/>
                </a:ext>
              </a:extLst>
            </p:cNvPr>
            <p:cNvSpPr/>
            <p:nvPr/>
          </p:nvSpPr>
          <p:spPr bwMode="auto">
            <a:xfrm>
              <a:off x="1182920" y="3938533"/>
              <a:ext cx="138112" cy="119063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EE5F696F-906F-2187-D413-F4755D4F80E4}"/>
              </a:ext>
            </a:extLst>
          </p:cNvPr>
          <p:cNvGrpSpPr/>
          <p:nvPr/>
        </p:nvGrpSpPr>
        <p:grpSpPr>
          <a:xfrm>
            <a:off x="6683730" y="1511949"/>
            <a:ext cx="2509451" cy="1340956"/>
            <a:chOff x="7140659" y="2976539"/>
            <a:chExt cx="2509451" cy="1340956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F305D568-A406-8377-D522-018DE703DAE7}"/>
                </a:ext>
              </a:extLst>
            </p:cNvPr>
            <p:cNvGrpSpPr/>
            <p:nvPr/>
          </p:nvGrpSpPr>
          <p:grpSpPr>
            <a:xfrm>
              <a:off x="7730116" y="2976539"/>
              <a:ext cx="1440391" cy="904921"/>
              <a:chOff x="4859095" y="4243772"/>
              <a:chExt cx="1440391" cy="904921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CB87F5E0-7AAC-5EFD-57C6-BAEDE66D5EB9}"/>
                  </a:ext>
                </a:extLst>
              </p:cNvPr>
              <p:cNvSpPr/>
              <p:nvPr/>
            </p:nvSpPr>
            <p:spPr bwMode="auto">
              <a:xfrm rot="1800000">
                <a:off x="4859095" y="4279841"/>
                <a:ext cx="1440391" cy="767689"/>
              </a:xfrm>
              <a:custGeom>
                <a:avLst/>
                <a:gdLst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160402 w 1440391"/>
                  <a:gd name="connsiteY3" fmla="*/ 164580 h 767689"/>
                  <a:gd name="connsiteX4" fmla="*/ 1235003 w 1440391"/>
                  <a:gd name="connsiteY4" fmla="*/ 213836 h 767689"/>
                  <a:gd name="connsiteX5" fmla="*/ 1423361 w 1440391"/>
                  <a:gd name="connsiteY5" fmla="*/ 213836 h 767689"/>
                  <a:gd name="connsiteX6" fmla="*/ 1440391 w 1440391"/>
                  <a:gd name="connsiteY6" fmla="*/ 332035 h 767689"/>
                  <a:gd name="connsiteX7" fmla="*/ 1283859 w 1440391"/>
                  <a:gd name="connsiteY7" fmla="*/ 378414 h 767689"/>
                  <a:gd name="connsiteX8" fmla="*/ 1402352 w 1440391"/>
                  <a:gd name="connsiteY8" fmla="*/ 456650 h 767689"/>
                  <a:gd name="connsiteX9" fmla="*/ 1104085 w 1440391"/>
                  <a:gd name="connsiteY9" fmla="*/ 511536 h 767689"/>
                  <a:gd name="connsiteX10" fmla="*/ 1242250 w 1440391"/>
                  <a:gd name="connsiteY10" fmla="*/ 585746 h 767689"/>
                  <a:gd name="connsiteX11" fmla="*/ 1014228 w 1440391"/>
                  <a:gd name="connsiteY11" fmla="*/ 673400 h 767689"/>
                  <a:gd name="connsiteX12" fmla="*/ 1063936 w 1440391"/>
                  <a:gd name="connsiteY12" fmla="*/ 767689 h 767689"/>
                  <a:gd name="connsiteX13" fmla="*/ 123457 w 1440391"/>
                  <a:gd name="connsiteY13" fmla="*/ 767688 h 767689"/>
                  <a:gd name="connsiteX14" fmla="*/ 325885 w 1440391"/>
                  <a:gd name="connsiteY14" fmla="*/ 553854 h 767689"/>
                  <a:gd name="connsiteX15" fmla="*/ 0 w 1440391"/>
                  <a:gd name="connsiteY15" fmla="*/ 553853 h 767689"/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160402 w 1440391"/>
                  <a:gd name="connsiteY3" fmla="*/ 164580 h 767689"/>
                  <a:gd name="connsiteX4" fmla="*/ 1235003 w 1440391"/>
                  <a:gd name="connsiteY4" fmla="*/ 213836 h 767689"/>
                  <a:gd name="connsiteX5" fmla="*/ 1423361 w 1440391"/>
                  <a:gd name="connsiteY5" fmla="*/ 213836 h 767689"/>
                  <a:gd name="connsiteX6" fmla="*/ 1440391 w 1440391"/>
                  <a:gd name="connsiteY6" fmla="*/ 332035 h 767689"/>
                  <a:gd name="connsiteX7" fmla="*/ 1283859 w 1440391"/>
                  <a:gd name="connsiteY7" fmla="*/ 378414 h 767689"/>
                  <a:gd name="connsiteX8" fmla="*/ 1402352 w 1440391"/>
                  <a:gd name="connsiteY8" fmla="*/ 456650 h 767689"/>
                  <a:gd name="connsiteX9" fmla="*/ 1104085 w 1440391"/>
                  <a:gd name="connsiteY9" fmla="*/ 511536 h 767689"/>
                  <a:gd name="connsiteX10" fmla="*/ 1242250 w 1440391"/>
                  <a:gd name="connsiteY10" fmla="*/ 585746 h 767689"/>
                  <a:gd name="connsiteX11" fmla="*/ 1014228 w 1440391"/>
                  <a:gd name="connsiteY11" fmla="*/ 673400 h 767689"/>
                  <a:gd name="connsiteX12" fmla="*/ 1063936 w 1440391"/>
                  <a:gd name="connsiteY12" fmla="*/ 767689 h 767689"/>
                  <a:gd name="connsiteX13" fmla="*/ 123457 w 1440391"/>
                  <a:gd name="connsiteY13" fmla="*/ 767688 h 767689"/>
                  <a:gd name="connsiteX14" fmla="*/ 0 w 1440391"/>
                  <a:gd name="connsiteY14" fmla="*/ 553853 h 767689"/>
                  <a:gd name="connsiteX15" fmla="*/ 524309 w 1440391"/>
                  <a:gd name="connsiteY15" fmla="*/ 0 h 767689"/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235003 w 1440391"/>
                  <a:gd name="connsiteY3" fmla="*/ 213836 h 767689"/>
                  <a:gd name="connsiteX4" fmla="*/ 1423361 w 1440391"/>
                  <a:gd name="connsiteY4" fmla="*/ 213836 h 767689"/>
                  <a:gd name="connsiteX5" fmla="*/ 1440391 w 1440391"/>
                  <a:gd name="connsiteY5" fmla="*/ 332035 h 767689"/>
                  <a:gd name="connsiteX6" fmla="*/ 1283859 w 1440391"/>
                  <a:gd name="connsiteY6" fmla="*/ 378414 h 767689"/>
                  <a:gd name="connsiteX7" fmla="*/ 1402352 w 1440391"/>
                  <a:gd name="connsiteY7" fmla="*/ 456650 h 767689"/>
                  <a:gd name="connsiteX8" fmla="*/ 1104085 w 1440391"/>
                  <a:gd name="connsiteY8" fmla="*/ 511536 h 767689"/>
                  <a:gd name="connsiteX9" fmla="*/ 1242250 w 1440391"/>
                  <a:gd name="connsiteY9" fmla="*/ 585746 h 767689"/>
                  <a:gd name="connsiteX10" fmla="*/ 1014228 w 1440391"/>
                  <a:gd name="connsiteY10" fmla="*/ 673400 h 767689"/>
                  <a:gd name="connsiteX11" fmla="*/ 1063936 w 1440391"/>
                  <a:gd name="connsiteY11" fmla="*/ 767689 h 767689"/>
                  <a:gd name="connsiteX12" fmla="*/ 123457 w 1440391"/>
                  <a:gd name="connsiteY12" fmla="*/ 767688 h 767689"/>
                  <a:gd name="connsiteX13" fmla="*/ 0 w 1440391"/>
                  <a:gd name="connsiteY13" fmla="*/ 553853 h 767689"/>
                  <a:gd name="connsiteX14" fmla="*/ 524309 w 1440391"/>
                  <a:gd name="connsiteY14" fmla="*/ 0 h 767689"/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423361 w 1440391"/>
                  <a:gd name="connsiteY3" fmla="*/ 213836 h 767689"/>
                  <a:gd name="connsiteX4" fmla="*/ 1440391 w 1440391"/>
                  <a:gd name="connsiteY4" fmla="*/ 332035 h 767689"/>
                  <a:gd name="connsiteX5" fmla="*/ 1283859 w 1440391"/>
                  <a:gd name="connsiteY5" fmla="*/ 378414 h 767689"/>
                  <a:gd name="connsiteX6" fmla="*/ 1402352 w 1440391"/>
                  <a:gd name="connsiteY6" fmla="*/ 456650 h 767689"/>
                  <a:gd name="connsiteX7" fmla="*/ 1104085 w 1440391"/>
                  <a:gd name="connsiteY7" fmla="*/ 511536 h 767689"/>
                  <a:gd name="connsiteX8" fmla="*/ 1242250 w 1440391"/>
                  <a:gd name="connsiteY8" fmla="*/ 585746 h 767689"/>
                  <a:gd name="connsiteX9" fmla="*/ 1014228 w 1440391"/>
                  <a:gd name="connsiteY9" fmla="*/ 673400 h 767689"/>
                  <a:gd name="connsiteX10" fmla="*/ 1063936 w 1440391"/>
                  <a:gd name="connsiteY10" fmla="*/ 767689 h 767689"/>
                  <a:gd name="connsiteX11" fmla="*/ 123457 w 1440391"/>
                  <a:gd name="connsiteY11" fmla="*/ 767688 h 767689"/>
                  <a:gd name="connsiteX12" fmla="*/ 0 w 1440391"/>
                  <a:gd name="connsiteY12" fmla="*/ 553853 h 767689"/>
                  <a:gd name="connsiteX13" fmla="*/ 524309 w 1440391"/>
                  <a:gd name="connsiteY13" fmla="*/ 0 h 767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0391" h="767689">
                    <a:moveTo>
                      <a:pt x="524309" y="0"/>
                    </a:moveTo>
                    <a:lnTo>
                      <a:pt x="1299903" y="1"/>
                    </a:lnTo>
                    <a:lnTo>
                      <a:pt x="1316933" y="118201"/>
                    </a:lnTo>
                    <a:lnTo>
                      <a:pt x="1423361" y="213836"/>
                    </a:lnTo>
                    <a:lnTo>
                      <a:pt x="1440391" y="332035"/>
                    </a:lnTo>
                    <a:lnTo>
                      <a:pt x="1283859" y="378414"/>
                    </a:lnTo>
                    <a:lnTo>
                      <a:pt x="1402352" y="456650"/>
                    </a:lnTo>
                    <a:lnTo>
                      <a:pt x="1104085" y="511536"/>
                    </a:lnTo>
                    <a:lnTo>
                      <a:pt x="1242250" y="585746"/>
                    </a:lnTo>
                    <a:lnTo>
                      <a:pt x="1014228" y="673400"/>
                    </a:lnTo>
                    <a:lnTo>
                      <a:pt x="1063936" y="767689"/>
                    </a:lnTo>
                    <a:lnTo>
                      <a:pt x="123457" y="767688"/>
                    </a:lnTo>
                    <a:lnTo>
                      <a:pt x="0" y="553853"/>
                    </a:lnTo>
                    <a:lnTo>
                      <a:pt x="524309" y="0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FDFA64BA-C076-2BCE-5F28-85C2859F8230}"/>
                  </a:ext>
                </a:extLst>
              </p:cNvPr>
              <p:cNvSpPr/>
              <p:nvPr/>
            </p:nvSpPr>
            <p:spPr bwMode="auto">
              <a:xfrm rot="1800000">
                <a:off x="5576629" y="4472106"/>
                <a:ext cx="695747" cy="676587"/>
              </a:xfrm>
              <a:custGeom>
                <a:avLst/>
                <a:gdLst>
                  <a:gd name="connsiteX0" fmla="*/ 407352 w 695747"/>
                  <a:gd name="connsiteY0" fmla="*/ 0 h 676587"/>
                  <a:gd name="connsiteX1" fmla="*/ 555259 w 695747"/>
                  <a:gd name="connsiteY1" fmla="*/ 0 h 676587"/>
                  <a:gd name="connsiteX2" fmla="*/ 572289 w 695747"/>
                  <a:gd name="connsiteY2" fmla="*/ 118200 h 676587"/>
                  <a:gd name="connsiteX3" fmla="*/ 678717 w 695747"/>
                  <a:gd name="connsiteY3" fmla="*/ 213835 h 676587"/>
                  <a:gd name="connsiteX4" fmla="*/ 695747 w 695747"/>
                  <a:gd name="connsiteY4" fmla="*/ 332034 h 676587"/>
                  <a:gd name="connsiteX5" fmla="*/ 539215 w 695747"/>
                  <a:gd name="connsiteY5" fmla="*/ 378413 h 676587"/>
                  <a:gd name="connsiteX6" fmla="*/ 657708 w 695747"/>
                  <a:gd name="connsiteY6" fmla="*/ 456649 h 676587"/>
                  <a:gd name="connsiteX7" fmla="*/ 359441 w 695747"/>
                  <a:gd name="connsiteY7" fmla="*/ 511535 h 676587"/>
                  <a:gd name="connsiteX8" fmla="*/ 497606 w 695747"/>
                  <a:gd name="connsiteY8" fmla="*/ 585745 h 676587"/>
                  <a:gd name="connsiteX9" fmla="*/ 269584 w 695747"/>
                  <a:gd name="connsiteY9" fmla="*/ 673399 h 676587"/>
                  <a:gd name="connsiteX10" fmla="*/ 271265 w 695747"/>
                  <a:gd name="connsiteY10" fmla="*/ 676587 h 676587"/>
                  <a:gd name="connsiteX11" fmla="*/ 271011 w 695747"/>
                  <a:gd name="connsiteY11" fmla="*/ 676564 h 676587"/>
                  <a:gd name="connsiteX12" fmla="*/ 174976 w 695747"/>
                  <a:gd name="connsiteY12" fmla="*/ 534037 h 676587"/>
                  <a:gd name="connsiteX13" fmla="*/ 143296 w 695747"/>
                  <a:gd name="connsiteY13" fmla="*/ 450591 h 676587"/>
                  <a:gd name="connsiteX14" fmla="*/ 0 w 695747"/>
                  <a:gd name="connsiteY14" fmla="*/ 373844 h 676587"/>
                  <a:gd name="connsiteX15" fmla="*/ 116970 w 695747"/>
                  <a:gd name="connsiteY15" fmla="*/ 243069 h 67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5747" h="676587">
                    <a:moveTo>
                      <a:pt x="407352" y="0"/>
                    </a:moveTo>
                    <a:lnTo>
                      <a:pt x="555259" y="0"/>
                    </a:lnTo>
                    <a:lnTo>
                      <a:pt x="572289" y="118200"/>
                    </a:lnTo>
                    <a:lnTo>
                      <a:pt x="678717" y="213835"/>
                    </a:lnTo>
                    <a:lnTo>
                      <a:pt x="695747" y="332034"/>
                    </a:lnTo>
                    <a:lnTo>
                      <a:pt x="539215" y="378413"/>
                    </a:lnTo>
                    <a:lnTo>
                      <a:pt x="657708" y="456649"/>
                    </a:lnTo>
                    <a:lnTo>
                      <a:pt x="359441" y="511535"/>
                    </a:lnTo>
                    <a:lnTo>
                      <a:pt x="497606" y="585745"/>
                    </a:lnTo>
                    <a:lnTo>
                      <a:pt x="269584" y="673399"/>
                    </a:lnTo>
                    <a:lnTo>
                      <a:pt x="271265" y="676587"/>
                    </a:lnTo>
                    <a:lnTo>
                      <a:pt x="271011" y="676564"/>
                    </a:lnTo>
                    <a:lnTo>
                      <a:pt x="174976" y="534037"/>
                    </a:lnTo>
                    <a:lnTo>
                      <a:pt x="143296" y="450591"/>
                    </a:lnTo>
                    <a:lnTo>
                      <a:pt x="0" y="373844"/>
                    </a:lnTo>
                    <a:lnTo>
                      <a:pt x="116970" y="243069"/>
                    </a:lnTo>
                    <a:close/>
                  </a:path>
                </a:pathLst>
              </a:custGeom>
              <a:solidFill>
                <a:srgbClr val="9933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6E25574-E6BC-5AFB-DDC5-1483CA88313F}"/>
                  </a:ext>
                </a:extLst>
              </p:cNvPr>
              <p:cNvSpPr/>
              <p:nvPr/>
            </p:nvSpPr>
            <p:spPr bwMode="auto">
              <a:xfrm rot="1800000">
                <a:off x="4920821" y="4243772"/>
                <a:ext cx="1316934" cy="553854"/>
              </a:xfrm>
              <a:custGeom>
                <a:avLst/>
                <a:gdLst>
                  <a:gd name="connsiteX0" fmla="*/ 524310 w 1316934"/>
                  <a:gd name="connsiteY0" fmla="*/ 0 h 553854"/>
                  <a:gd name="connsiteX1" fmla="*/ 1299904 w 1316934"/>
                  <a:gd name="connsiteY1" fmla="*/ 1 h 553854"/>
                  <a:gd name="connsiteX2" fmla="*/ 1316934 w 1316934"/>
                  <a:gd name="connsiteY2" fmla="*/ 118200 h 553854"/>
                  <a:gd name="connsiteX3" fmla="*/ 1160402 w 1316934"/>
                  <a:gd name="connsiteY3" fmla="*/ 164579 h 553854"/>
                  <a:gd name="connsiteX4" fmla="*/ 1278895 w 1316934"/>
                  <a:gd name="connsiteY4" fmla="*/ 242815 h 553854"/>
                  <a:gd name="connsiteX5" fmla="*/ 980628 w 1316934"/>
                  <a:gd name="connsiteY5" fmla="*/ 297701 h 553854"/>
                  <a:gd name="connsiteX6" fmla="*/ 1118793 w 1316934"/>
                  <a:gd name="connsiteY6" fmla="*/ 371911 h 553854"/>
                  <a:gd name="connsiteX7" fmla="*/ 890771 w 1316934"/>
                  <a:gd name="connsiteY7" fmla="*/ 459565 h 553854"/>
                  <a:gd name="connsiteX8" fmla="*/ 940479 w 1316934"/>
                  <a:gd name="connsiteY8" fmla="*/ 553854 h 553854"/>
                  <a:gd name="connsiteX9" fmla="*/ 0 w 1316934"/>
                  <a:gd name="connsiteY9" fmla="*/ 553853 h 553854"/>
                  <a:gd name="connsiteX10" fmla="*/ 524310 w 1316934"/>
                  <a:gd name="connsiteY10" fmla="*/ 0 h 55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6934" h="553854">
                    <a:moveTo>
                      <a:pt x="524310" y="0"/>
                    </a:moveTo>
                    <a:lnTo>
                      <a:pt x="1299904" y="1"/>
                    </a:lnTo>
                    <a:lnTo>
                      <a:pt x="1316934" y="118200"/>
                    </a:lnTo>
                    <a:lnTo>
                      <a:pt x="1160402" y="164579"/>
                    </a:lnTo>
                    <a:lnTo>
                      <a:pt x="1278895" y="242815"/>
                    </a:lnTo>
                    <a:lnTo>
                      <a:pt x="980628" y="297701"/>
                    </a:lnTo>
                    <a:lnTo>
                      <a:pt x="1118793" y="371911"/>
                    </a:lnTo>
                    <a:lnTo>
                      <a:pt x="890771" y="459565"/>
                    </a:lnTo>
                    <a:lnTo>
                      <a:pt x="940479" y="553854"/>
                    </a:lnTo>
                    <a:lnTo>
                      <a:pt x="0" y="553853"/>
                    </a:lnTo>
                    <a:lnTo>
                      <a:pt x="52431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5199052-4DCF-F53B-671E-B43BE6539BBB}"/>
                  </a:ext>
                </a:extLst>
              </p:cNvPr>
              <p:cNvSpPr/>
              <p:nvPr/>
            </p:nvSpPr>
            <p:spPr bwMode="auto">
              <a:xfrm>
                <a:off x="5079206" y="4286250"/>
                <a:ext cx="773386" cy="305272"/>
              </a:xfrm>
              <a:custGeom>
                <a:avLst/>
                <a:gdLst>
                  <a:gd name="connsiteX0" fmla="*/ 0 w 773386"/>
                  <a:gd name="connsiteY0" fmla="*/ 130969 h 305272"/>
                  <a:gd name="connsiteX1" fmla="*/ 373857 w 773386"/>
                  <a:gd name="connsiteY1" fmla="*/ 285750 h 305272"/>
                  <a:gd name="connsiteX2" fmla="*/ 771525 w 773386"/>
                  <a:gd name="connsiteY2" fmla="*/ 271463 h 305272"/>
                  <a:gd name="connsiteX3" fmla="*/ 495300 w 773386"/>
                  <a:gd name="connsiteY3" fmla="*/ 0 h 30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3386" h="305272">
                    <a:moveTo>
                      <a:pt x="0" y="130969"/>
                    </a:moveTo>
                    <a:cubicBezTo>
                      <a:pt x="122635" y="196651"/>
                      <a:pt x="245270" y="262334"/>
                      <a:pt x="373857" y="285750"/>
                    </a:cubicBezTo>
                    <a:cubicBezTo>
                      <a:pt x="502445" y="309166"/>
                      <a:pt x="751285" y="319088"/>
                      <a:pt x="771525" y="271463"/>
                    </a:cubicBezTo>
                    <a:cubicBezTo>
                      <a:pt x="791765" y="223838"/>
                      <a:pt x="643532" y="111919"/>
                      <a:pt x="495300" y="0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19A1427-2638-F8C9-02BB-AEFF85056B2D}"/>
                  </a:ext>
                </a:extLst>
              </p:cNvPr>
              <p:cNvSpPr/>
              <p:nvPr/>
            </p:nvSpPr>
            <p:spPr bwMode="auto">
              <a:xfrm>
                <a:off x="5178025" y="4329101"/>
                <a:ext cx="551846" cy="192648"/>
              </a:xfrm>
              <a:custGeom>
                <a:avLst/>
                <a:gdLst>
                  <a:gd name="connsiteX0" fmla="*/ 0 w 773386"/>
                  <a:gd name="connsiteY0" fmla="*/ 130969 h 305272"/>
                  <a:gd name="connsiteX1" fmla="*/ 373857 w 773386"/>
                  <a:gd name="connsiteY1" fmla="*/ 285750 h 305272"/>
                  <a:gd name="connsiteX2" fmla="*/ 771525 w 773386"/>
                  <a:gd name="connsiteY2" fmla="*/ 271463 h 305272"/>
                  <a:gd name="connsiteX3" fmla="*/ 495300 w 773386"/>
                  <a:gd name="connsiteY3" fmla="*/ 0 h 305272"/>
                  <a:gd name="connsiteX0" fmla="*/ 0 w 790264"/>
                  <a:gd name="connsiteY0" fmla="*/ 130969 h 363379"/>
                  <a:gd name="connsiteX1" fmla="*/ 373857 w 790264"/>
                  <a:gd name="connsiteY1" fmla="*/ 285750 h 363379"/>
                  <a:gd name="connsiteX2" fmla="*/ 788574 w 790264"/>
                  <a:gd name="connsiteY2" fmla="*/ 347820 h 363379"/>
                  <a:gd name="connsiteX3" fmla="*/ 495300 w 790264"/>
                  <a:gd name="connsiteY3" fmla="*/ 0 h 363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264" h="363379">
                    <a:moveTo>
                      <a:pt x="0" y="130969"/>
                    </a:moveTo>
                    <a:cubicBezTo>
                      <a:pt x="122635" y="196651"/>
                      <a:pt x="242428" y="249608"/>
                      <a:pt x="373857" y="285750"/>
                    </a:cubicBezTo>
                    <a:cubicBezTo>
                      <a:pt x="505286" y="321892"/>
                      <a:pt x="768334" y="395445"/>
                      <a:pt x="788574" y="347820"/>
                    </a:cubicBezTo>
                    <a:cubicBezTo>
                      <a:pt x="808814" y="300195"/>
                      <a:pt x="643532" y="111919"/>
                      <a:pt x="495300" y="0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BABF6C8-4A08-D205-9910-22FD59C91476}"/>
                  </a:ext>
                </a:extLst>
              </p:cNvPr>
              <p:cNvSpPr/>
              <p:nvPr/>
            </p:nvSpPr>
            <p:spPr bwMode="auto">
              <a:xfrm>
                <a:off x="5258908" y="4329101"/>
                <a:ext cx="296465" cy="103495"/>
              </a:xfrm>
              <a:custGeom>
                <a:avLst/>
                <a:gdLst>
                  <a:gd name="connsiteX0" fmla="*/ 0 w 773386"/>
                  <a:gd name="connsiteY0" fmla="*/ 130969 h 305272"/>
                  <a:gd name="connsiteX1" fmla="*/ 373857 w 773386"/>
                  <a:gd name="connsiteY1" fmla="*/ 285750 h 305272"/>
                  <a:gd name="connsiteX2" fmla="*/ 771525 w 773386"/>
                  <a:gd name="connsiteY2" fmla="*/ 271463 h 305272"/>
                  <a:gd name="connsiteX3" fmla="*/ 495300 w 773386"/>
                  <a:gd name="connsiteY3" fmla="*/ 0 h 305272"/>
                  <a:gd name="connsiteX0" fmla="*/ 0 w 790264"/>
                  <a:gd name="connsiteY0" fmla="*/ 130969 h 363379"/>
                  <a:gd name="connsiteX1" fmla="*/ 373857 w 790264"/>
                  <a:gd name="connsiteY1" fmla="*/ 285750 h 363379"/>
                  <a:gd name="connsiteX2" fmla="*/ 788574 w 790264"/>
                  <a:gd name="connsiteY2" fmla="*/ 347820 h 363379"/>
                  <a:gd name="connsiteX3" fmla="*/ 495300 w 790264"/>
                  <a:gd name="connsiteY3" fmla="*/ 0 h 363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264" h="363379">
                    <a:moveTo>
                      <a:pt x="0" y="130969"/>
                    </a:moveTo>
                    <a:cubicBezTo>
                      <a:pt x="122635" y="196651"/>
                      <a:pt x="242428" y="249608"/>
                      <a:pt x="373857" y="285750"/>
                    </a:cubicBezTo>
                    <a:cubicBezTo>
                      <a:pt x="505286" y="321892"/>
                      <a:pt x="768334" y="395445"/>
                      <a:pt x="788574" y="347820"/>
                    </a:cubicBezTo>
                    <a:cubicBezTo>
                      <a:pt x="808814" y="300195"/>
                      <a:pt x="643532" y="111919"/>
                      <a:pt x="495300" y="0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77F562B-22F9-417F-06B7-9BA1EFFAAD1F}"/>
                </a:ext>
              </a:extLst>
            </p:cNvPr>
            <p:cNvGrpSpPr/>
            <p:nvPr/>
          </p:nvGrpSpPr>
          <p:grpSpPr>
            <a:xfrm>
              <a:off x="7140659" y="3238122"/>
              <a:ext cx="1175294" cy="715929"/>
              <a:chOff x="4194399" y="4421981"/>
              <a:chExt cx="1175294" cy="715929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DC4A041-2698-F02C-7493-A98E3B2C3A78}"/>
                  </a:ext>
                </a:extLst>
              </p:cNvPr>
              <p:cNvGrpSpPr/>
              <p:nvPr/>
            </p:nvGrpSpPr>
            <p:grpSpPr>
              <a:xfrm>
                <a:off x="4194399" y="4505355"/>
                <a:ext cx="1175294" cy="632555"/>
                <a:chOff x="3935977" y="4434511"/>
                <a:chExt cx="1175294" cy="632555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0E8924E-A155-7CAF-394A-442ED8502731}"/>
                    </a:ext>
                  </a:extLst>
                </p:cNvPr>
                <p:cNvSpPr/>
                <p:nvPr/>
              </p:nvSpPr>
              <p:spPr bwMode="auto">
                <a:xfrm rot="1800000">
                  <a:off x="3935977" y="4453938"/>
                  <a:ext cx="1175294" cy="437451"/>
                </a:xfrm>
                <a:custGeom>
                  <a:avLst/>
                  <a:gdLst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260258 w 1175294"/>
                    <a:gd name="connsiteY12" fmla="*/ 266680 h 437451"/>
                    <a:gd name="connsiteX13" fmla="*/ 0 w 1175294"/>
                    <a:gd name="connsiteY13" fmla="*/ 26668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0 w 1175294"/>
                    <a:gd name="connsiteY12" fmla="*/ 266680 h 437451"/>
                    <a:gd name="connsiteX13" fmla="*/ 252457 w 1175294"/>
                    <a:gd name="connsiteY13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03378 w 1175294"/>
                    <a:gd name="connsiteY3" fmla="*/ 170771 h 437451"/>
                    <a:gd name="connsiteX4" fmla="*/ 1082634 w 1175294"/>
                    <a:gd name="connsiteY4" fmla="*/ 170771 h 437451"/>
                    <a:gd name="connsiteX5" fmla="*/ 1175294 w 1175294"/>
                    <a:gd name="connsiteY5" fmla="*/ 276206 h 437451"/>
                    <a:gd name="connsiteX6" fmla="*/ 1047732 w 1175294"/>
                    <a:gd name="connsiteY6" fmla="*/ 283863 h 437451"/>
                    <a:gd name="connsiteX7" fmla="*/ 1123703 w 1175294"/>
                    <a:gd name="connsiteY7" fmla="*/ 364650 h 437451"/>
                    <a:gd name="connsiteX8" fmla="*/ 840234 w 1175294"/>
                    <a:gd name="connsiteY8" fmla="*/ 381665 h 437451"/>
                    <a:gd name="connsiteX9" fmla="*/ 892087 w 1175294"/>
                    <a:gd name="connsiteY9" fmla="*/ 437451 h 437451"/>
                    <a:gd name="connsiteX10" fmla="*/ 98595 w 1175294"/>
                    <a:gd name="connsiteY10" fmla="*/ 437451 h 437451"/>
                    <a:gd name="connsiteX11" fmla="*/ 0 w 1175294"/>
                    <a:gd name="connsiteY11" fmla="*/ 266680 h 437451"/>
                    <a:gd name="connsiteX12" fmla="*/ 252457 w 1175294"/>
                    <a:gd name="connsiteY12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82634 w 1175294"/>
                    <a:gd name="connsiteY3" fmla="*/ 170771 h 437451"/>
                    <a:gd name="connsiteX4" fmla="*/ 1175294 w 1175294"/>
                    <a:gd name="connsiteY4" fmla="*/ 276206 h 437451"/>
                    <a:gd name="connsiteX5" fmla="*/ 1047732 w 1175294"/>
                    <a:gd name="connsiteY5" fmla="*/ 283863 h 437451"/>
                    <a:gd name="connsiteX6" fmla="*/ 1123703 w 1175294"/>
                    <a:gd name="connsiteY6" fmla="*/ 364650 h 437451"/>
                    <a:gd name="connsiteX7" fmla="*/ 840234 w 1175294"/>
                    <a:gd name="connsiteY7" fmla="*/ 381665 h 437451"/>
                    <a:gd name="connsiteX8" fmla="*/ 892087 w 1175294"/>
                    <a:gd name="connsiteY8" fmla="*/ 437451 h 437451"/>
                    <a:gd name="connsiteX9" fmla="*/ 98595 w 1175294"/>
                    <a:gd name="connsiteY9" fmla="*/ 437451 h 437451"/>
                    <a:gd name="connsiteX10" fmla="*/ 0 w 1175294"/>
                    <a:gd name="connsiteY10" fmla="*/ 266680 h 437451"/>
                    <a:gd name="connsiteX11" fmla="*/ 252457 w 1175294"/>
                    <a:gd name="connsiteY11" fmla="*/ 0 h 437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5294" h="437451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1082634" y="170771"/>
                      </a:lnTo>
                      <a:lnTo>
                        <a:pt x="1175294" y="276206"/>
                      </a:lnTo>
                      <a:lnTo>
                        <a:pt x="1047732" y="283863"/>
                      </a:lnTo>
                      <a:lnTo>
                        <a:pt x="1123703" y="364650"/>
                      </a:lnTo>
                      <a:lnTo>
                        <a:pt x="840234" y="381665"/>
                      </a:lnTo>
                      <a:lnTo>
                        <a:pt x="892087" y="437451"/>
                      </a:lnTo>
                      <a:lnTo>
                        <a:pt x="98595" y="437451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2CCD0692-81B9-56F8-1E50-A2DC3E7C790F}"/>
                    </a:ext>
                  </a:extLst>
                </p:cNvPr>
                <p:cNvSpPr/>
                <p:nvPr/>
              </p:nvSpPr>
              <p:spPr bwMode="auto">
                <a:xfrm>
                  <a:off x="4605338" y="4643438"/>
                  <a:ext cx="419061" cy="423628"/>
                </a:xfrm>
                <a:custGeom>
                  <a:avLst/>
                  <a:gdLst>
                    <a:gd name="connsiteX0" fmla="*/ 47625 w 419061"/>
                    <a:gd name="connsiteY0" fmla="*/ 0 h 423628"/>
                    <a:gd name="connsiteX1" fmla="*/ 190500 w 419061"/>
                    <a:gd name="connsiteY1" fmla="*/ 19050 h 423628"/>
                    <a:gd name="connsiteX2" fmla="*/ 340385 w 419061"/>
                    <a:gd name="connsiteY2" fmla="*/ 8470 h 423628"/>
                    <a:gd name="connsiteX3" fmla="*/ 391533 w 419061"/>
                    <a:gd name="connsiteY3" fmla="*/ 38000 h 423628"/>
                    <a:gd name="connsiteX4" fmla="*/ 419061 w 419061"/>
                    <a:gd name="connsiteY4" fmla="*/ 175639 h 423628"/>
                    <a:gd name="connsiteX5" fmla="*/ 391533 w 419061"/>
                    <a:gd name="connsiteY5" fmla="*/ 235189 h 423628"/>
                    <a:gd name="connsiteX6" fmla="*/ 419061 w 419061"/>
                    <a:gd name="connsiteY6" fmla="*/ 372829 h 423628"/>
                    <a:gd name="connsiteX7" fmla="*/ 304761 w 419061"/>
                    <a:gd name="connsiteY7" fmla="*/ 315679 h 423628"/>
                    <a:gd name="connsiteX8" fmla="*/ 330160 w 419061"/>
                    <a:gd name="connsiteY8" fmla="*/ 423628 h 423628"/>
                    <a:gd name="connsiteX9" fmla="*/ 76161 w 419061"/>
                    <a:gd name="connsiteY9" fmla="*/ 296629 h 423628"/>
                    <a:gd name="connsiteX10" fmla="*/ 82424 w 419061"/>
                    <a:gd name="connsiteY10" fmla="*/ 323958 h 423628"/>
                    <a:gd name="connsiteX11" fmla="*/ 54768 w 419061"/>
                    <a:gd name="connsiteY11" fmla="*/ 288131 h 423628"/>
                    <a:gd name="connsiteX12" fmla="*/ 59531 w 419061"/>
                    <a:gd name="connsiteY12" fmla="*/ 169068 h 423628"/>
                    <a:gd name="connsiteX13" fmla="*/ 0 w 419061"/>
                    <a:gd name="connsiteY13" fmla="*/ 42862 h 423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9061" h="423628">
                      <a:moveTo>
                        <a:pt x="47625" y="0"/>
                      </a:moveTo>
                      <a:lnTo>
                        <a:pt x="190500" y="19050"/>
                      </a:lnTo>
                      <a:lnTo>
                        <a:pt x="340385" y="8470"/>
                      </a:lnTo>
                      <a:lnTo>
                        <a:pt x="391533" y="38000"/>
                      </a:lnTo>
                      <a:lnTo>
                        <a:pt x="419061" y="175639"/>
                      </a:lnTo>
                      <a:lnTo>
                        <a:pt x="391533" y="235189"/>
                      </a:lnTo>
                      <a:lnTo>
                        <a:pt x="419061" y="372829"/>
                      </a:lnTo>
                      <a:lnTo>
                        <a:pt x="304761" y="315679"/>
                      </a:lnTo>
                      <a:lnTo>
                        <a:pt x="330160" y="423628"/>
                      </a:lnTo>
                      <a:lnTo>
                        <a:pt x="76161" y="296629"/>
                      </a:lnTo>
                      <a:lnTo>
                        <a:pt x="82424" y="323958"/>
                      </a:lnTo>
                      <a:lnTo>
                        <a:pt x="54768" y="288131"/>
                      </a:lnTo>
                      <a:lnTo>
                        <a:pt x="59531" y="169068"/>
                      </a:lnTo>
                      <a:lnTo>
                        <a:pt x="0" y="42862"/>
                      </a:lnTo>
                      <a:close/>
                    </a:path>
                  </a:pathLst>
                </a:custGeom>
                <a:solidFill>
                  <a:srgbClr val="9933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CAE8CDF-C187-A2DD-0FC9-BF6EE3F5C605}"/>
                    </a:ext>
                  </a:extLst>
                </p:cNvPr>
                <p:cNvSpPr/>
                <p:nvPr/>
              </p:nvSpPr>
              <p:spPr bwMode="auto">
                <a:xfrm rot="1800000">
                  <a:off x="3985275" y="4434511"/>
                  <a:ext cx="1076699" cy="266680"/>
                </a:xfrm>
                <a:custGeom>
                  <a:avLst/>
                  <a:gdLst>
                    <a:gd name="connsiteX0" fmla="*/ 252457 w 1076699"/>
                    <a:gd name="connsiteY0" fmla="*/ 0 h 266680"/>
                    <a:gd name="connsiteX1" fmla="*/ 984039 w 1076699"/>
                    <a:gd name="connsiteY1" fmla="*/ 0 h 266680"/>
                    <a:gd name="connsiteX2" fmla="*/ 1076699 w 1076699"/>
                    <a:gd name="connsiteY2" fmla="*/ 105435 h 266680"/>
                    <a:gd name="connsiteX3" fmla="*/ 949137 w 1076699"/>
                    <a:gd name="connsiteY3" fmla="*/ 113092 h 266680"/>
                    <a:gd name="connsiteX4" fmla="*/ 1025109 w 1076699"/>
                    <a:gd name="connsiteY4" fmla="*/ 193879 h 266680"/>
                    <a:gd name="connsiteX5" fmla="*/ 741639 w 1076699"/>
                    <a:gd name="connsiteY5" fmla="*/ 210894 h 266680"/>
                    <a:gd name="connsiteX6" fmla="*/ 793492 w 1076699"/>
                    <a:gd name="connsiteY6" fmla="*/ 266680 h 266680"/>
                    <a:gd name="connsiteX7" fmla="*/ 0 w 1076699"/>
                    <a:gd name="connsiteY7" fmla="*/ 266680 h 266680"/>
                    <a:gd name="connsiteX8" fmla="*/ 252457 w 1076699"/>
                    <a:gd name="connsiteY8" fmla="*/ 0 h 266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76699" h="266680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949137" y="113092"/>
                      </a:lnTo>
                      <a:lnTo>
                        <a:pt x="1025109" y="193879"/>
                      </a:lnTo>
                      <a:lnTo>
                        <a:pt x="741639" y="210894"/>
                      </a:lnTo>
                      <a:lnTo>
                        <a:pt x="793492" y="266680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D4E17977-CB44-EBCC-FFC5-1F9092078F82}"/>
                  </a:ext>
                </a:extLst>
              </p:cNvPr>
              <p:cNvSpPr/>
              <p:nvPr/>
            </p:nvSpPr>
            <p:spPr bwMode="auto">
              <a:xfrm>
                <a:off x="4595813" y="4421981"/>
                <a:ext cx="507206" cy="35480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C807EBF-079A-E306-C63D-F203FA1A9B95}"/>
                  </a:ext>
                </a:extLst>
              </p:cNvPr>
              <p:cNvSpPr/>
              <p:nvPr/>
            </p:nvSpPr>
            <p:spPr bwMode="auto">
              <a:xfrm>
                <a:off x="4452938" y="4467225"/>
                <a:ext cx="446466" cy="24705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2F90B020-3C5A-4028-2497-6E3E74213850}"/>
                </a:ext>
              </a:extLst>
            </p:cNvPr>
            <p:cNvGrpSpPr/>
            <p:nvPr/>
          </p:nvGrpSpPr>
          <p:grpSpPr>
            <a:xfrm flipH="1">
              <a:off x="8335456" y="3684334"/>
              <a:ext cx="1314654" cy="633161"/>
              <a:chOff x="6153337" y="3638803"/>
              <a:chExt cx="1314654" cy="633161"/>
            </a:xfrm>
          </p:grpSpPr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5C34E6AF-1C33-6CE2-9E6C-CA8F8D3962FD}"/>
                  </a:ext>
                </a:extLst>
              </p:cNvPr>
              <p:cNvSpPr/>
              <p:nvPr/>
            </p:nvSpPr>
            <p:spPr bwMode="auto">
              <a:xfrm rot="1800000">
                <a:off x="6153337" y="3638803"/>
                <a:ext cx="1314654" cy="41145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2B903ECF-787C-2E23-F72A-9E6628F8FBFF}"/>
                  </a:ext>
                </a:extLst>
              </p:cNvPr>
              <p:cNvSpPr/>
              <p:nvPr/>
            </p:nvSpPr>
            <p:spPr bwMode="auto">
              <a:xfrm>
                <a:off x="7027069" y="3874774"/>
                <a:ext cx="379548" cy="397190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7467F3DD-45E3-9920-0322-3E8823F124FF}"/>
                  </a:ext>
                </a:extLst>
              </p:cNvPr>
              <p:cNvSpPr/>
              <p:nvPr/>
            </p:nvSpPr>
            <p:spPr bwMode="auto">
              <a:xfrm rot="4500000">
                <a:off x="6552544" y="3928203"/>
                <a:ext cx="359647" cy="13972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C37BD14E-354B-454A-2310-88C71C950712}"/>
                  </a:ext>
                </a:extLst>
              </p:cNvPr>
              <p:cNvSpPr/>
              <p:nvPr/>
            </p:nvSpPr>
            <p:spPr bwMode="auto">
              <a:xfrm>
                <a:off x="6695657" y="4038600"/>
                <a:ext cx="138531" cy="140644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C15C7975-AA05-7CF7-07AD-A27568619B6F}"/>
                  </a:ext>
                </a:extLst>
              </p:cNvPr>
              <p:cNvSpPr/>
              <p:nvPr/>
            </p:nvSpPr>
            <p:spPr bwMode="auto">
              <a:xfrm>
                <a:off x="7081837" y="3921920"/>
                <a:ext cx="276226" cy="304798"/>
              </a:xfrm>
              <a:prstGeom prst="ellipse">
                <a:avLst/>
              </a:prstGeom>
              <a:solidFill>
                <a:srgbClr val="FFCC66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D014D9E-D0EE-2EA1-DAE9-5640C42AE2CF}"/>
                  </a:ext>
                </a:extLst>
              </p:cNvPr>
              <p:cNvSpPr/>
              <p:nvPr/>
            </p:nvSpPr>
            <p:spPr bwMode="auto">
              <a:xfrm>
                <a:off x="7119939" y="3950480"/>
                <a:ext cx="207170" cy="242920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393D4808-DE22-7E70-6DB9-0D38A8134CE3}"/>
                  </a:ext>
                </a:extLst>
              </p:cNvPr>
              <p:cNvSpPr/>
              <p:nvPr/>
            </p:nvSpPr>
            <p:spPr bwMode="auto">
              <a:xfrm>
                <a:off x="7143626" y="3983831"/>
                <a:ext cx="150284" cy="176218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D504B269-C09D-AECF-38A1-BB3EFE576F01}"/>
                  </a:ext>
                </a:extLst>
              </p:cNvPr>
              <p:cNvSpPr/>
              <p:nvPr/>
            </p:nvSpPr>
            <p:spPr bwMode="auto">
              <a:xfrm>
                <a:off x="7181854" y="4038599"/>
                <a:ext cx="69451" cy="83349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8CA30E7A-4BC3-D8D5-EA9B-1312C1566AFF}"/>
              </a:ext>
            </a:extLst>
          </p:cNvPr>
          <p:cNvGrpSpPr/>
          <p:nvPr/>
        </p:nvGrpSpPr>
        <p:grpSpPr>
          <a:xfrm>
            <a:off x="3758476" y="4492107"/>
            <a:ext cx="2459789" cy="1428099"/>
            <a:chOff x="3758476" y="4569177"/>
            <a:chExt cx="2459789" cy="1428099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E9C8BBE6-A856-CC35-4777-698367BBB297}"/>
                </a:ext>
              </a:extLst>
            </p:cNvPr>
            <p:cNvSpPr/>
            <p:nvPr/>
          </p:nvSpPr>
          <p:spPr bwMode="auto">
            <a:xfrm rot="1625834">
              <a:off x="4462842" y="5386393"/>
              <a:ext cx="644753" cy="252626"/>
            </a:xfrm>
            <a:custGeom>
              <a:avLst/>
              <a:gdLst>
                <a:gd name="connsiteX0" fmla="*/ 174550 w 940013"/>
                <a:gd name="connsiteY0" fmla="*/ 208602 h 368314"/>
                <a:gd name="connsiteX1" fmla="*/ 444913 w 940013"/>
                <a:gd name="connsiteY1" fmla="*/ 219685 h 368314"/>
                <a:gd name="connsiteX2" fmla="*/ 600229 w 940013"/>
                <a:gd name="connsiteY2" fmla="*/ 77221 h 368314"/>
                <a:gd name="connsiteX3" fmla="*/ 649486 w 940013"/>
                <a:gd name="connsiteY3" fmla="*/ 101575 h 368314"/>
                <a:gd name="connsiteX4" fmla="*/ 749220 w 940013"/>
                <a:gd name="connsiteY4" fmla="*/ 0 h 368314"/>
                <a:gd name="connsiteX5" fmla="*/ 940013 w 940013"/>
                <a:gd name="connsiteY5" fmla="*/ 23740 h 368314"/>
                <a:gd name="connsiteX6" fmla="*/ 613819 w 940013"/>
                <a:gd name="connsiteY6" fmla="*/ 368314 h 368314"/>
                <a:gd name="connsiteX7" fmla="*/ 0 w 940013"/>
                <a:gd name="connsiteY7" fmla="*/ 368313 h 368314"/>
                <a:gd name="connsiteX8" fmla="*/ 174550 w 940013"/>
                <a:gd name="connsiteY8" fmla="*/ 208602 h 36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013" h="368314">
                  <a:moveTo>
                    <a:pt x="174550" y="208602"/>
                  </a:moveTo>
                  <a:lnTo>
                    <a:pt x="444913" y="219685"/>
                  </a:lnTo>
                  <a:lnTo>
                    <a:pt x="600229" y="77221"/>
                  </a:lnTo>
                  <a:lnTo>
                    <a:pt x="649486" y="101575"/>
                  </a:lnTo>
                  <a:lnTo>
                    <a:pt x="749220" y="0"/>
                  </a:lnTo>
                  <a:lnTo>
                    <a:pt x="940013" y="23740"/>
                  </a:lnTo>
                  <a:lnTo>
                    <a:pt x="613819" y="368314"/>
                  </a:lnTo>
                  <a:lnTo>
                    <a:pt x="0" y="368313"/>
                  </a:lnTo>
                  <a:lnTo>
                    <a:pt x="174550" y="208602"/>
                  </a:lnTo>
                  <a:close/>
                </a:path>
              </a:pathLst>
            </a:custGeom>
            <a:solidFill>
              <a:srgbClr val="CCECFF"/>
            </a:solid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53311DE-7A97-68CC-60D1-C096F116920F}"/>
                </a:ext>
              </a:extLst>
            </p:cNvPr>
            <p:cNvSpPr/>
            <p:nvPr/>
          </p:nvSpPr>
          <p:spPr bwMode="auto">
            <a:xfrm rot="1800000">
              <a:off x="3762317" y="4874266"/>
              <a:ext cx="1419965" cy="562801"/>
            </a:xfrm>
            <a:custGeom>
              <a:avLst/>
              <a:gdLst>
                <a:gd name="connsiteX0" fmla="*/ 776767 w 2070230"/>
                <a:gd name="connsiteY0" fmla="*/ 0 h 820533"/>
                <a:gd name="connsiteX1" fmla="*/ 2070230 w 2070230"/>
                <a:gd name="connsiteY1" fmla="*/ 0 h 820533"/>
                <a:gd name="connsiteX2" fmla="*/ 1619658 w 2070230"/>
                <a:gd name="connsiteY2" fmla="*/ 475959 h 820533"/>
                <a:gd name="connsiteX3" fmla="*/ 1428865 w 2070230"/>
                <a:gd name="connsiteY3" fmla="*/ 452219 h 820533"/>
                <a:gd name="connsiteX4" fmla="*/ 1329131 w 2070230"/>
                <a:gd name="connsiteY4" fmla="*/ 553794 h 820533"/>
                <a:gd name="connsiteX5" fmla="*/ 1279874 w 2070230"/>
                <a:gd name="connsiteY5" fmla="*/ 529440 h 820533"/>
                <a:gd name="connsiteX6" fmla="*/ 1124558 w 2070230"/>
                <a:gd name="connsiteY6" fmla="*/ 671904 h 820533"/>
                <a:gd name="connsiteX7" fmla="*/ 854195 w 2070230"/>
                <a:gd name="connsiteY7" fmla="*/ 660821 h 820533"/>
                <a:gd name="connsiteX8" fmla="*/ 679645 w 2070230"/>
                <a:gd name="connsiteY8" fmla="*/ 820532 h 820533"/>
                <a:gd name="connsiteX9" fmla="*/ 0 w 2070230"/>
                <a:gd name="connsiteY9" fmla="*/ 820533 h 820533"/>
                <a:gd name="connsiteX10" fmla="*/ 776767 w 2070230"/>
                <a:gd name="connsiteY10" fmla="*/ 0 h 8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70230" h="820533">
                  <a:moveTo>
                    <a:pt x="776767" y="0"/>
                  </a:moveTo>
                  <a:lnTo>
                    <a:pt x="2070230" y="0"/>
                  </a:lnTo>
                  <a:lnTo>
                    <a:pt x="1619658" y="475959"/>
                  </a:lnTo>
                  <a:lnTo>
                    <a:pt x="1428865" y="452219"/>
                  </a:lnTo>
                  <a:lnTo>
                    <a:pt x="1329131" y="553794"/>
                  </a:lnTo>
                  <a:lnTo>
                    <a:pt x="1279874" y="529440"/>
                  </a:lnTo>
                  <a:lnTo>
                    <a:pt x="1124558" y="671904"/>
                  </a:lnTo>
                  <a:lnTo>
                    <a:pt x="854195" y="660821"/>
                  </a:lnTo>
                  <a:lnTo>
                    <a:pt x="679645" y="820532"/>
                  </a:lnTo>
                  <a:lnTo>
                    <a:pt x="0" y="820533"/>
                  </a:lnTo>
                  <a:lnTo>
                    <a:pt x="776767" y="0"/>
                  </a:lnTo>
                  <a:close/>
                </a:path>
              </a:pathLst>
            </a:custGeom>
            <a:solidFill>
              <a:srgbClr val="CCECFF"/>
            </a:solid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AC645EC2-3981-845C-7D01-F0113F75B921}"/>
                </a:ext>
              </a:extLst>
            </p:cNvPr>
            <p:cNvGrpSpPr/>
            <p:nvPr/>
          </p:nvGrpSpPr>
          <p:grpSpPr>
            <a:xfrm>
              <a:off x="3758476" y="4569177"/>
              <a:ext cx="1517892" cy="884209"/>
              <a:chOff x="5196983" y="4026321"/>
              <a:chExt cx="2213001" cy="1289127"/>
            </a:xfrm>
            <a:solidFill>
              <a:srgbClr val="00B0F0"/>
            </a:solidFill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3C91376-4FCF-3F9C-F5E4-99A2BA7CCEB7}"/>
                  </a:ext>
                </a:extLst>
              </p:cNvPr>
              <p:cNvSpPr/>
              <p:nvPr/>
            </p:nvSpPr>
            <p:spPr bwMode="auto">
              <a:xfrm rot="1800000">
                <a:off x="5196983" y="4026321"/>
                <a:ext cx="1239840" cy="820533"/>
              </a:xfrm>
              <a:custGeom>
                <a:avLst/>
                <a:gdLst>
                  <a:gd name="connsiteX0" fmla="*/ 776767 w 1239840"/>
                  <a:gd name="connsiteY0" fmla="*/ 0 h 820533"/>
                  <a:gd name="connsiteX1" fmla="*/ 1239840 w 1239840"/>
                  <a:gd name="connsiteY1" fmla="*/ 0 h 820533"/>
                  <a:gd name="connsiteX2" fmla="*/ 1236788 w 1239840"/>
                  <a:gd name="connsiteY2" fmla="*/ 181427 h 820533"/>
                  <a:gd name="connsiteX3" fmla="*/ 1139843 w 1239840"/>
                  <a:gd name="connsiteY3" fmla="*/ 272593 h 820533"/>
                  <a:gd name="connsiteX4" fmla="*/ 1188626 w 1239840"/>
                  <a:gd name="connsiteY4" fmla="*/ 402807 h 820533"/>
                  <a:gd name="connsiteX5" fmla="*/ 1083040 w 1239840"/>
                  <a:gd name="connsiteY5" fmla="*/ 463767 h 820533"/>
                  <a:gd name="connsiteX6" fmla="*/ 1067600 w 1239840"/>
                  <a:gd name="connsiteY6" fmla="*/ 604664 h 820533"/>
                  <a:gd name="connsiteX7" fmla="*/ 907179 w 1239840"/>
                  <a:gd name="connsiteY7" fmla="*/ 662087 h 820533"/>
                  <a:gd name="connsiteX8" fmla="*/ 851792 w 1239840"/>
                  <a:gd name="connsiteY8" fmla="*/ 820533 h 820533"/>
                  <a:gd name="connsiteX9" fmla="*/ 0 w 1239840"/>
                  <a:gd name="connsiteY9" fmla="*/ 820533 h 820533"/>
                  <a:gd name="connsiteX10" fmla="*/ 776767 w 123984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840" h="820533">
                    <a:moveTo>
                      <a:pt x="776767" y="0"/>
                    </a:moveTo>
                    <a:lnTo>
                      <a:pt x="1239840" y="0"/>
                    </a:lnTo>
                    <a:lnTo>
                      <a:pt x="1236788" y="181427"/>
                    </a:lnTo>
                    <a:lnTo>
                      <a:pt x="1139843" y="272593"/>
                    </a:lnTo>
                    <a:lnTo>
                      <a:pt x="1188626" y="402807"/>
                    </a:lnTo>
                    <a:lnTo>
                      <a:pt x="1083040" y="463767"/>
                    </a:lnTo>
                    <a:lnTo>
                      <a:pt x="1067600" y="604664"/>
                    </a:lnTo>
                    <a:lnTo>
                      <a:pt x="907179" y="662087"/>
                    </a:lnTo>
                    <a:lnTo>
                      <a:pt x="851792" y="82053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9D96B401-EDD7-CDF3-96D2-3B1B27AEB42F}"/>
                  </a:ext>
                </a:extLst>
              </p:cNvPr>
              <p:cNvSpPr/>
              <p:nvPr/>
            </p:nvSpPr>
            <p:spPr bwMode="auto">
              <a:xfrm rot="1800000">
                <a:off x="6191546" y="4494915"/>
                <a:ext cx="1218438" cy="820533"/>
              </a:xfrm>
              <a:custGeom>
                <a:avLst/>
                <a:gdLst>
                  <a:gd name="connsiteX0" fmla="*/ 388048 w 1218438"/>
                  <a:gd name="connsiteY0" fmla="*/ 0 h 820533"/>
                  <a:gd name="connsiteX1" fmla="*/ 1218438 w 1218438"/>
                  <a:gd name="connsiteY1" fmla="*/ 0 h 820533"/>
                  <a:gd name="connsiteX2" fmla="*/ 441672 w 1218438"/>
                  <a:gd name="connsiteY2" fmla="*/ 820533 h 820533"/>
                  <a:gd name="connsiteX3" fmla="*/ 0 w 1218438"/>
                  <a:gd name="connsiteY3" fmla="*/ 820533 h 820533"/>
                  <a:gd name="connsiteX4" fmla="*/ 55387 w 1218438"/>
                  <a:gd name="connsiteY4" fmla="*/ 662087 h 820533"/>
                  <a:gd name="connsiteX5" fmla="*/ 215808 w 1218438"/>
                  <a:gd name="connsiteY5" fmla="*/ 604664 h 820533"/>
                  <a:gd name="connsiteX6" fmla="*/ 231248 w 1218438"/>
                  <a:gd name="connsiteY6" fmla="*/ 463767 h 820533"/>
                  <a:gd name="connsiteX7" fmla="*/ 336834 w 1218438"/>
                  <a:gd name="connsiteY7" fmla="*/ 402807 h 820533"/>
                  <a:gd name="connsiteX8" fmla="*/ 288051 w 1218438"/>
                  <a:gd name="connsiteY8" fmla="*/ 272593 h 820533"/>
                  <a:gd name="connsiteX9" fmla="*/ 384996 w 1218438"/>
                  <a:gd name="connsiteY9" fmla="*/ 181427 h 820533"/>
                  <a:gd name="connsiteX10" fmla="*/ 388048 w 1218438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438" h="820533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441672" y="820533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lnTo>
                      <a:pt x="388048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D8531B18-925D-A9D8-89E6-E177042628F4}"/>
                </a:ext>
              </a:extLst>
            </p:cNvPr>
            <p:cNvGrpSpPr/>
            <p:nvPr/>
          </p:nvGrpSpPr>
          <p:grpSpPr>
            <a:xfrm flipH="1">
              <a:off x="5088469" y="5251955"/>
              <a:ext cx="1063562" cy="745321"/>
              <a:chOff x="5623357" y="4125804"/>
              <a:chExt cx="1655883" cy="1101130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C667806-99C3-9C55-6E4C-AC6816D99874}"/>
                  </a:ext>
                </a:extLst>
              </p:cNvPr>
              <p:cNvSpPr/>
              <p:nvPr/>
            </p:nvSpPr>
            <p:spPr bwMode="auto">
              <a:xfrm>
                <a:off x="5691940" y="4133055"/>
                <a:ext cx="1518485" cy="1093879"/>
              </a:xfrm>
              <a:custGeom>
                <a:avLst/>
                <a:gdLst>
                  <a:gd name="connsiteX0" fmla="*/ 572423 w 1518484"/>
                  <a:gd name="connsiteY0" fmla="*/ 0 h 1093878"/>
                  <a:gd name="connsiteX1" fmla="*/ 678108 w 1518484"/>
                  <a:gd name="connsiteY1" fmla="*/ 27009 h 1093878"/>
                  <a:gd name="connsiteX2" fmla="*/ 1474708 w 1518484"/>
                  <a:gd name="connsiteY2" fmla="*/ 518488 h 1093878"/>
                  <a:gd name="connsiteX3" fmla="*/ 1518484 w 1518484"/>
                  <a:gd name="connsiteY3" fmla="*/ 583692 h 1093878"/>
                  <a:gd name="connsiteX4" fmla="*/ 1518103 w 1518484"/>
                  <a:gd name="connsiteY4" fmla="*/ 584900 h 1093878"/>
                  <a:gd name="connsiteX5" fmla="*/ 1518484 w 1518484"/>
                  <a:gd name="connsiteY5" fmla="*/ 584900 h 1093878"/>
                  <a:gd name="connsiteX6" fmla="*/ 1518484 w 1518484"/>
                  <a:gd name="connsiteY6" fmla="*/ 736797 h 1093878"/>
                  <a:gd name="connsiteX7" fmla="*/ 1517205 w 1518484"/>
                  <a:gd name="connsiteY7" fmla="*/ 736797 h 1093878"/>
                  <a:gd name="connsiteX8" fmla="*/ 1518484 w 1518484"/>
                  <a:gd name="connsiteY8" fmla="*/ 740854 h 1093878"/>
                  <a:gd name="connsiteX9" fmla="*/ 1474708 w 1518484"/>
                  <a:gd name="connsiteY9" fmla="*/ 806059 h 1093878"/>
                  <a:gd name="connsiteX10" fmla="*/ 1051979 w 1518484"/>
                  <a:gd name="connsiteY10" fmla="*/ 1066870 h 1093878"/>
                  <a:gd name="connsiteX11" fmla="*/ 840609 w 1518484"/>
                  <a:gd name="connsiteY11" fmla="*/ 1066870 h 1093878"/>
                  <a:gd name="connsiteX12" fmla="*/ 44008 w 1518484"/>
                  <a:gd name="connsiteY12" fmla="*/ 575391 h 1093878"/>
                  <a:gd name="connsiteX13" fmla="*/ 11176 w 1518484"/>
                  <a:gd name="connsiteY13" fmla="*/ 544887 h 1093878"/>
                  <a:gd name="connsiteX14" fmla="*/ 1858 w 1518484"/>
                  <a:gd name="connsiteY14" fmla="*/ 515341 h 1093878"/>
                  <a:gd name="connsiteX15" fmla="*/ 0 w 1518484"/>
                  <a:gd name="connsiteY15" fmla="*/ 515341 h 1093878"/>
                  <a:gd name="connsiteX16" fmla="*/ 0 w 1518484"/>
                  <a:gd name="connsiteY16" fmla="*/ 351537 h 1093878"/>
                  <a:gd name="connsiteX17" fmla="*/ 702 w 1518484"/>
                  <a:gd name="connsiteY17" fmla="*/ 351537 h 1093878"/>
                  <a:gd name="connsiteX18" fmla="*/ 11176 w 1518484"/>
                  <a:gd name="connsiteY18" fmla="*/ 318325 h 1093878"/>
                  <a:gd name="connsiteX19" fmla="*/ 44008 w 1518484"/>
                  <a:gd name="connsiteY19" fmla="*/ 287820 h 1093878"/>
                  <a:gd name="connsiteX20" fmla="*/ 466738 w 1518484"/>
                  <a:gd name="connsiteY20" fmla="*/ 27009 h 1093878"/>
                  <a:gd name="connsiteX21" fmla="*/ 572423 w 1518484"/>
                  <a:gd name="connsiteY21" fmla="*/ 0 h 109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18484" h="1093878">
                    <a:moveTo>
                      <a:pt x="572423" y="0"/>
                    </a:moveTo>
                    <a:cubicBezTo>
                      <a:pt x="610673" y="0"/>
                      <a:pt x="648924" y="9003"/>
                      <a:pt x="678108" y="27009"/>
                    </a:cubicBezTo>
                    <a:lnTo>
                      <a:pt x="1474708" y="518488"/>
                    </a:lnTo>
                    <a:cubicBezTo>
                      <a:pt x="1503892" y="536494"/>
                      <a:pt x="1518484" y="560093"/>
                      <a:pt x="1518484" y="583692"/>
                    </a:cubicBezTo>
                    <a:lnTo>
                      <a:pt x="1518103" y="584900"/>
                    </a:lnTo>
                    <a:lnTo>
                      <a:pt x="1518484" y="584900"/>
                    </a:lnTo>
                    <a:lnTo>
                      <a:pt x="1518484" y="736797"/>
                    </a:lnTo>
                    <a:lnTo>
                      <a:pt x="1517205" y="736797"/>
                    </a:lnTo>
                    <a:lnTo>
                      <a:pt x="1518484" y="740854"/>
                    </a:lnTo>
                    <a:cubicBezTo>
                      <a:pt x="1518484" y="764454"/>
                      <a:pt x="1503892" y="788053"/>
                      <a:pt x="1474708" y="806059"/>
                    </a:cubicBezTo>
                    <a:lnTo>
                      <a:pt x="1051979" y="1066870"/>
                    </a:lnTo>
                    <a:cubicBezTo>
                      <a:pt x="993611" y="1102881"/>
                      <a:pt x="898977" y="1102881"/>
                      <a:pt x="840609" y="1066870"/>
                    </a:cubicBezTo>
                    <a:lnTo>
                      <a:pt x="44008" y="575391"/>
                    </a:lnTo>
                    <a:cubicBezTo>
                      <a:pt x="29416" y="566389"/>
                      <a:pt x="18472" y="555987"/>
                      <a:pt x="11176" y="544887"/>
                    </a:cubicBezTo>
                    <a:lnTo>
                      <a:pt x="1858" y="515341"/>
                    </a:lnTo>
                    <a:lnTo>
                      <a:pt x="0" y="515341"/>
                    </a:lnTo>
                    <a:lnTo>
                      <a:pt x="0" y="351537"/>
                    </a:lnTo>
                    <a:lnTo>
                      <a:pt x="702" y="351537"/>
                    </a:lnTo>
                    <a:lnTo>
                      <a:pt x="11176" y="318325"/>
                    </a:lnTo>
                    <a:cubicBezTo>
                      <a:pt x="18472" y="307224"/>
                      <a:pt x="29416" y="296823"/>
                      <a:pt x="44008" y="287820"/>
                    </a:cubicBezTo>
                    <a:lnTo>
                      <a:pt x="466738" y="27009"/>
                    </a:lnTo>
                    <a:cubicBezTo>
                      <a:pt x="495922" y="9003"/>
                      <a:pt x="534172" y="0"/>
                      <a:pt x="572423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96808123-9497-7565-71B7-96842886103A}"/>
                  </a:ext>
                </a:extLst>
              </p:cNvPr>
              <p:cNvSpPr/>
              <p:nvPr/>
            </p:nvSpPr>
            <p:spPr bwMode="auto">
              <a:xfrm>
                <a:off x="5623357" y="4125804"/>
                <a:ext cx="1655883" cy="959855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EDF60720-F1B4-92A6-7260-9235877AFA8B}"/>
                  </a:ext>
                </a:extLst>
              </p:cNvPr>
              <p:cNvSpPr/>
              <p:nvPr/>
            </p:nvSpPr>
            <p:spPr bwMode="auto">
              <a:xfrm>
                <a:off x="5750718" y="4188619"/>
                <a:ext cx="1371601" cy="807244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0C5229F7-BCC0-7C09-FFAE-2E93DE77DB7E}"/>
                </a:ext>
              </a:extLst>
            </p:cNvPr>
            <p:cNvGrpSpPr/>
            <p:nvPr/>
          </p:nvGrpSpPr>
          <p:grpSpPr>
            <a:xfrm>
              <a:off x="4729099" y="4582934"/>
              <a:ext cx="757329" cy="259173"/>
              <a:chOff x="6234210" y="4370504"/>
              <a:chExt cx="874077" cy="299127"/>
            </a:xfrm>
          </p:grpSpPr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C307F323-8873-F49C-7003-41FB664DA3E3}"/>
                  </a:ext>
                </a:extLst>
              </p:cNvPr>
              <p:cNvSpPr/>
              <p:nvPr/>
            </p:nvSpPr>
            <p:spPr bwMode="auto">
              <a:xfrm rot="1800000">
                <a:off x="6234210" y="4370504"/>
                <a:ext cx="874077" cy="109471"/>
              </a:xfrm>
              <a:prstGeom prst="roundRect">
                <a:avLst>
                  <a:gd name="adj" fmla="val 50000"/>
                </a:avLst>
              </a:pr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76114639-EDE2-5C6F-4A15-FACA2BB27F16}"/>
                  </a:ext>
                </a:extLst>
              </p:cNvPr>
              <p:cNvSpPr/>
              <p:nvPr/>
            </p:nvSpPr>
            <p:spPr bwMode="auto">
              <a:xfrm>
                <a:off x="6955680" y="4562475"/>
                <a:ext cx="102346" cy="107156"/>
              </a:xfrm>
              <a:prstGeom prst="ellipse">
                <a:avLst/>
              </a:prstGeom>
              <a:solidFill>
                <a:srgbClr val="00B0F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C6A8ED73-8AAB-08FC-7679-9566447FD1DE}"/>
                </a:ext>
              </a:extLst>
            </p:cNvPr>
            <p:cNvGrpSpPr/>
            <p:nvPr/>
          </p:nvGrpSpPr>
          <p:grpSpPr>
            <a:xfrm>
              <a:off x="4498164" y="4630122"/>
              <a:ext cx="757329" cy="259173"/>
              <a:chOff x="6234210" y="4370504"/>
              <a:chExt cx="874077" cy="299127"/>
            </a:xfrm>
          </p:grpSpPr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E434A33D-A261-5144-D7D6-B7673CCCB8BB}"/>
                  </a:ext>
                </a:extLst>
              </p:cNvPr>
              <p:cNvSpPr/>
              <p:nvPr/>
            </p:nvSpPr>
            <p:spPr bwMode="auto">
              <a:xfrm rot="1800000">
                <a:off x="6234210" y="4370504"/>
                <a:ext cx="874077" cy="109471"/>
              </a:xfrm>
              <a:prstGeom prst="roundRect">
                <a:avLst>
                  <a:gd name="adj" fmla="val 50000"/>
                </a:avLst>
              </a:pr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60644A20-1285-865E-AF35-DD95AEAF5EE5}"/>
                  </a:ext>
                </a:extLst>
              </p:cNvPr>
              <p:cNvSpPr/>
              <p:nvPr/>
            </p:nvSpPr>
            <p:spPr bwMode="auto">
              <a:xfrm>
                <a:off x="6955680" y="4562475"/>
                <a:ext cx="102346" cy="107156"/>
              </a:xfrm>
              <a:prstGeom prst="ellipse">
                <a:avLst/>
              </a:prstGeom>
              <a:solidFill>
                <a:srgbClr val="00B0F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FA755B6D-CAAD-D57F-6472-02BEA32028F3}"/>
                </a:ext>
              </a:extLst>
            </p:cNvPr>
            <p:cNvGrpSpPr/>
            <p:nvPr/>
          </p:nvGrpSpPr>
          <p:grpSpPr>
            <a:xfrm flipH="1">
              <a:off x="5154703" y="5020064"/>
              <a:ext cx="1063562" cy="745321"/>
              <a:chOff x="5623357" y="4125804"/>
              <a:chExt cx="1655883" cy="1101130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18B1890F-89C6-06CF-A956-A66764A9E6CF}"/>
                  </a:ext>
                </a:extLst>
              </p:cNvPr>
              <p:cNvSpPr/>
              <p:nvPr/>
            </p:nvSpPr>
            <p:spPr bwMode="auto">
              <a:xfrm>
                <a:off x="5691940" y="4133055"/>
                <a:ext cx="1518485" cy="1093879"/>
              </a:xfrm>
              <a:custGeom>
                <a:avLst/>
                <a:gdLst>
                  <a:gd name="connsiteX0" fmla="*/ 572423 w 1518484"/>
                  <a:gd name="connsiteY0" fmla="*/ 0 h 1093878"/>
                  <a:gd name="connsiteX1" fmla="*/ 678108 w 1518484"/>
                  <a:gd name="connsiteY1" fmla="*/ 27009 h 1093878"/>
                  <a:gd name="connsiteX2" fmla="*/ 1474708 w 1518484"/>
                  <a:gd name="connsiteY2" fmla="*/ 518488 h 1093878"/>
                  <a:gd name="connsiteX3" fmla="*/ 1518484 w 1518484"/>
                  <a:gd name="connsiteY3" fmla="*/ 583692 h 1093878"/>
                  <a:gd name="connsiteX4" fmla="*/ 1518103 w 1518484"/>
                  <a:gd name="connsiteY4" fmla="*/ 584900 h 1093878"/>
                  <a:gd name="connsiteX5" fmla="*/ 1518484 w 1518484"/>
                  <a:gd name="connsiteY5" fmla="*/ 584900 h 1093878"/>
                  <a:gd name="connsiteX6" fmla="*/ 1518484 w 1518484"/>
                  <a:gd name="connsiteY6" fmla="*/ 736797 h 1093878"/>
                  <a:gd name="connsiteX7" fmla="*/ 1517205 w 1518484"/>
                  <a:gd name="connsiteY7" fmla="*/ 736797 h 1093878"/>
                  <a:gd name="connsiteX8" fmla="*/ 1518484 w 1518484"/>
                  <a:gd name="connsiteY8" fmla="*/ 740854 h 1093878"/>
                  <a:gd name="connsiteX9" fmla="*/ 1474708 w 1518484"/>
                  <a:gd name="connsiteY9" fmla="*/ 806059 h 1093878"/>
                  <a:gd name="connsiteX10" fmla="*/ 1051979 w 1518484"/>
                  <a:gd name="connsiteY10" fmla="*/ 1066870 h 1093878"/>
                  <a:gd name="connsiteX11" fmla="*/ 840609 w 1518484"/>
                  <a:gd name="connsiteY11" fmla="*/ 1066870 h 1093878"/>
                  <a:gd name="connsiteX12" fmla="*/ 44008 w 1518484"/>
                  <a:gd name="connsiteY12" fmla="*/ 575391 h 1093878"/>
                  <a:gd name="connsiteX13" fmla="*/ 11176 w 1518484"/>
                  <a:gd name="connsiteY13" fmla="*/ 544887 h 1093878"/>
                  <a:gd name="connsiteX14" fmla="*/ 1858 w 1518484"/>
                  <a:gd name="connsiteY14" fmla="*/ 515341 h 1093878"/>
                  <a:gd name="connsiteX15" fmla="*/ 0 w 1518484"/>
                  <a:gd name="connsiteY15" fmla="*/ 515341 h 1093878"/>
                  <a:gd name="connsiteX16" fmla="*/ 0 w 1518484"/>
                  <a:gd name="connsiteY16" fmla="*/ 351537 h 1093878"/>
                  <a:gd name="connsiteX17" fmla="*/ 702 w 1518484"/>
                  <a:gd name="connsiteY17" fmla="*/ 351537 h 1093878"/>
                  <a:gd name="connsiteX18" fmla="*/ 11176 w 1518484"/>
                  <a:gd name="connsiteY18" fmla="*/ 318325 h 1093878"/>
                  <a:gd name="connsiteX19" fmla="*/ 44008 w 1518484"/>
                  <a:gd name="connsiteY19" fmla="*/ 287820 h 1093878"/>
                  <a:gd name="connsiteX20" fmla="*/ 466738 w 1518484"/>
                  <a:gd name="connsiteY20" fmla="*/ 27009 h 1093878"/>
                  <a:gd name="connsiteX21" fmla="*/ 572423 w 1518484"/>
                  <a:gd name="connsiteY21" fmla="*/ 0 h 109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18484" h="1093878">
                    <a:moveTo>
                      <a:pt x="572423" y="0"/>
                    </a:moveTo>
                    <a:cubicBezTo>
                      <a:pt x="610673" y="0"/>
                      <a:pt x="648924" y="9003"/>
                      <a:pt x="678108" y="27009"/>
                    </a:cubicBezTo>
                    <a:lnTo>
                      <a:pt x="1474708" y="518488"/>
                    </a:lnTo>
                    <a:cubicBezTo>
                      <a:pt x="1503892" y="536494"/>
                      <a:pt x="1518484" y="560093"/>
                      <a:pt x="1518484" y="583692"/>
                    </a:cubicBezTo>
                    <a:lnTo>
                      <a:pt x="1518103" y="584900"/>
                    </a:lnTo>
                    <a:lnTo>
                      <a:pt x="1518484" y="584900"/>
                    </a:lnTo>
                    <a:lnTo>
                      <a:pt x="1518484" y="736797"/>
                    </a:lnTo>
                    <a:lnTo>
                      <a:pt x="1517205" y="736797"/>
                    </a:lnTo>
                    <a:lnTo>
                      <a:pt x="1518484" y="740854"/>
                    </a:lnTo>
                    <a:cubicBezTo>
                      <a:pt x="1518484" y="764454"/>
                      <a:pt x="1503892" y="788053"/>
                      <a:pt x="1474708" y="806059"/>
                    </a:cubicBezTo>
                    <a:lnTo>
                      <a:pt x="1051979" y="1066870"/>
                    </a:lnTo>
                    <a:cubicBezTo>
                      <a:pt x="993611" y="1102881"/>
                      <a:pt x="898977" y="1102881"/>
                      <a:pt x="840609" y="1066870"/>
                    </a:cubicBezTo>
                    <a:lnTo>
                      <a:pt x="44008" y="575391"/>
                    </a:lnTo>
                    <a:cubicBezTo>
                      <a:pt x="29416" y="566389"/>
                      <a:pt x="18472" y="555987"/>
                      <a:pt x="11176" y="544887"/>
                    </a:cubicBezTo>
                    <a:lnTo>
                      <a:pt x="1858" y="515341"/>
                    </a:lnTo>
                    <a:lnTo>
                      <a:pt x="0" y="515341"/>
                    </a:lnTo>
                    <a:lnTo>
                      <a:pt x="0" y="351537"/>
                    </a:lnTo>
                    <a:lnTo>
                      <a:pt x="702" y="351537"/>
                    </a:lnTo>
                    <a:lnTo>
                      <a:pt x="11176" y="318325"/>
                    </a:lnTo>
                    <a:cubicBezTo>
                      <a:pt x="18472" y="307224"/>
                      <a:pt x="29416" y="296823"/>
                      <a:pt x="44008" y="287820"/>
                    </a:cubicBezTo>
                    <a:lnTo>
                      <a:pt x="466738" y="27009"/>
                    </a:lnTo>
                    <a:cubicBezTo>
                      <a:pt x="495922" y="9003"/>
                      <a:pt x="534172" y="0"/>
                      <a:pt x="572423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9981B934-42AA-2432-9AA4-A2AB44539F82}"/>
                  </a:ext>
                </a:extLst>
              </p:cNvPr>
              <p:cNvSpPr/>
              <p:nvPr/>
            </p:nvSpPr>
            <p:spPr bwMode="auto">
              <a:xfrm>
                <a:off x="5623357" y="4125804"/>
                <a:ext cx="1655883" cy="959855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93E79DC-77F7-0303-B5C7-36BF59DE6226}"/>
                  </a:ext>
                </a:extLst>
              </p:cNvPr>
              <p:cNvSpPr/>
              <p:nvPr/>
            </p:nvSpPr>
            <p:spPr bwMode="auto">
              <a:xfrm>
                <a:off x="5750718" y="4188619"/>
                <a:ext cx="1371601" cy="807244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54F83B3F-62B4-FF08-80A8-2B8ECB2CED7C}"/>
              </a:ext>
            </a:extLst>
          </p:cNvPr>
          <p:cNvGrpSpPr/>
          <p:nvPr/>
        </p:nvGrpSpPr>
        <p:grpSpPr>
          <a:xfrm>
            <a:off x="6653097" y="4499712"/>
            <a:ext cx="2464816" cy="1478393"/>
            <a:chOff x="6749394" y="4643944"/>
            <a:chExt cx="2829921" cy="1697384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3707642-C9B7-0517-2453-F7D7EE4166A2}"/>
                </a:ext>
              </a:extLst>
            </p:cNvPr>
            <p:cNvGrpSpPr/>
            <p:nvPr/>
          </p:nvGrpSpPr>
          <p:grpSpPr>
            <a:xfrm>
              <a:off x="7202478" y="5410709"/>
              <a:ext cx="1597563" cy="930619"/>
              <a:chOff x="5196983" y="4026321"/>
              <a:chExt cx="2213001" cy="1289127"/>
            </a:xfrm>
            <a:solidFill>
              <a:srgbClr val="00B0F0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A9127C94-4EE7-3040-7716-02D1EE68E7F2}"/>
                  </a:ext>
                </a:extLst>
              </p:cNvPr>
              <p:cNvSpPr/>
              <p:nvPr/>
            </p:nvSpPr>
            <p:spPr bwMode="auto">
              <a:xfrm rot="1800000">
                <a:off x="5196983" y="4026321"/>
                <a:ext cx="1239840" cy="820533"/>
              </a:xfrm>
              <a:custGeom>
                <a:avLst/>
                <a:gdLst>
                  <a:gd name="connsiteX0" fmla="*/ 776767 w 1239840"/>
                  <a:gd name="connsiteY0" fmla="*/ 0 h 820533"/>
                  <a:gd name="connsiteX1" fmla="*/ 1239840 w 1239840"/>
                  <a:gd name="connsiteY1" fmla="*/ 0 h 820533"/>
                  <a:gd name="connsiteX2" fmla="*/ 1236788 w 1239840"/>
                  <a:gd name="connsiteY2" fmla="*/ 181427 h 820533"/>
                  <a:gd name="connsiteX3" fmla="*/ 1139843 w 1239840"/>
                  <a:gd name="connsiteY3" fmla="*/ 272593 h 820533"/>
                  <a:gd name="connsiteX4" fmla="*/ 1188626 w 1239840"/>
                  <a:gd name="connsiteY4" fmla="*/ 402807 h 820533"/>
                  <a:gd name="connsiteX5" fmla="*/ 1083040 w 1239840"/>
                  <a:gd name="connsiteY5" fmla="*/ 463767 h 820533"/>
                  <a:gd name="connsiteX6" fmla="*/ 1067600 w 1239840"/>
                  <a:gd name="connsiteY6" fmla="*/ 604664 h 820533"/>
                  <a:gd name="connsiteX7" fmla="*/ 907179 w 1239840"/>
                  <a:gd name="connsiteY7" fmla="*/ 662087 h 820533"/>
                  <a:gd name="connsiteX8" fmla="*/ 851792 w 1239840"/>
                  <a:gd name="connsiteY8" fmla="*/ 820533 h 820533"/>
                  <a:gd name="connsiteX9" fmla="*/ 0 w 1239840"/>
                  <a:gd name="connsiteY9" fmla="*/ 820533 h 820533"/>
                  <a:gd name="connsiteX10" fmla="*/ 776767 w 123984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840" h="820533">
                    <a:moveTo>
                      <a:pt x="776767" y="0"/>
                    </a:moveTo>
                    <a:lnTo>
                      <a:pt x="1239840" y="0"/>
                    </a:lnTo>
                    <a:lnTo>
                      <a:pt x="1236788" y="181427"/>
                    </a:lnTo>
                    <a:lnTo>
                      <a:pt x="1139843" y="272593"/>
                    </a:lnTo>
                    <a:lnTo>
                      <a:pt x="1188626" y="402807"/>
                    </a:lnTo>
                    <a:lnTo>
                      <a:pt x="1083040" y="463767"/>
                    </a:lnTo>
                    <a:lnTo>
                      <a:pt x="1067600" y="604664"/>
                    </a:lnTo>
                    <a:lnTo>
                      <a:pt x="907179" y="662087"/>
                    </a:lnTo>
                    <a:lnTo>
                      <a:pt x="851792" y="82053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3C29CBE-45B1-24A1-6F04-9029574F9286}"/>
                  </a:ext>
                </a:extLst>
              </p:cNvPr>
              <p:cNvSpPr/>
              <p:nvPr/>
            </p:nvSpPr>
            <p:spPr bwMode="auto">
              <a:xfrm rot="1800000">
                <a:off x="6191546" y="4494915"/>
                <a:ext cx="1218438" cy="820533"/>
              </a:xfrm>
              <a:custGeom>
                <a:avLst/>
                <a:gdLst>
                  <a:gd name="connsiteX0" fmla="*/ 388048 w 1218438"/>
                  <a:gd name="connsiteY0" fmla="*/ 0 h 820533"/>
                  <a:gd name="connsiteX1" fmla="*/ 1218438 w 1218438"/>
                  <a:gd name="connsiteY1" fmla="*/ 0 h 820533"/>
                  <a:gd name="connsiteX2" fmla="*/ 441672 w 1218438"/>
                  <a:gd name="connsiteY2" fmla="*/ 820533 h 820533"/>
                  <a:gd name="connsiteX3" fmla="*/ 0 w 1218438"/>
                  <a:gd name="connsiteY3" fmla="*/ 820533 h 820533"/>
                  <a:gd name="connsiteX4" fmla="*/ 55387 w 1218438"/>
                  <a:gd name="connsiteY4" fmla="*/ 662087 h 820533"/>
                  <a:gd name="connsiteX5" fmla="*/ 215808 w 1218438"/>
                  <a:gd name="connsiteY5" fmla="*/ 604664 h 820533"/>
                  <a:gd name="connsiteX6" fmla="*/ 231248 w 1218438"/>
                  <a:gd name="connsiteY6" fmla="*/ 463767 h 820533"/>
                  <a:gd name="connsiteX7" fmla="*/ 336834 w 1218438"/>
                  <a:gd name="connsiteY7" fmla="*/ 402807 h 820533"/>
                  <a:gd name="connsiteX8" fmla="*/ 288051 w 1218438"/>
                  <a:gd name="connsiteY8" fmla="*/ 272593 h 820533"/>
                  <a:gd name="connsiteX9" fmla="*/ 384996 w 1218438"/>
                  <a:gd name="connsiteY9" fmla="*/ 181427 h 820533"/>
                  <a:gd name="connsiteX10" fmla="*/ 388048 w 1218438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438" h="820533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441672" y="820533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lnTo>
                      <a:pt x="388048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81AFE3DF-19E4-B7B4-B8A4-87A461E4601D}"/>
                </a:ext>
              </a:extLst>
            </p:cNvPr>
            <p:cNvGrpSpPr/>
            <p:nvPr/>
          </p:nvGrpSpPr>
          <p:grpSpPr>
            <a:xfrm>
              <a:off x="8312219" y="5302213"/>
              <a:ext cx="1267096" cy="660929"/>
              <a:chOff x="4329417" y="3628527"/>
              <a:chExt cx="1672042" cy="872153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3EF61DBB-BB34-F634-4C11-E1564C9A5271}"/>
                  </a:ext>
                </a:extLst>
              </p:cNvPr>
              <p:cNvGrpSpPr/>
              <p:nvPr/>
            </p:nvGrpSpPr>
            <p:grpSpPr>
              <a:xfrm>
                <a:off x="4329417" y="3628527"/>
                <a:ext cx="1672042" cy="872153"/>
                <a:chOff x="3828369" y="3387508"/>
                <a:chExt cx="2112140" cy="1101713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2F8936CB-A1F6-7D9A-AE8D-354A9BF89AD6}"/>
                    </a:ext>
                  </a:extLst>
                </p:cNvPr>
                <p:cNvSpPr/>
                <p:nvPr/>
              </p:nvSpPr>
              <p:spPr bwMode="auto">
                <a:xfrm rot="1800000">
                  <a:off x="4532015" y="4048317"/>
                  <a:ext cx="981923" cy="440904"/>
                </a:xfrm>
                <a:custGeom>
                  <a:avLst/>
                  <a:gdLst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121244 w 981923"/>
                    <a:gd name="connsiteY10" fmla="*/ 368313 h 440904"/>
                    <a:gd name="connsiteX11" fmla="*/ 0 w 981923"/>
                    <a:gd name="connsiteY11" fmla="*/ 368313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0 w 981923"/>
                    <a:gd name="connsiteY10" fmla="*/ 368313 h 440904"/>
                    <a:gd name="connsiteX11" fmla="*/ 174550 w 981923"/>
                    <a:gd name="connsiteY11" fmla="*/ 208602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981923 w 981923"/>
                    <a:gd name="connsiteY6" fmla="*/ 96330 h 440904"/>
                    <a:gd name="connsiteX7" fmla="*/ 655729 w 981923"/>
                    <a:gd name="connsiteY7" fmla="*/ 440904 h 440904"/>
                    <a:gd name="connsiteX8" fmla="*/ 41910 w 981923"/>
                    <a:gd name="connsiteY8" fmla="*/ 440903 h 440904"/>
                    <a:gd name="connsiteX9" fmla="*/ 0 w 981923"/>
                    <a:gd name="connsiteY9" fmla="*/ 368313 h 440904"/>
                    <a:gd name="connsiteX10" fmla="*/ 174550 w 981923"/>
                    <a:gd name="connsiteY10" fmla="*/ 208602 h 44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1923" h="44090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981923" y="96330"/>
                      </a:lnTo>
                      <a:lnTo>
                        <a:pt x="655729" y="440904"/>
                      </a:lnTo>
                      <a:lnTo>
                        <a:pt x="41910" y="440903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B72DB19-3C44-EFC6-9BDA-8A53447141BB}"/>
                    </a:ext>
                  </a:extLst>
                </p:cNvPr>
                <p:cNvSpPr/>
                <p:nvPr/>
              </p:nvSpPr>
              <p:spPr bwMode="auto">
                <a:xfrm rot="1800000">
                  <a:off x="3828369" y="3393123"/>
                  <a:ext cx="2112140" cy="893123"/>
                </a:xfrm>
                <a:custGeom>
                  <a:avLst/>
                  <a:gdLst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110629 w 2112140"/>
                    <a:gd name="connsiteY12" fmla="*/ 820533 h 893123"/>
                    <a:gd name="connsiteX13" fmla="*/ 0 w 2112140"/>
                    <a:gd name="connsiteY13" fmla="*/ 820533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0 w 2112140"/>
                    <a:gd name="connsiteY12" fmla="*/ 820533 h 893123"/>
                    <a:gd name="connsiteX13" fmla="*/ 776767 w 2112140"/>
                    <a:gd name="connsiteY13" fmla="*/ 0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112140 w 2112140"/>
                    <a:gd name="connsiteY2" fmla="*/ 72590 h 893123"/>
                    <a:gd name="connsiteX3" fmla="*/ 1661568 w 2112140"/>
                    <a:gd name="connsiteY3" fmla="*/ 548549 h 893123"/>
                    <a:gd name="connsiteX4" fmla="*/ 1470775 w 2112140"/>
                    <a:gd name="connsiteY4" fmla="*/ 524809 h 893123"/>
                    <a:gd name="connsiteX5" fmla="*/ 1371041 w 2112140"/>
                    <a:gd name="connsiteY5" fmla="*/ 626384 h 893123"/>
                    <a:gd name="connsiteX6" fmla="*/ 1321784 w 2112140"/>
                    <a:gd name="connsiteY6" fmla="*/ 602030 h 893123"/>
                    <a:gd name="connsiteX7" fmla="*/ 1166468 w 2112140"/>
                    <a:gd name="connsiteY7" fmla="*/ 744494 h 893123"/>
                    <a:gd name="connsiteX8" fmla="*/ 896105 w 2112140"/>
                    <a:gd name="connsiteY8" fmla="*/ 733411 h 893123"/>
                    <a:gd name="connsiteX9" fmla="*/ 721555 w 2112140"/>
                    <a:gd name="connsiteY9" fmla="*/ 893122 h 893123"/>
                    <a:gd name="connsiteX10" fmla="*/ 41910 w 2112140"/>
                    <a:gd name="connsiteY10" fmla="*/ 893123 h 893123"/>
                    <a:gd name="connsiteX11" fmla="*/ 0 w 2112140"/>
                    <a:gd name="connsiteY11" fmla="*/ 820533 h 893123"/>
                    <a:gd name="connsiteX12" fmla="*/ 776767 w 2112140"/>
                    <a:gd name="connsiteY12" fmla="*/ 0 h 893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2140" h="89312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2112140" y="72590"/>
                      </a:lnTo>
                      <a:lnTo>
                        <a:pt x="1661568" y="548549"/>
                      </a:lnTo>
                      <a:lnTo>
                        <a:pt x="1470775" y="524809"/>
                      </a:lnTo>
                      <a:lnTo>
                        <a:pt x="1371041" y="626384"/>
                      </a:lnTo>
                      <a:lnTo>
                        <a:pt x="1321784" y="602030"/>
                      </a:lnTo>
                      <a:lnTo>
                        <a:pt x="1166468" y="744494"/>
                      </a:lnTo>
                      <a:lnTo>
                        <a:pt x="896105" y="733411"/>
                      </a:lnTo>
                      <a:lnTo>
                        <a:pt x="721555" y="893122"/>
                      </a:lnTo>
                      <a:lnTo>
                        <a:pt x="41910" y="89312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75DF66D-3882-241F-0ED6-8924A1A276C1}"/>
                    </a:ext>
                  </a:extLst>
                </p:cNvPr>
                <p:cNvSpPr/>
                <p:nvPr/>
              </p:nvSpPr>
              <p:spPr bwMode="auto">
                <a:xfrm rot="1800000">
                  <a:off x="4552971" y="4042702"/>
                  <a:ext cx="940013" cy="368314"/>
                </a:xfrm>
                <a:custGeom>
                  <a:avLst/>
                  <a:gdLst>
                    <a:gd name="connsiteX0" fmla="*/ 174550 w 940013"/>
                    <a:gd name="connsiteY0" fmla="*/ 208602 h 368314"/>
                    <a:gd name="connsiteX1" fmla="*/ 444913 w 940013"/>
                    <a:gd name="connsiteY1" fmla="*/ 219685 h 368314"/>
                    <a:gd name="connsiteX2" fmla="*/ 600229 w 940013"/>
                    <a:gd name="connsiteY2" fmla="*/ 77221 h 368314"/>
                    <a:gd name="connsiteX3" fmla="*/ 649486 w 940013"/>
                    <a:gd name="connsiteY3" fmla="*/ 101575 h 368314"/>
                    <a:gd name="connsiteX4" fmla="*/ 749220 w 940013"/>
                    <a:gd name="connsiteY4" fmla="*/ 0 h 368314"/>
                    <a:gd name="connsiteX5" fmla="*/ 940013 w 940013"/>
                    <a:gd name="connsiteY5" fmla="*/ 23740 h 368314"/>
                    <a:gd name="connsiteX6" fmla="*/ 613819 w 940013"/>
                    <a:gd name="connsiteY6" fmla="*/ 368314 h 368314"/>
                    <a:gd name="connsiteX7" fmla="*/ 0 w 940013"/>
                    <a:gd name="connsiteY7" fmla="*/ 368313 h 368314"/>
                    <a:gd name="connsiteX8" fmla="*/ 174550 w 940013"/>
                    <a:gd name="connsiteY8" fmla="*/ 208602 h 36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0013" h="36831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613819" y="368314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34B83250-1B8F-B3F0-92BE-1E7D5138B641}"/>
                    </a:ext>
                  </a:extLst>
                </p:cNvPr>
                <p:cNvSpPr/>
                <p:nvPr/>
              </p:nvSpPr>
              <p:spPr bwMode="auto">
                <a:xfrm rot="1800000">
                  <a:off x="3849325" y="3387508"/>
                  <a:ext cx="2070230" cy="820533"/>
                </a:xfrm>
                <a:custGeom>
                  <a:avLst/>
                  <a:gdLst>
                    <a:gd name="connsiteX0" fmla="*/ 776767 w 2070230"/>
                    <a:gd name="connsiteY0" fmla="*/ 0 h 820533"/>
                    <a:gd name="connsiteX1" fmla="*/ 2070230 w 2070230"/>
                    <a:gd name="connsiteY1" fmla="*/ 0 h 820533"/>
                    <a:gd name="connsiteX2" fmla="*/ 1619658 w 2070230"/>
                    <a:gd name="connsiteY2" fmla="*/ 475959 h 820533"/>
                    <a:gd name="connsiteX3" fmla="*/ 1428865 w 2070230"/>
                    <a:gd name="connsiteY3" fmla="*/ 452219 h 820533"/>
                    <a:gd name="connsiteX4" fmla="*/ 1329131 w 2070230"/>
                    <a:gd name="connsiteY4" fmla="*/ 553794 h 820533"/>
                    <a:gd name="connsiteX5" fmla="*/ 1279874 w 2070230"/>
                    <a:gd name="connsiteY5" fmla="*/ 529440 h 820533"/>
                    <a:gd name="connsiteX6" fmla="*/ 1124558 w 2070230"/>
                    <a:gd name="connsiteY6" fmla="*/ 671904 h 820533"/>
                    <a:gd name="connsiteX7" fmla="*/ 854195 w 2070230"/>
                    <a:gd name="connsiteY7" fmla="*/ 660821 h 820533"/>
                    <a:gd name="connsiteX8" fmla="*/ 679645 w 2070230"/>
                    <a:gd name="connsiteY8" fmla="*/ 820532 h 820533"/>
                    <a:gd name="connsiteX9" fmla="*/ 0 w 2070230"/>
                    <a:gd name="connsiteY9" fmla="*/ 820533 h 820533"/>
                    <a:gd name="connsiteX10" fmla="*/ 776767 w 207023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70230" h="82053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1619658" y="475959"/>
                      </a:lnTo>
                      <a:lnTo>
                        <a:pt x="1428865" y="452219"/>
                      </a:lnTo>
                      <a:lnTo>
                        <a:pt x="1329131" y="553794"/>
                      </a:lnTo>
                      <a:lnTo>
                        <a:pt x="1279874" y="529440"/>
                      </a:lnTo>
                      <a:lnTo>
                        <a:pt x="1124558" y="671904"/>
                      </a:lnTo>
                      <a:lnTo>
                        <a:pt x="854195" y="660821"/>
                      </a:lnTo>
                      <a:lnTo>
                        <a:pt x="679645" y="820532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EAE34AFD-1041-B54A-5A87-96148CF1C2EE}"/>
                  </a:ext>
                </a:extLst>
              </p:cNvPr>
              <p:cNvSpPr/>
              <p:nvPr/>
            </p:nvSpPr>
            <p:spPr bwMode="auto">
              <a:xfrm>
                <a:off x="4735199" y="3629055"/>
                <a:ext cx="626618" cy="95388"/>
              </a:xfrm>
              <a:custGeom>
                <a:avLst/>
                <a:gdLst>
                  <a:gd name="connsiteX0" fmla="*/ 229839 w 1200071"/>
                  <a:gd name="connsiteY0" fmla="*/ 114300 h 182685"/>
                  <a:gd name="connsiteX1" fmla="*/ 1081624 w 1200071"/>
                  <a:gd name="connsiteY1" fmla="*/ 114300 h 182685"/>
                  <a:gd name="connsiteX2" fmla="*/ 1200071 w 1200071"/>
                  <a:gd name="connsiteY2" fmla="*/ 182685 h 182685"/>
                  <a:gd name="connsiteX3" fmla="*/ 0 w 1200071"/>
                  <a:gd name="connsiteY3" fmla="*/ 182685 h 182685"/>
                  <a:gd name="connsiteX4" fmla="*/ 613998 w 1200071"/>
                  <a:gd name="connsiteY4" fmla="*/ 0 h 182685"/>
                  <a:gd name="connsiteX5" fmla="*/ 883651 w 1200071"/>
                  <a:gd name="connsiteY5" fmla="*/ 0 h 182685"/>
                  <a:gd name="connsiteX6" fmla="*/ 1002097 w 1200071"/>
                  <a:gd name="connsiteY6" fmla="*/ 68385 h 182685"/>
                  <a:gd name="connsiteX7" fmla="*/ 384158 w 1200071"/>
                  <a:gd name="connsiteY7" fmla="*/ 68385 h 18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0071" h="182685">
                    <a:moveTo>
                      <a:pt x="229839" y="114300"/>
                    </a:moveTo>
                    <a:lnTo>
                      <a:pt x="1081624" y="114300"/>
                    </a:lnTo>
                    <a:lnTo>
                      <a:pt x="1200071" y="182685"/>
                    </a:lnTo>
                    <a:lnTo>
                      <a:pt x="0" y="182685"/>
                    </a:lnTo>
                    <a:close/>
                    <a:moveTo>
                      <a:pt x="613998" y="0"/>
                    </a:moveTo>
                    <a:lnTo>
                      <a:pt x="883651" y="0"/>
                    </a:lnTo>
                    <a:lnTo>
                      <a:pt x="1002097" y="68385"/>
                    </a:lnTo>
                    <a:lnTo>
                      <a:pt x="384158" y="683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0692F3C-5E97-A043-EF65-2C1D340FE6C6}"/>
                </a:ext>
              </a:extLst>
            </p:cNvPr>
            <p:cNvGrpSpPr/>
            <p:nvPr/>
          </p:nvGrpSpPr>
          <p:grpSpPr>
            <a:xfrm>
              <a:off x="7420911" y="4643944"/>
              <a:ext cx="1339568" cy="698732"/>
              <a:chOff x="3491908" y="3119943"/>
              <a:chExt cx="2112140" cy="1101713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F912441F-14C4-4160-06FC-607A7953AAFD}"/>
                  </a:ext>
                </a:extLst>
              </p:cNvPr>
              <p:cNvGrpSpPr/>
              <p:nvPr/>
            </p:nvGrpSpPr>
            <p:grpSpPr>
              <a:xfrm>
                <a:off x="3491908" y="3119943"/>
                <a:ext cx="2112140" cy="1101713"/>
                <a:chOff x="3828369" y="3387508"/>
                <a:chExt cx="2112140" cy="1101713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D10501F5-8CE7-FA4C-386D-A2B53434075E}"/>
                    </a:ext>
                  </a:extLst>
                </p:cNvPr>
                <p:cNvSpPr/>
                <p:nvPr/>
              </p:nvSpPr>
              <p:spPr bwMode="auto">
                <a:xfrm rot="1800000">
                  <a:off x="4532015" y="4048317"/>
                  <a:ext cx="981923" cy="440904"/>
                </a:xfrm>
                <a:custGeom>
                  <a:avLst/>
                  <a:gdLst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121244 w 981923"/>
                    <a:gd name="connsiteY10" fmla="*/ 368313 h 440904"/>
                    <a:gd name="connsiteX11" fmla="*/ 0 w 981923"/>
                    <a:gd name="connsiteY11" fmla="*/ 368313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0 w 981923"/>
                    <a:gd name="connsiteY10" fmla="*/ 368313 h 440904"/>
                    <a:gd name="connsiteX11" fmla="*/ 174550 w 981923"/>
                    <a:gd name="connsiteY11" fmla="*/ 208602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981923 w 981923"/>
                    <a:gd name="connsiteY6" fmla="*/ 96330 h 440904"/>
                    <a:gd name="connsiteX7" fmla="*/ 655729 w 981923"/>
                    <a:gd name="connsiteY7" fmla="*/ 440904 h 440904"/>
                    <a:gd name="connsiteX8" fmla="*/ 41910 w 981923"/>
                    <a:gd name="connsiteY8" fmla="*/ 440903 h 440904"/>
                    <a:gd name="connsiteX9" fmla="*/ 0 w 981923"/>
                    <a:gd name="connsiteY9" fmla="*/ 368313 h 440904"/>
                    <a:gd name="connsiteX10" fmla="*/ 174550 w 981923"/>
                    <a:gd name="connsiteY10" fmla="*/ 208602 h 44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1923" h="44090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981923" y="96330"/>
                      </a:lnTo>
                      <a:lnTo>
                        <a:pt x="655729" y="440904"/>
                      </a:lnTo>
                      <a:lnTo>
                        <a:pt x="41910" y="440903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70167A07-480D-6598-FF42-A0E581BE88D2}"/>
                    </a:ext>
                  </a:extLst>
                </p:cNvPr>
                <p:cNvSpPr/>
                <p:nvPr/>
              </p:nvSpPr>
              <p:spPr bwMode="auto">
                <a:xfrm rot="1800000">
                  <a:off x="3828369" y="3393123"/>
                  <a:ext cx="2112140" cy="893123"/>
                </a:xfrm>
                <a:custGeom>
                  <a:avLst/>
                  <a:gdLst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110629 w 2112140"/>
                    <a:gd name="connsiteY12" fmla="*/ 820533 h 893123"/>
                    <a:gd name="connsiteX13" fmla="*/ 0 w 2112140"/>
                    <a:gd name="connsiteY13" fmla="*/ 820533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0 w 2112140"/>
                    <a:gd name="connsiteY12" fmla="*/ 820533 h 893123"/>
                    <a:gd name="connsiteX13" fmla="*/ 776767 w 2112140"/>
                    <a:gd name="connsiteY13" fmla="*/ 0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112140 w 2112140"/>
                    <a:gd name="connsiteY2" fmla="*/ 72590 h 893123"/>
                    <a:gd name="connsiteX3" fmla="*/ 1661568 w 2112140"/>
                    <a:gd name="connsiteY3" fmla="*/ 548549 h 893123"/>
                    <a:gd name="connsiteX4" fmla="*/ 1470775 w 2112140"/>
                    <a:gd name="connsiteY4" fmla="*/ 524809 h 893123"/>
                    <a:gd name="connsiteX5" fmla="*/ 1371041 w 2112140"/>
                    <a:gd name="connsiteY5" fmla="*/ 626384 h 893123"/>
                    <a:gd name="connsiteX6" fmla="*/ 1321784 w 2112140"/>
                    <a:gd name="connsiteY6" fmla="*/ 602030 h 893123"/>
                    <a:gd name="connsiteX7" fmla="*/ 1166468 w 2112140"/>
                    <a:gd name="connsiteY7" fmla="*/ 744494 h 893123"/>
                    <a:gd name="connsiteX8" fmla="*/ 896105 w 2112140"/>
                    <a:gd name="connsiteY8" fmla="*/ 733411 h 893123"/>
                    <a:gd name="connsiteX9" fmla="*/ 721555 w 2112140"/>
                    <a:gd name="connsiteY9" fmla="*/ 893122 h 893123"/>
                    <a:gd name="connsiteX10" fmla="*/ 41910 w 2112140"/>
                    <a:gd name="connsiteY10" fmla="*/ 893123 h 893123"/>
                    <a:gd name="connsiteX11" fmla="*/ 0 w 2112140"/>
                    <a:gd name="connsiteY11" fmla="*/ 820533 h 893123"/>
                    <a:gd name="connsiteX12" fmla="*/ 776767 w 2112140"/>
                    <a:gd name="connsiteY12" fmla="*/ 0 h 893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2140" h="89312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2112140" y="72590"/>
                      </a:lnTo>
                      <a:lnTo>
                        <a:pt x="1661568" y="548549"/>
                      </a:lnTo>
                      <a:lnTo>
                        <a:pt x="1470775" y="524809"/>
                      </a:lnTo>
                      <a:lnTo>
                        <a:pt x="1371041" y="626384"/>
                      </a:lnTo>
                      <a:lnTo>
                        <a:pt x="1321784" y="602030"/>
                      </a:lnTo>
                      <a:lnTo>
                        <a:pt x="1166468" y="744494"/>
                      </a:lnTo>
                      <a:lnTo>
                        <a:pt x="896105" y="733411"/>
                      </a:lnTo>
                      <a:lnTo>
                        <a:pt x="721555" y="893122"/>
                      </a:lnTo>
                      <a:lnTo>
                        <a:pt x="41910" y="89312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117268C-5D4B-6BE3-90E3-2FA73708FC36}"/>
                    </a:ext>
                  </a:extLst>
                </p:cNvPr>
                <p:cNvSpPr/>
                <p:nvPr/>
              </p:nvSpPr>
              <p:spPr bwMode="auto">
                <a:xfrm rot="1800000">
                  <a:off x="4552971" y="4042702"/>
                  <a:ext cx="940013" cy="368314"/>
                </a:xfrm>
                <a:custGeom>
                  <a:avLst/>
                  <a:gdLst>
                    <a:gd name="connsiteX0" fmla="*/ 174550 w 940013"/>
                    <a:gd name="connsiteY0" fmla="*/ 208602 h 368314"/>
                    <a:gd name="connsiteX1" fmla="*/ 444913 w 940013"/>
                    <a:gd name="connsiteY1" fmla="*/ 219685 h 368314"/>
                    <a:gd name="connsiteX2" fmla="*/ 600229 w 940013"/>
                    <a:gd name="connsiteY2" fmla="*/ 77221 h 368314"/>
                    <a:gd name="connsiteX3" fmla="*/ 649486 w 940013"/>
                    <a:gd name="connsiteY3" fmla="*/ 101575 h 368314"/>
                    <a:gd name="connsiteX4" fmla="*/ 749220 w 940013"/>
                    <a:gd name="connsiteY4" fmla="*/ 0 h 368314"/>
                    <a:gd name="connsiteX5" fmla="*/ 940013 w 940013"/>
                    <a:gd name="connsiteY5" fmla="*/ 23740 h 368314"/>
                    <a:gd name="connsiteX6" fmla="*/ 613819 w 940013"/>
                    <a:gd name="connsiteY6" fmla="*/ 368314 h 368314"/>
                    <a:gd name="connsiteX7" fmla="*/ 0 w 940013"/>
                    <a:gd name="connsiteY7" fmla="*/ 368313 h 368314"/>
                    <a:gd name="connsiteX8" fmla="*/ 174550 w 940013"/>
                    <a:gd name="connsiteY8" fmla="*/ 208602 h 36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0013" h="36831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613819" y="368314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7B42B5A1-A765-ACB4-7342-F4A4FA52D9C4}"/>
                    </a:ext>
                  </a:extLst>
                </p:cNvPr>
                <p:cNvSpPr/>
                <p:nvPr/>
              </p:nvSpPr>
              <p:spPr bwMode="auto">
                <a:xfrm rot="1800000">
                  <a:off x="3849325" y="3387508"/>
                  <a:ext cx="2070230" cy="820533"/>
                </a:xfrm>
                <a:custGeom>
                  <a:avLst/>
                  <a:gdLst>
                    <a:gd name="connsiteX0" fmla="*/ 776767 w 2070230"/>
                    <a:gd name="connsiteY0" fmla="*/ 0 h 820533"/>
                    <a:gd name="connsiteX1" fmla="*/ 2070230 w 2070230"/>
                    <a:gd name="connsiteY1" fmla="*/ 0 h 820533"/>
                    <a:gd name="connsiteX2" fmla="*/ 1619658 w 2070230"/>
                    <a:gd name="connsiteY2" fmla="*/ 475959 h 820533"/>
                    <a:gd name="connsiteX3" fmla="*/ 1428865 w 2070230"/>
                    <a:gd name="connsiteY3" fmla="*/ 452219 h 820533"/>
                    <a:gd name="connsiteX4" fmla="*/ 1329131 w 2070230"/>
                    <a:gd name="connsiteY4" fmla="*/ 553794 h 820533"/>
                    <a:gd name="connsiteX5" fmla="*/ 1279874 w 2070230"/>
                    <a:gd name="connsiteY5" fmla="*/ 529440 h 820533"/>
                    <a:gd name="connsiteX6" fmla="*/ 1124558 w 2070230"/>
                    <a:gd name="connsiteY6" fmla="*/ 671904 h 820533"/>
                    <a:gd name="connsiteX7" fmla="*/ 854195 w 2070230"/>
                    <a:gd name="connsiteY7" fmla="*/ 660821 h 820533"/>
                    <a:gd name="connsiteX8" fmla="*/ 679645 w 2070230"/>
                    <a:gd name="connsiteY8" fmla="*/ 820532 h 820533"/>
                    <a:gd name="connsiteX9" fmla="*/ 0 w 2070230"/>
                    <a:gd name="connsiteY9" fmla="*/ 820533 h 820533"/>
                    <a:gd name="connsiteX10" fmla="*/ 776767 w 207023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70230" h="82053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1619658" y="475959"/>
                      </a:lnTo>
                      <a:lnTo>
                        <a:pt x="1428865" y="452219"/>
                      </a:lnTo>
                      <a:lnTo>
                        <a:pt x="1329131" y="553794"/>
                      </a:lnTo>
                      <a:lnTo>
                        <a:pt x="1279874" y="529440"/>
                      </a:lnTo>
                      <a:lnTo>
                        <a:pt x="1124558" y="671904"/>
                      </a:lnTo>
                      <a:lnTo>
                        <a:pt x="854195" y="660821"/>
                      </a:lnTo>
                      <a:lnTo>
                        <a:pt x="679645" y="820532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AD0A2BEC-CADB-7BFE-2C57-2DD2148E0644}"/>
                  </a:ext>
                </a:extLst>
              </p:cNvPr>
              <p:cNvSpPr/>
              <p:nvPr/>
            </p:nvSpPr>
            <p:spPr bwMode="auto">
              <a:xfrm>
                <a:off x="5377087" y="3963979"/>
                <a:ext cx="223838" cy="190500"/>
              </a:xfrm>
              <a:custGeom>
                <a:avLst/>
                <a:gdLst>
                  <a:gd name="connsiteX0" fmla="*/ 76200 w 223838"/>
                  <a:gd name="connsiteY0" fmla="*/ 0 h 190500"/>
                  <a:gd name="connsiteX1" fmla="*/ 0 w 223838"/>
                  <a:gd name="connsiteY1" fmla="*/ 90488 h 190500"/>
                  <a:gd name="connsiteX2" fmla="*/ 76200 w 223838"/>
                  <a:gd name="connsiteY2" fmla="*/ 190500 h 190500"/>
                  <a:gd name="connsiteX3" fmla="*/ 204788 w 223838"/>
                  <a:gd name="connsiteY3" fmla="*/ 166688 h 190500"/>
                  <a:gd name="connsiteX4" fmla="*/ 223838 w 223838"/>
                  <a:gd name="connsiteY4" fmla="*/ 66675 h 190500"/>
                  <a:gd name="connsiteX5" fmla="*/ 76200 w 223838"/>
                  <a:gd name="connsiteY5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190500">
                    <a:moveTo>
                      <a:pt x="76200" y="0"/>
                    </a:moveTo>
                    <a:lnTo>
                      <a:pt x="0" y="90488"/>
                    </a:lnTo>
                    <a:lnTo>
                      <a:pt x="76200" y="190500"/>
                    </a:lnTo>
                    <a:lnTo>
                      <a:pt x="204788" y="166688"/>
                    </a:lnTo>
                    <a:lnTo>
                      <a:pt x="223838" y="6667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DF2FD35F-6825-1737-3421-312FAD278292}"/>
                </a:ext>
              </a:extLst>
            </p:cNvPr>
            <p:cNvGrpSpPr/>
            <p:nvPr/>
          </p:nvGrpSpPr>
          <p:grpSpPr>
            <a:xfrm>
              <a:off x="6749394" y="5433357"/>
              <a:ext cx="926338" cy="446141"/>
              <a:chOff x="6153337" y="3638803"/>
              <a:chExt cx="1314654" cy="633161"/>
            </a:xfrm>
          </p:grpSpPr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4D95768D-FD8C-4B47-6481-6FF71B34EC11}"/>
                  </a:ext>
                </a:extLst>
              </p:cNvPr>
              <p:cNvSpPr/>
              <p:nvPr/>
            </p:nvSpPr>
            <p:spPr bwMode="auto">
              <a:xfrm rot="1800000">
                <a:off x="6153337" y="3638803"/>
                <a:ext cx="1314654" cy="41145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69A76950-B0CE-C113-68C9-1FF2AD0DAA54}"/>
                  </a:ext>
                </a:extLst>
              </p:cNvPr>
              <p:cNvSpPr/>
              <p:nvPr/>
            </p:nvSpPr>
            <p:spPr bwMode="auto">
              <a:xfrm>
                <a:off x="7027069" y="3874774"/>
                <a:ext cx="379548" cy="397190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A4210199-1397-C230-757C-141F0167C148}"/>
                  </a:ext>
                </a:extLst>
              </p:cNvPr>
              <p:cNvSpPr/>
              <p:nvPr/>
            </p:nvSpPr>
            <p:spPr bwMode="auto">
              <a:xfrm rot="4500000">
                <a:off x="6552544" y="3928203"/>
                <a:ext cx="359647" cy="13972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12179026-D559-7CA8-566B-DC9EC1E0C961}"/>
                  </a:ext>
                </a:extLst>
              </p:cNvPr>
              <p:cNvSpPr/>
              <p:nvPr/>
            </p:nvSpPr>
            <p:spPr bwMode="auto">
              <a:xfrm>
                <a:off x="6695657" y="4038600"/>
                <a:ext cx="138531" cy="140644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56B944A5-B0DA-B778-9096-D6F55E7522FD}"/>
                  </a:ext>
                </a:extLst>
              </p:cNvPr>
              <p:cNvSpPr/>
              <p:nvPr/>
            </p:nvSpPr>
            <p:spPr bwMode="auto">
              <a:xfrm>
                <a:off x="7081837" y="3921920"/>
                <a:ext cx="276226" cy="304798"/>
              </a:xfrm>
              <a:prstGeom prst="ellipse">
                <a:avLst/>
              </a:prstGeom>
              <a:solidFill>
                <a:srgbClr val="FFCC66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174A8E55-9395-3008-FDBE-EB4758CF2327}"/>
                  </a:ext>
                </a:extLst>
              </p:cNvPr>
              <p:cNvSpPr/>
              <p:nvPr/>
            </p:nvSpPr>
            <p:spPr bwMode="auto">
              <a:xfrm>
                <a:off x="7119939" y="3950480"/>
                <a:ext cx="207170" cy="242920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B0CF52C5-7B94-3690-4240-6E44021C65AD}"/>
                  </a:ext>
                </a:extLst>
              </p:cNvPr>
              <p:cNvSpPr/>
              <p:nvPr/>
            </p:nvSpPr>
            <p:spPr bwMode="auto">
              <a:xfrm>
                <a:off x="7143626" y="3983831"/>
                <a:ext cx="150284" cy="176218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7AD441D-7792-4882-2400-E9AD9C1E02AA}"/>
                  </a:ext>
                </a:extLst>
              </p:cNvPr>
              <p:cNvSpPr/>
              <p:nvPr/>
            </p:nvSpPr>
            <p:spPr bwMode="auto">
              <a:xfrm>
                <a:off x="7181854" y="4038599"/>
                <a:ext cx="69451" cy="83349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F19A2291-A2FB-5C10-74AB-662AA43A2C30}"/>
                </a:ext>
              </a:extLst>
            </p:cNvPr>
            <p:cNvGrpSpPr/>
            <p:nvPr/>
          </p:nvGrpSpPr>
          <p:grpSpPr>
            <a:xfrm>
              <a:off x="8174097" y="4886069"/>
              <a:ext cx="1036195" cy="729811"/>
              <a:chOff x="4472613" y="4108127"/>
              <a:chExt cx="1748385" cy="1413556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932ABB1-2CD4-D1A7-1F8F-9DF574003AF7}"/>
                  </a:ext>
                </a:extLst>
              </p:cNvPr>
              <p:cNvSpPr/>
              <p:nvPr/>
            </p:nvSpPr>
            <p:spPr bwMode="auto">
              <a:xfrm>
                <a:off x="4472613" y="4126429"/>
                <a:ext cx="1247605" cy="843010"/>
              </a:xfrm>
              <a:custGeom>
                <a:avLst/>
                <a:gdLst>
                  <a:gd name="connsiteX0" fmla="*/ 775607 w 1180153"/>
                  <a:gd name="connsiteY0" fmla="*/ 551 h 843010"/>
                  <a:gd name="connsiteX1" fmla="*/ 927074 w 1180153"/>
                  <a:gd name="connsiteY1" fmla="*/ 56953 h 843010"/>
                  <a:gd name="connsiteX2" fmla="*/ 1180153 w 1180153"/>
                  <a:gd name="connsiteY2" fmla="*/ 398555 h 843010"/>
                  <a:gd name="connsiteX3" fmla="*/ 1143515 w 1180153"/>
                  <a:gd name="connsiteY3" fmla="*/ 444352 h 843010"/>
                  <a:gd name="connsiteX4" fmla="*/ 1180153 w 1180153"/>
                  <a:gd name="connsiteY4" fmla="*/ 493805 h 843010"/>
                  <a:gd name="connsiteX5" fmla="*/ 1126848 w 1180153"/>
                  <a:gd name="connsiteY5" fmla="*/ 560435 h 843010"/>
                  <a:gd name="connsiteX6" fmla="*/ 945873 w 1180153"/>
                  <a:gd name="connsiteY6" fmla="*/ 465185 h 843010"/>
                  <a:gd name="connsiteX7" fmla="*/ 777598 w 1180153"/>
                  <a:gd name="connsiteY7" fmla="*/ 681085 h 843010"/>
                  <a:gd name="connsiteX8" fmla="*/ 707748 w 1180153"/>
                  <a:gd name="connsiteY8" fmla="*/ 652510 h 843010"/>
                  <a:gd name="connsiteX9" fmla="*/ 510898 w 1180153"/>
                  <a:gd name="connsiteY9" fmla="*/ 843010 h 843010"/>
                  <a:gd name="connsiteX10" fmla="*/ 421998 w 1180153"/>
                  <a:gd name="connsiteY10" fmla="*/ 792210 h 843010"/>
                  <a:gd name="connsiteX11" fmla="*/ 240836 w 1180153"/>
                  <a:gd name="connsiteY11" fmla="*/ 812742 h 843010"/>
                  <a:gd name="connsiteX12" fmla="*/ 0 w 1180153"/>
                  <a:gd name="connsiteY12" fmla="*/ 487664 h 843010"/>
                  <a:gd name="connsiteX13" fmla="*/ 70671 w 1180153"/>
                  <a:gd name="connsiteY13" fmla="*/ 524512 h 843010"/>
                  <a:gd name="connsiteX14" fmla="*/ 104904 w 1180153"/>
                  <a:gd name="connsiteY14" fmla="*/ 534012 h 843010"/>
                  <a:gd name="connsiteX15" fmla="*/ 0 w 1180153"/>
                  <a:gd name="connsiteY15" fmla="*/ 392414 h 843010"/>
                  <a:gd name="connsiteX16" fmla="*/ 775607 w 1180153"/>
                  <a:gd name="connsiteY16" fmla="*/ 551 h 843010"/>
                  <a:gd name="connsiteX0" fmla="*/ 775607 w 1180153"/>
                  <a:gd name="connsiteY0" fmla="*/ 551 h 843010"/>
                  <a:gd name="connsiteX1" fmla="*/ 927074 w 1180153"/>
                  <a:gd name="connsiteY1" fmla="*/ 56953 h 843010"/>
                  <a:gd name="connsiteX2" fmla="*/ 1180153 w 1180153"/>
                  <a:gd name="connsiteY2" fmla="*/ 398555 h 843010"/>
                  <a:gd name="connsiteX3" fmla="*/ 1143515 w 1180153"/>
                  <a:gd name="connsiteY3" fmla="*/ 444352 h 843010"/>
                  <a:gd name="connsiteX4" fmla="*/ 1180153 w 1180153"/>
                  <a:gd name="connsiteY4" fmla="*/ 493805 h 843010"/>
                  <a:gd name="connsiteX5" fmla="*/ 1126848 w 1180153"/>
                  <a:gd name="connsiteY5" fmla="*/ 560435 h 843010"/>
                  <a:gd name="connsiteX6" fmla="*/ 945873 w 1180153"/>
                  <a:gd name="connsiteY6" fmla="*/ 465185 h 843010"/>
                  <a:gd name="connsiteX7" fmla="*/ 777598 w 1180153"/>
                  <a:gd name="connsiteY7" fmla="*/ 681085 h 843010"/>
                  <a:gd name="connsiteX8" fmla="*/ 707748 w 1180153"/>
                  <a:gd name="connsiteY8" fmla="*/ 652510 h 843010"/>
                  <a:gd name="connsiteX9" fmla="*/ 510898 w 1180153"/>
                  <a:gd name="connsiteY9" fmla="*/ 843010 h 843010"/>
                  <a:gd name="connsiteX10" fmla="*/ 421998 w 1180153"/>
                  <a:gd name="connsiteY10" fmla="*/ 792210 h 843010"/>
                  <a:gd name="connsiteX11" fmla="*/ 240836 w 1180153"/>
                  <a:gd name="connsiteY11" fmla="*/ 812742 h 843010"/>
                  <a:gd name="connsiteX12" fmla="*/ 0 w 1180153"/>
                  <a:gd name="connsiteY12" fmla="*/ 487664 h 843010"/>
                  <a:gd name="connsiteX13" fmla="*/ 70671 w 1180153"/>
                  <a:gd name="connsiteY13" fmla="*/ 524512 h 843010"/>
                  <a:gd name="connsiteX14" fmla="*/ 0 w 1180153"/>
                  <a:gd name="connsiteY14" fmla="*/ 392414 h 843010"/>
                  <a:gd name="connsiteX15" fmla="*/ 775607 w 1180153"/>
                  <a:gd name="connsiteY15" fmla="*/ 551 h 843010"/>
                  <a:gd name="connsiteX0" fmla="*/ 843058 w 1247604"/>
                  <a:gd name="connsiteY0" fmla="*/ 551 h 843010"/>
                  <a:gd name="connsiteX1" fmla="*/ 994525 w 1247604"/>
                  <a:gd name="connsiteY1" fmla="*/ 56953 h 843010"/>
                  <a:gd name="connsiteX2" fmla="*/ 1247604 w 1247604"/>
                  <a:gd name="connsiteY2" fmla="*/ 398555 h 843010"/>
                  <a:gd name="connsiteX3" fmla="*/ 1210966 w 1247604"/>
                  <a:gd name="connsiteY3" fmla="*/ 444352 h 843010"/>
                  <a:gd name="connsiteX4" fmla="*/ 1247604 w 1247604"/>
                  <a:gd name="connsiteY4" fmla="*/ 493805 h 843010"/>
                  <a:gd name="connsiteX5" fmla="*/ 1194299 w 1247604"/>
                  <a:gd name="connsiteY5" fmla="*/ 560435 h 843010"/>
                  <a:gd name="connsiteX6" fmla="*/ 1013324 w 1247604"/>
                  <a:gd name="connsiteY6" fmla="*/ 465185 h 843010"/>
                  <a:gd name="connsiteX7" fmla="*/ 845049 w 1247604"/>
                  <a:gd name="connsiteY7" fmla="*/ 681085 h 843010"/>
                  <a:gd name="connsiteX8" fmla="*/ 775199 w 1247604"/>
                  <a:gd name="connsiteY8" fmla="*/ 652510 h 843010"/>
                  <a:gd name="connsiteX9" fmla="*/ 578349 w 1247604"/>
                  <a:gd name="connsiteY9" fmla="*/ 843010 h 843010"/>
                  <a:gd name="connsiteX10" fmla="*/ 489449 w 1247604"/>
                  <a:gd name="connsiteY10" fmla="*/ 792210 h 843010"/>
                  <a:gd name="connsiteX11" fmla="*/ 308287 w 1247604"/>
                  <a:gd name="connsiteY11" fmla="*/ 812742 h 843010"/>
                  <a:gd name="connsiteX12" fmla="*/ 67451 w 1247604"/>
                  <a:gd name="connsiteY12" fmla="*/ 487664 h 843010"/>
                  <a:gd name="connsiteX13" fmla="*/ 67451 w 1247604"/>
                  <a:gd name="connsiteY13" fmla="*/ 392414 h 843010"/>
                  <a:gd name="connsiteX14" fmla="*/ 843058 w 1247604"/>
                  <a:gd name="connsiteY14" fmla="*/ 551 h 843010"/>
                  <a:gd name="connsiteX0" fmla="*/ 843058 w 1247604"/>
                  <a:gd name="connsiteY0" fmla="*/ 551 h 843010"/>
                  <a:gd name="connsiteX1" fmla="*/ 994525 w 1247604"/>
                  <a:gd name="connsiteY1" fmla="*/ 56953 h 843010"/>
                  <a:gd name="connsiteX2" fmla="*/ 1247604 w 1247604"/>
                  <a:gd name="connsiteY2" fmla="*/ 398555 h 843010"/>
                  <a:gd name="connsiteX3" fmla="*/ 1247604 w 1247604"/>
                  <a:gd name="connsiteY3" fmla="*/ 493805 h 843010"/>
                  <a:gd name="connsiteX4" fmla="*/ 1194299 w 1247604"/>
                  <a:gd name="connsiteY4" fmla="*/ 560435 h 843010"/>
                  <a:gd name="connsiteX5" fmla="*/ 1013324 w 1247604"/>
                  <a:gd name="connsiteY5" fmla="*/ 465185 h 843010"/>
                  <a:gd name="connsiteX6" fmla="*/ 845049 w 1247604"/>
                  <a:gd name="connsiteY6" fmla="*/ 681085 h 843010"/>
                  <a:gd name="connsiteX7" fmla="*/ 775199 w 1247604"/>
                  <a:gd name="connsiteY7" fmla="*/ 652510 h 843010"/>
                  <a:gd name="connsiteX8" fmla="*/ 578349 w 1247604"/>
                  <a:gd name="connsiteY8" fmla="*/ 843010 h 843010"/>
                  <a:gd name="connsiteX9" fmla="*/ 489449 w 1247604"/>
                  <a:gd name="connsiteY9" fmla="*/ 792210 h 843010"/>
                  <a:gd name="connsiteX10" fmla="*/ 308287 w 1247604"/>
                  <a:gd name="connsiteY10" fmla="*/ 812742 h 843010"/>
                  <a:gd name="connsiteX11" fmla="*/ 67451 w 1247604"/>
                  <a:gd name="connsiteY11" fmla="*/ 487664 h 843010"/>
                  <a:gd name="connsiteX12" fmla="*/ 67451 w 1247604"/>
                  <a:gd name="connsiteY12" fmla="*/ 392414 h 843010"/>
                  <a:gd name="connsiteX13" fmla="*/ 843058 w 1247604"/>
                  <a:gd name="connsiteY13" fmla="*/ 551 h 84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47604" h="843010">
                    <a:moveTo>
                      <a:pt x="843058" y="551"/>
                    </a:moveTo>
                    <a:cubicBezTo>
                      <a:pt x="887900" y="3743"/>
                      <a:pt x="937824" y="20983"/>
                      <a:pt x="994525" y="56953"/>
                    </a:cubicBezTo>
                    <a:lnTo>
                      <a:pt x="1247604" y="398555"/>
                    </a:lnTo>
                    <a:lnTo>
                      <a:pt x="1247604" y="493805"/>
                    </a:lnTo>
                    <a:lnTo>
                      <a:pt x="1194299" y="560435"/>
                    </a:lnTo>
                    <a:lnTo>
                      <a:pt x="1013324" y="465185"/>
                    </a:lnTo>
                    <a:lnTo>
                      <a:pt x="845049" y="681085"/>
                    </a:lnTo>
                    <a:lnTo>
                      <a:pt x="775199" y="652510"/>
                    </a:lnTo>
                    <a:lnTo>
                      <a:pt x="578349" y="843010"/>
                    </a:lnTo>
                    <a:lnTo>
                      <a:pt x="489449" y="792210"/>
                    </a:lnTo>
                    <a:lnTo>
                      <a:pt x="308287" y="812742"/>
                    </a:lnTo>
                    <a:lnTo>
                      <a:pt x="67451" y="487664"/>
                    </a:lnTo>
                    <a:cubicBezTo>
                      <a:pt x="27312" y="417609"/>
                      <a:pt x="-61817" y="473600"/>
                      <a:pt x="67451" y="392414"/>
                    </a:cubicBezTo>
                    <a:cubicBezTo>
                      <a:pt x="464363" y="644203"/>
                      <a:pt x="529173" y="-21793"/>
                      <a:pt x="843058" y="55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4BDEF4F-BC47-C0B0-0158-173FA7EA959F}"/>
                  </a:ext>
                </a:extLst>
              </p:cNvPr>
              <p:cNvSpPr/>
              <p:nvPr/>
            </p:nvSpPr>
            <p:spPr bwMode="auto">
              <a:xfrm>
                <a:off x="4943077" y="4655421"/>
                <a:ext cx="1277921" cy="866262"/>
              </a:xfrm>
              <a:custGeom>
                <a:avLst/>
                <a:gdLst>
                  <a:gd name="connsiteX0" fmla="*/ 705037 w 1198601"/>
                  <a:gd name="connsiteY0" fmla="*/ 0 h 866261"/>
                  <a:gd name="connsiteX1" fmla="*/ 886012 w 1198601"/>
                  <a:gd name="connsiteY1" fmla="*/ 95250 h 866261"/>
                  <a:gd name="connsiteX2" fmla="*/ 939317 w 1198601"/>
                  <a:gd name="connsiteY2" fmla="*/ 28620 h 866261"/>
                  <a:gd name="connsiteX3" fmla="*/ 1198601 w 1198601"/>
                  <a:gd name="connsiteY3" fmla="*/ 378598 h 866261"/>
                  <a:gd name="connsiteX4" fmla="*/ 1118420 w 1198601"/>
                  <a:gd name="connsiteY4" fmla="*/ 338106 h 866261"/>
                  <a:gd name="connsiteX5" fmla="*/ 1093997 w 1198601"/>
                  <a:gd name="connsiteY5" fmla="*/ 332655 h 866261"/>
                  <a:gd name="connsiteX6" fmla="*/ 1198601 w 1198601"/>
                  <a:gd name="connsiteY6" fmla="*/ 473848 h 866261"/>
                  <a:gd name="connsiteX7" fmla="*/ 271526 w 1198601"/>
                  <a:gd name="connsiteY7" fmla="*/ 809309 h 866261"/>
                  <a:gd name="connsiteX8" fmla="*/ 0 w 1198601"/>
                  <a:gd name="connsiteY8" fmla="*/ 442807 h 866261"/>
                  <a:gd name="connsiteX9" fmla="*/ 65101 w 1198601"/>
                  <a:gd name="connsiteY9" fmla="*/ 435429 h 866261"/>
                  <a:gd name="connsiteX10" fmla="*/ 0 w 1198601"/>
                  <a:gd name="connsiteY10" fmla="*/ 347557 h 866261"/>
                  <a:gd name="connsiteX11" fmla="*/ 181162 w 1198601"/>
                  <a:gd name="connsiteY11" fmla="*/ 327025 h 866261"/>
                  <a:gd name="connsiteX12" fmla="*/ 270062 w 1198601"/>
                  <a:gd name="connsiteY12" fmla="*/ 377825 h 866261"/>
                  <a:gd name="connsiteX13" fmla="*/ 466912 w 1198601"/>
                  <a:gd name="connsiteY13" fmla="*/ 187325 h 866261"/>
                  <a:gd name="connsiteX14" fmla="*/ 536762 w 1198601"/>
                  <a:gd name="connsiteY14" fmla="*/ 215900 h 866261"/>
                  <a:gd name="connsiteX0" fmla="*/ 705037 w 1198601"/>
                  <a:gd name="connsiteY0" fmla="*/ 0 h 866261"/>
                  <a:gd name="connsiteX1" fmla="*/ 886012 w 1198601"/>
                  <a:gd name="connsiteY1" fmla="*/ 95250 h 866261"/>
                  <a:gd name="connsiteX2" fmla="*/ 939317 w 1198601"/>
                  <a:gd name="connsiteY2" fmla="*/ 28620 h 866261"/>
                  <a:gd name="connsiteX3" fmla="*/ 1198601 w 1198601"/>
                  <a:gd name="connsiteY3" fmla="*/ 378598 h 866261"/>
                  <a:gd name="connsiteX4" fmla="*/ 1118420 w 1198601"/>
                  <a:gd name="connsiteY4" fmla="*/ 338106 h 866261"/>
                  <a:gd name="connsiteX5" fmla="*/ 1093997 w 1198601"/>
                  <a:gd name="connsiteY5" fmla="*/ 332655 h 866261"/>
                  <a:gd name="connsiteX6" fmla="*/ 1198601 w 1198601"/>
                  <a:gd name="connsiteY6" fmla="*/ 473848 h 866261"/>
                  <a:gd name="connsiteX7" fmla="*/ 271526 w 1198601"/>
                  <a:gd name="connsiteY7" fmla="*/ 809309 h 866261"/>
                  <a:gd name="connsiteX8" fmla="*/ 0 w 1198601"/>
                  <a:gd name="connsiteY8" fmla="*/ 442807 h 866261"/>
                  <a:gd name="connsiteX9" fmla="*/ 0 w 1198601"/>
                  <a:gd name="connsiteY9" fmla="*/ 347557 h 866261"/>
                  <a:gd name="connsiteX10" fmla="*/ 181162 w 1198601"/>
                  <a:gd name="connsiteY10" fmla="*/ 327025 h 866261"/>
                  <a:gd name="connsiteX11" fmla="*/ 270062 w 1198601"/>
                  <a:gd name="connsiteY11" fmla="*/ 377825 h 866261"/>
                  <a:gd name="connsiteX12" fmla="*/ 466912 w 1198601"/>
                  <a:gd name="connsiteY12" fmla="*/ 187325 h 866261"/>
                  <a:gd name="connsiteX13" fmla="*/ 536762 w 1198601"/>
                  <a:gd name="connsiteY13" fmla="*/ 215900 h 866261"/>
                  <a:gd name="connsiteX14" fmla="*/ 705037 w 1198601"/>
                  <a:gd name="connsiteY14" fmla="*/ 0 h 866261"/>
                  <a:gd name="connsiteX0" fmla="*/ 705037 w 1198601"/>
                  <a:gd name="connsiteY0" fmla="*/ 0 h 866261"/>
                  <a:gd name="connsiteX1" fmla="*/ 886012 w 1198601"/>
                  <a:gd name="connsiteY1" fmla="*/ 95250 h 866261"/>
                  <a:gd name="connsiteX2" fmla="*/ 939317 w 1198601"/>
                  <a:gd name="connsiteY2" fmla="*/ 28620 h 866261"/>
                  <a:gd name="connsiteX3" fmla="*/ 1198601 w 1198601"/>
                  <a:gd name="connsiteY3" fmla="*/ 378598 h 866261"/>
                  <a:gd name="connsiteX4" fmla="*/ 1118420 w 1198601"/>
                  <a:gd name="connsiteY4" fmla="*/ 338106 h 866261"/>
                  <a:gd name="connsiteX5" fmla="*/ 1198601 w 1198601"/>
                  <a:gd name="connsiteY5" fmla="*/ 473848 h 866261"/>
                  <a:gd name="connsiteX6" fmla="*/ 271526 w 1198601"/>
                  <a:gd name="connsiteY6" fmla="*/ 809309 h 866261"/>
                  <a:gd name="connsiteX7" fmla="*/ 0 w 1198601"/>
                  <a:gd name="connsiteY7" fmla="*/ 442807 h 866261"/>
                  <a:gd name="connsiteX8" fmla="*/ 0 w 1198601"/>
                  <a:gd name="connsiteY8" fmla="*/ 347557 h 866261"/>
                  <a:gd name="connsiteX9" fmla="*/ 181162 w 1198601"/>
                  <a:gd name="connsiteY9" fmla="*/ 327025 h 866261"/>
                  <a:gd name="connsiteX10" fmla="*/ 270062 w 1198601"/>
                  <a:gd name="connsiteY10" fmla="*/ 377825 h 866261"/>
                  <a:gd name="connsiteX11" fmla="*/ 466912 w 1198601"/>
                  <a:gd name="connsiteY11" fmla="*/ 187325 h 866261"/>
                  <a:gd name="connsiteX12" fmla="*/ 536762 w 1198601"/>
                  <a:gd name="connsiteY12" fmla="*/ 215900 h 866261"/>
                  <a:gd name="connsiteX13" fmla="*/ 705037 w 1198601"/>
                  <a:gd name="connsiteY13" fmla="*/ 0 h 866261"/>
                  <a:gd name="connsiteX0" fmla="*/ 705037 w 1277920"/>
                  <a:gd name="connsiteY0" fmla="*/ 0 h 866261"/>
                  <a:gd name="connsiteX1" fmla="*/ 886012 w 1277920"/>
                  <a:gd name="connsiteY1" fmla="*/ 95250 h 866261"/>
                  <a:gd name="connsiteX2" fmla="*/ 939317 w 1277920"/>
                  <a:gd name="connsiteY2" fmla="*/ 28620 h 866261"/>
                  <a:gd name="connsiteX3" fmla="*/ 1198601 w 1277920"/>
                  <a:gd name="connsiteY3" fmla="*/ 378598 h 866261"/>
                  <a:gd name="connsiteX4" fmla="*/ 1198601 w 1277920"/>
                  <a:gd name="connsiteY4" fmla="*/ 473848 h 866261"/>
                  <a:gd name="connsiteX5" fmla="*/ 271526 w 1277920"/>
                  <a:gd name="connsiteY5" fmla="*/ 809309 h 866261"/>
                  <a:gd name="connsiteX6" fmla="*/ 0 w 1277920"/>
                  <a:gd name="connsiteY6" fmla="*/ 442807 h 866261"/>
                  <a:gd name="connsiteX7" fmla="*/ 0 w 1277920"/>
                  <a:gd name="connsiteY7" fmla="*/ 347557 h 866261"/>
                  <a:gd name="connsiteX8" fmla="*/ 181162 w 1277920"/>
                  <a:gd name="connsiteY8" fmla="*/ 327025 h 866261"/>
                  <a:gd name="connsiteX9" fmla="*/ 270062 w 1277920"/>
                  <a:gd name="connsiteY9" fmla="*/ 377825 h 866261"/>
                  <a:gd name="connsiteX10" fmla="*/ 466912 w 1277920"/>
                  <a:gd name="connsiteY10" fmla="*/ 187325 h 866261"/>
                  <a:gd name="connsiteX11" fmla="*/ 536762 w 1277920"/>
                  <a:gd name="connsiteY11" fmla="*/ 215900 h 866261"/>
                  <a:gd name="connsiteX12" fmla="*/ 705037 w 1277920"/>
                  <a:gd name="connsiteY12" fmla="*/ 0 h 86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7920" h="866261">
                    <a:moveTo>
                      <a:pt x="705037" y="0"/>
                    </a:moveTo>
                    <a:lnTo>
                      <a:pt x="886012" y="95250"/>
                    </a:lnTo>
                    <a:lnTo>
                      <a:pt x="939317" y="28620"/>
                    </a:lnTo>
                    <a:lnTo>
                      <a:pt x="1198601" y="378598"/>
                    </a:lnTo>
                    <a:cubicBezTo>
                      <a:pt x="1241815" y="452803"/>
                      <a:pt x="1353114" y="402063"/>
                      <a:pt x="1198601" y="473848"/>
                    </a:cubicBezTo>
                    <a:cubicBezTo>
                      <a:pt x="744988" y="186088"/>
                      <a:pt x="725139" y="1097069"/>
                      <a:pt x="271526" y="809309"/>
                    </a:cubicBezTo>
                    <a:lnTo>
                      <a:pt x="0" y="442807"/>
                    </a:lnTo>
                    <a:lnTo>
                      <a:pt x="0" y="347557"/>
                    </a:lnTo>
                    <a:lnTo>
                      <a:pt x="181162" y="327025"/>
                    </a:lnTo>
                    <a:lnTo>
                      <a:pt x="270062" y="377825"/>
                    </a:lnTo>
                    <a:lnTo>
                      <a:pt x="466912" y="187325"/>
                    </a:lnTo>
                    <a:lnTo>
                      <a:pt x="536762" y="215900"/>
                    </a:lnTo>
                    <a:lnTo>
                      <a:pt x="705037" y="0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FAC5B9A-85D9-C729-640B-64CE870EA7C0}"/>
                  </a:ext>
                </a:extLst>
              </p:cNvPr>
              <p:cNvSpPr/>
              <p:nvPr/>
            </p:nvSpPr>
            <p:spPr bwMode="auto">
              <a:xfrm>
                <a:off x="4540064" y="4108127"/>
                <a:ext cx="1180153" cy="747761"/>
              </a:xfrm>
              <a:custGeom>
                <a:avLst/>
                <a:gdLst>
                  <a:gd name="connsiteX0" fmla="*/ 775607 w 1180153"/>
                  <a:gd name="connsiteY0" fmla="*/ 552 h 747761"/>
                  <a:gd name="connsiteX1" fmla="*/ 927074 w 1180153"/>
                  <a:gd name="connsiteY1" fmla="*/ 56954 h 747761"/>
                  <a:gd name="connsiteX2" fmla="*/ 1180153 w 1180153"/>
                  <a:gd name="connsiteY2" fmla="*/ 398556 h 747761"/>
                  <a:gd name="connsiteX3" fmla="*/ 1126848 w 1180153"/>
                  <a:gd name="connsiteY3" fmla="*/ 465186 h 747761"/>
                  <a:gd name="connsiteX4" fmla="*/ 945873 w 1180153"/>
                  <a:gd name="connsiteY4" fmla="*/ 369936 h 747761"/>
                  <a:gd name="connsiteX5" fmla="*/ 777598 w 1180153"/>
                  <a:gd name="connsiteY5" fmla="*/ 585836 h 747761"/>
                  <a:gd name="connsiteX6" fmla="*/ 707748 w 1180153"/>
                  <a:gd name="connsiteY6" fmla="*/ 557261 h 747761"/>
                  <a:gd name="connsiteX7" fmla="*/ 510898 w 1180153"/>
                  <a:gd name="connsiteY7" fmla="*/ 747761 h 747761"/>
                  <a:gd name="connsiteX8" fmla="*/ 421998 w 1180153"/>
                  <a:gd name="connsiteY8" fmla="*/ 696961 h 747761"/>
                  <a:gd name="connsiteX9" fmla="*/ 240836 w 1180153"/>
                  <a:gd name="connsiteY9" fmla="*/ 717493 h 747761"/>
                  <a:gd name="connsiteX10" fmla="*/ 0 w 1180153"/>
                  <a:gd name="connsiteY10" fmla="*/ 392415 h 747761"/>
                  <a:gd name="connsiteX11" fmla="*/ 775607 w 1180153"/>
                  <a:gd name="connsiteY11" fmla="*/ 552 h 747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0153" h="747761">
                    <a:moveTo>
                      <a:pt x="775607" y="552"/>
                    </a:moveTo>
                    <a:cubicBezTo>
                      <a:pt x="820449" y="3744"/>
                      <a:pt x="870373" y="20984"/>
                      <a:pt x="927074" y="56954"/>
                    </a:cubicBezTo>
                    <a:lnTo>
                      <a:pt x="1180153" y="398556"/>
                    </a:lnTo>
                    <a:lnTo>
                      <a:pt x="1126848" y="465186"/>
                    </a:lnTo>
                    <a:lnTo>
                      <a:pt x="945873" y="369936"/>
                    </a:lnTo>
                    <a:lnTo>
                      <a:pt x="777598" y="585836"/>
                    </a:lnTo>
                    <a:lnTo>
                      <a:pt x="707748" y="557261"/>
                    </a:lnTo>
                    <a:lnTo>
                      <a:pt x="510898" y="747761"/>
                    </a:lnTo>
                    <a:lnTo>
                      <a:pt x="421998" y="696961"/>
                    </a:lnTo>
                    <a:lnTo>
                      <a:pt x="240836" y="717493"/>
                    </a:lnTo>
                    <a:lnTo>
                      <a:pt x="0" y="392415"/>
                    </a:lnTo>
                    <a:cubicBezTo>
                      <a:pt x="396912" y="644204"/>
                      <a:pt x="461722" y="-21792"/>
                      <a:pt x="775607" y="5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6D1AD1A-505D-1740-F983-C14A28D6ADC3}"/>
                  </a:ext>
                </a:extLst>
              </p:cNvPr>
              <p:cNvSpPr/>
              <p:nvPr/>
            </p:nvSpPr>
            <p:spPr bwMode="auto">
              <a:xfrm>
                <a:off x="4943076" y="4638254"/>
                <a:ext cx="1198602" cy="771011"/>
              </a:xfrm>
              <a:custGeom>
                <a:avLst/>
                <a:gdLst>
                  <a:gd name="connsiteX0" fmla="*/ 705037 w 1198601"/>
                  <a:gd name="connsiteY0" fmla="*/ 0 h 771011"/>
                  <a:gd name="connsiteX1" fmla="*/ 886012 w 1198601"/>
                  <a:gd name="connsiteY1" fmla="*/ 95250 h 771011"/>
                  <a:gd name="connsiteX2" fmla="*/ 939317 w 1198601"/>
                  <a:gd name="connsiteY2" fmla="*/ 28620 h 771011"/>
                  <a:gd name="connsiteX3" fmla="*/ 1198601 w 1198601"/>
                  <a:gd name="connsiteY3" fmla="*/ 378598 h 771011"/>
                  <a:gd name="connsiteX4" fmla="*/ 271526 w 1198601"/>
                  <a:gd name="connsiteY4" fmla="*/ 714059 h 771011"/>
                  <a:gd name="connsiteX5" fmla="*/ 0 w 1198601"/>
                  <a:gd name="connsiteY5" fmla="*/ 347557 h 771011"/>
                  <a:gd name="connsiteX6" fmla="*/ 181162 w 1198601"/>
                  <a:gd name="connsiteY6" fmla="*/ 327025 h 771011"/>
                  <a:gd name="connsiteX7" fmla="*/ 270062 w 1198601"/>
                  <a:gd name="connsiteY7" fmla="*/ 377825 h 771011"/>
                  <a:gd name="connsiteX8" fmla="*/ 466912 w 1198601"/>
                  <a:gd name="connsiteY8" fmla="*/ 187325 h 771011"/>
                  <a:gd name="connsiteX9" fmla="*/ 536762 w 1198601"/>
                  <a:gd name="connsiteY9" fmla="*/ 215900 h 771011"/>
                  <a:gd name="connsiteX10" fmla="*/ 705037 w 1198601"/>
                  <a:gd name="connsiteY10" fmla="*/ 0 h 77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8601" h="771011">
                    <a:moveTo>
                      <a:pt x="705037" y="0"/>
                    </a:moveTo>
                    <a:lnTo>
                      <a:pt x="886012" y="95250"/>
                    </a:lnTo>
                    <a:lnTo>
                      <a:pt x="939317" y="28620"/>
                    </a:lnTo>
                    <a:lnTo>
                      <a:pt x="1198601" y="378598"/>
                    </a:lnTo>
                    <a:cubicBezTo>
                      <a:pt x="744988" y="90838"/>
                      <a:pt x="725139" y="1001819"/>
                      <a:pt x="271526" y="714059"/>
                    </a:cubicBezTo>
                    <a:lnTo>
                      <a:pt x="0" y="347557"/>
                    </a:lnTo>
                    <a:lnTo>
                      <a:pt x="181162" y="327025"/>
                    </a:lnTo>
                    <a:lnTo>
                      <a:pt x="270062" y="377825"/>
                    </a:lnTo>
                    <a:lnTo>
                      <a:pt x="466912" y="187325"/>
                    </a:lnTo>
                    <a:lnTo>
                      <a:pt x="536762" y="215900"/>
                    </a:lnTo>
                    <a:lnTo>
                      <a:pt x="705037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9273EC6A-565A-9D96-985E-BF75E0D4578E}"/>
                </a:ext>
              </a:extLst>
            </p:cNvPr>
            <p:cNvGrpSpPr/>
            <p:nvPr/>
          </p:nvGrpSpPr>
          <p:grpSpPr>
            <a:xfrm>
              <a:off x="6768305" y="4746604"/>
              <a:ext cx="696302" cy="530090"/>
              <a:chOff x="6020278" y="1161199"/>
              <a:chExt cx="1851525" cy="1312506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704242A-2BB9-08AA-4BD1-01F830A5FCB8}"/>
                  </a:ext>
                </a:extLst>
              </p:cNvPr>
              <p:cNvSpPr/>
              <p:nvPr/>
            </p:nvSpPr>
            <p:spPr bwMode="auto">
              <a:xfrm>
                <a:off x="6765131" y="1333500"/>
                <a:ext cx="481013" cy="597694"/>
              </a:xfrm>
              <a:custGeom>
                <a:avLst/>
                <a:gdLst>
                  <a:gd name="connsiteX0" fmla="*/ 481013 w 481013"/>
                  <a:gd name="connsiteY0" fmla="*/ 19050 h 597694"/>
                  <a:gd name="connsiteX1" fmla="*/ 414338 w 481013"/>
                  <a:gd name="connsiteY1" fmla="*/ 159544 h 597694"/>
                  <a:gd name="connsiteX2" fmla="*/ 440532 w 481013"/>
                  <a:gd name="connsiteY2" fmla="*/ 271463 h 597694"/>
                  <a:gd name="connsiteX3" fmla="*/ 388144 w 481013"/>
                  <a:gd name="connsiteY3" fmla="*/ 400050 h 597694"/>
                  <a:gd name="connsiteX4" fmla="*/ 392907 w 481013"/>
                  <a:gd name="connsiteY4" fmla="*/ 511969 h 597694"/>
                  <a:gd name="connsiteX5" fmla="*/ 342900 w 481013"/>
                  <a:gd name="connsiteY5" fmla="*/ 597694 h 597694"/>
                  <a:gd name="connsiteX6" fmla="*/ 188119 w 481013"/>
                  <a:gd name="connsiteY6" fmla="*/ 450056 h 597694"/>
                  <a:gd name="connsiteX7" fmla="*/ 0 w 481013"/>
                  <a:gd name="connsiteY7" fmla="*/ 273844 h 597694"/>
                  <a:gd name="connsiteX8" fmla="*/ 83344 w 481013"/>
                  <a:gd name="connsiteY8" fmla="*/ 100013 h 597694"/>
                  <a:gd name="connsiteX9" fmla="*/ 321469 w 481013"/>
                  <a:gd name="connsiteY9" fmla="*/ 0 h 597694"/>
                  <a:gd name="connsiteX10" fmla="*/ 481013 w 481013"/>
                  <a:gd name="connsiteY10" fmla="*/ 19050 h 59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013" h="597694">
                    <a:moveTo>
                      <a:pt x="481013" y="19050"/>
                    </a:moveTo>
                    <a:lnTo>
                      <a:pt x="414338" y="159544"/>
                    </a:lnTo>
                    <a:lnTo>
                      <a:pt x="440532" y="271463"/>
                    </a:lnTo>
                    <a:lnTo>
                      <a:pt x="388144" y="400050"/>
                    </a:lnTo>
                    <a:lnTo>
                      <a:pt x="392907" y="511969"/>
                    </a:lnTo>
                    <a:lnTo>
                      <a:pt x="342900" y="597694"/>
                    </a:lnTo>
                    <a:lnTo>
                      <a:pt x="188119" y="450056"/>
                    </a:lnTo>
                    <a:lnTo>
                      <a:pt x="0" y="273844"/>
                    </a:lnTo>
                    <a:lnTo>
                      <a:pt x="83344" y="100013"/>
                    </a:lnTo>
                    <a:lnTo>
                      <a:pt x="321469" y="0"/>
                    </a:lnTo>
                    <a:lnTo>
                      <a:pt x="481013" y="1905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4FD13D65-85D0-882C-8BDF-B6B88338EB6A}"/>
                  </a:ext>
                </a:extLst>
              </p:cNvPr>
              <p:cNvSpPr/>
              <p:nvPr/>
            </p:nvSpPr>
            <p:spPr bwMode="auto">
              <a:xfrm>
                <a:off x="6672263" y="1666875"/>
                <a:ext cx="429578" cy="805932"/>
              </a:xfrm>
              <a:custGeom>
                <a:avLst/>
                <a:gdLst>
                  <a:gd name="connsiteX0" fmla="*/ 223837 w 577724"/>
                  <a:gd name="connsiteY0" fmla="*/ 0 h 805932"/>
                  <a:gd name="connsiteX1" fmla="*/ 368651 w 577724"/>
                  <a:gd name="connsiteY1" fmla="*/ 14692 h 805932"/>
                  <a:gd name="connsiteX2" fmla="*/ 345758 w 577724"/>
                  <a:gd name="connsiteY2" fmla="*/ 35503 h 805932"/>
                  <a:gd name="connsiteX3" fmla="*/ 396837 w 577724"/>
                  <a:gd name="connsiteY3" fmla="*/ 131767 h 805932"/>
                  <a:gd name="connsiteX4" fmla="*/ 351039 w 577724"/>
                  <a:gd name="connsiteY4" fmla="*/ 145394 h 805932"/>
                  <a:gd name="connsiteX5" fmla="*/ 577724 w 577724"/>
                  <a:gd name="connsiteY5" fmla="*/ 276270 h 805932"/>
                  <a:gd name="connsiteX6" fmla="*/ 376238 w 577724"/>
                  <a:gd name="connsiteY6" fmla="*/ 355543 h 805932"/>
                  <a:gd name="connsiteX7" fmla="*/ 429578 w 577724"/>
                  <a:gd name="connsiteY7" fmla="*/ 553663 h 805932"/>
                  <a:gd name="connsiteX8" fmla="*/ 345758 w 577724"/>
                  <a:gd name="connsiteY8" fmla="*/ 629863 h 805932"/>
                  <a:gd name="connsiteX9" fmla="*/ 396837 w 577724"/>
                  <a:gd name="connsiteY9" fmla="*/ 726127 h 805932"/>
                  <a:gd name="connsiteX10" fmla="*/ 128614 w 577724"/>
                  <a:gd name="connsiteY10" fmla="*/ 805932 h 805932"/>
                  <a:gd name="connsiteX11" fmla="*/ 138112 w 577724"/>
                  <a:gd name="connsiteY11" fmla="*/ 619125 h 805932"/>
                  <a:gd name="connsiteX12" fmla="*/ 57150 w 577724"/>
                  <a:gd name="connsiteY12" fmla="*/ 514350 h 805932"/>
                  <a:gd name="connsiteX13" fmla="*/ 0 w 577724"/>
                  <a:gd name="connsiteY13" fmla="*/ 266700 h 805932"/>
                  <a:gd name="connsiteX14" fmla="*/ 128587 w 577724"/>
                  <a:gd name="connsiteY14" fmla="*/ 190500 h 805932"/>
                  <a:gd name="connsiteX15" fmla="*/ 223837 w 577724"/>
                  <a:gd name="connsiteY15" fmla="*/ 0 h 805932"/>
                  <a:gd name="connsiteX0" fmla="*/ 223837 w 429578"/>
                  <a:gd name="connsiteY0" fmla="*/ 0 h 805932"/>
                  <a:gd name="connsiteX1" fmla="*/ 368651 w 429578"/>
                  <a:gd name="connsiteY1" fmla="*/ 14692 h 805932"/>
                  <a:gd name="connsiteX2" fmla="*/ 345758 w 429578"/>
                  <a:gd name="connsiteY2" fmla="*/ 35503 h 805932"/>
                  <a:gd name="connsiteX3" fmla="*/ 396837 w 429578"/>
                  <a:gd name="connsiteY3" fmla="*/ 131767 h 805932"/>
                  <a:gd name="connsiteX4" fmla="*/ 351039 w 429578"/>
                  <a:gd name="connsiteY4" fmla="*/ 145394 h 805932"/>
                  <a:gd name="connsiteX5" fmla="*/ 260224 w 429578"/>
                  <a:gd name="connsiteY5" fmla="*/ 269920 h 805932"/>
                  <a:gd name="connsiteX6" fmla="*/ 376238 w 429578"/>
                  <a:gd name="connsiteY6" fmla="*/ 355543 h 805932"/>
                  <a:gd name="connsiteX7" fmla="*/ 429578 w 429578"/>
                  <a:gd name="connsiteY7" fmla="*/ 553663 h 805932"/>
                  <a:gd name="connsiteX8" fmla="*/ 345758 w 429578"/>
                  <a:gd name="connsiteY8" fmla="*/ 629863 h 805932"/>
                  <a:gd name="connsiteX9" fmla="*/ 396837 w 429578"/>
                  <a:gd name="connsiteY9" fmla="*/ 726127 h 805932"/>
                  <a:gd name="connsiteX10" fmla="*/ 128614 w 429578"/>
                  <a:gd name="connsiteY10" fmla="*/ 805932 h 805932"/>
                  <a:gd name="connsiteX11" fmla="*/ 138112 w 429578"/>
                  <a:gd name="connsiteY11" fmla="*/ 619125 h 805932"/>
                  <a:gd name="connsiteX12" fmla="*/ 57150 w 429578"/>
                  <a:gd name="connsiteY12" fmla="*/ 514350 h 805932"/>
                  <a:gd name="connsiteX13" fmla="*/ 0 w 429578"/>
                  <a:gd name="connsiteY13" fmla="*/ 266700 h 805932"/>
                  <a:gd name="connsiteX14" fmla="*/ 128587 w 429578"/>
                  <a:gd name="connsiteY14" fmla="*/ 190500 h 805932"/>
                  <a:gd name="connsiteX15" fmla="*/ 223837 w 429578"/>
                  <a:gd name="connsiteY15" fmla="*/ 0 h 80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9578" h="805932">
                    <a:moveTo>
                      <a:pt x="223837" y="0"/>
                    </a:moveTo>
                    <a:lnTo>
                      <a:pt x="368651" y="14692"/>
                    </a:lnTo>
                    <a:lnTo>
                      <a:pt x="345758" y="35503"/>
                    </a:lnTo>
                    <a:lnTo>
                      <a:pt x="396837" y="131767"/>
                    </a:lnTo>
                    <a:lnTo>
                      <a:pt x="351039" y="145394"/>
                    </a:lnTo>
                    <a:lnTo>
                      <a:pt x="260224" y="269920"/>
                    </a:lnTo>
                    <a:lnTo>
                      <a:pt x="376238" y="355543"/>
                    </a:lnTo>
                    <a:lnTo>
                      <a:pt x="429578" y="553663"/>
                    </a:lnTo>
                    <a:lnTo>
                      <a:pt x="345758" y="629863"/>
                    </a:lnTo>
                    <a:lnTo>
                      <a:pt x="396837" y="726127"/>
                    </a:lnTo>
                    <a:lnTo>
                      <a:pt x="128614" y="805932"/>
                    </a:lnTo>
                    <a:lnTo>
                      <a:pt x="138112" y="619125"/>
                    </a:lnTo>
                    <a:lnTo>
                      <a:pt x="57150" y="514350"/>
                    </a:lnTo>
                    <a:lnTo>
                      <a:pt x="0" y="266700"/>
                    </a:lnTo>
                    <a:lnTo>
                      <a:pt x="128587" y="190500"/>
                    </a:lnTo>
                    <a:lnTo>
                      <a:pt x="223837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DA88581-F00D-9DE9-EDBB-97F8D356BC40}"/>
                  </a:ext>
                </a:extLst>
              </p:cNvPr>
              <p:cNvSpPr/>
              <p:nvPr/>
            </p:nvSpPr>
            <p:spPr bwMode="auto">
              <a:xfrm>
                <a:off x="6020278" y="1161199"/>
                <a:ext cx="1229709" cy="1312506"/>
              </a:xfrm>
              <a:custGeom>
                <a:avLst/>
                <a:gdLst>
                  <a:gd name="connsiteX0" fmla="*/ 904800 w 1229709"/>
                  <a:gd name="connsiteY0" fmla="*/ 0 h 1312506"/>
                  <a:gd name="connsiteX1" fmla="*/ 1229709 w 1229709"/>
                  <a:gd name="connsiteY1" fmla="*/ 187586 h 1312506"/>
                  <a:gd name="connsiteX2" fmla="*/ 1028223 w 1229709"/>
                  <a:gd name="connsiteY2" fmla="*/ 266859 h 1312506"/>
                  <a:gd name="connsiteX3" fmla="*/ 1081563 w 1229709"/>
                  <a:gd name="connsiteY3" fmla="*/ 464979 h 1312506"/>
                  <a:gd name="connsiteX4" fmla="*/ 1020636 w 1229709"/>
                  <a:gd name="connsiteY4" fmla="*/ 520368 h 1312506"/>
                  <a:gd name="connsiteX5" fmla="*/ 875822 w 1229709"/>
                  <a:gd name="connsiteY5" fmla="*/ 505676 h 1312506"/>
                  <a:gd name="connsiteX6" fmla="*/ 780572 w 1229709"/>
                  <a:gd name="connsiteY6" fmla="*/ 696176 h 1312506"/>
                  <a:gd name="connsiteX7" fmla="*/ 651985 w 1229709"/>
                  <a:gd name="connsiteY7" fmla="*/ 772376 h 1312506"/>
                  <a:gd name="connsiteX8" fmla="*/ 709135 w 1229709"/>
                  <a:gd name="connsiteY8" fmla="*/ 1020026 h 1312506"/>
                  <a:gd name="connsiteX9" fmla="*/ 790097 w 1229709"/>
                  <a:gd name="connsiteY9" fmla="*/ 1124801 h 1312506"/>
                  <a:gd name="connsiteX10" fmla="*/ 780599 w 1229709"/>
                  <a:gd name="connsiteY10" fmla="*/ 1311608 h 1312506"/>
                  <a:gd name="connsiteX11" fmla="*/ 777581 w 1229709"/>
                  <a:gd name="connsiteY11" fmla="*/ 1312506 h 1312506"/>
                  <a:gd name="connsiteX12" fmla="*/ 0 w 1229709"/>
                  <a:gd name="connsiteY12" fmla="*/ 863570 h 1312506"/>
                  <a:gd name="connsiteX13" fmla="*/ 0 w 1229709"/>
                  <a:gd name="connsiteY13" fmla="*/ 269210 h 1312506"/>
                  <a:gd name="connsiteX14" fmla="*/ 904800 w 1229709"/>
                  <a:gd name="connsiteY14" fmla="*/ 0 h 131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29709" h="131250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1020636" y="520368"/>
                    </a:lnTo>
                    <a:lnTo>
                      <a:pt x="875822" y="505676"/>
                    </a:lnTo>
                    <a:lnTo>
                      <a:pt x="780572" y="696176"/>
                    </a:lnTo>
                    <a:lnTo>
                      <a:pt x="651985" y="772376"/>
                    </a:lnTo>
                    <a:lnTo>
                      <a:pt x="709135" y="1020026"/>
                    </a:lnTo>
                    <a:lnTo>
                      <a:pt x="790097" y="1124801"/>
                    </a:lnTo>
                    <a:lnTo>
                      <a:pt x="780599" y="1311608"/>
                    </a:lnTo>
                    <a:lnTo>
                      <a:pt x="777581" y="1312506"/>
                    </a:lnTo>
                    <a:lnTo>
                      <a:pt x="0" y="863570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53573757-5226-4CEF-090F-B71AC0CA21E5}"/>
                  </a:ext>
                </a:extLst>
              </p:cNvPr>
              <p:cNvGrpSpPr/>
              <p:nvPr/>
            </p:nvGrpSpPr>
            <p:grpSpPr>
              <a:xfrm>
                <a:off x="7121954" y="1407421"/>
                <a:ext cx="749849" cy="1044217"/>
                <a:chOff x="7408069" y="1407421"/>
                <a:chExt cx="749849" cy="1044217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C87A1CB-AC16-E5B6-C927-3CF2BA6EBC8A}"/>
                    </a:ext>
                  </a:extLst>
                </p:cNvPr>
                <p:cNvSpPr/>
                <p:nvPr/>
              </p:nvSpPr>
              <p:spPr bwMode="auto">
                <a:xfrm>
                  <a:off x="7408069" y="1743075"/>
                  <a:ext cx="459581" cy="385763"/>
                </a:xfrm>
                <a:custGeom>
                  <a:avLst/>
                  <a:gdLst>
                    <a:gd name="connsiteX0" fmla="*/ 64294 w 459581"/>
                    <a:gd name="connsiteY0" fmla="*/ 7144 h 385763"/>
                    <a:gd name="connsiteX1" fmla="*/ 0 w 459581"/>
                    <a:gd name="connsiteY1" fmla="*/ 138113 h 385763"/>
                    <a:gd name="connsiteX2" fmla="*/ 119062 w 459581"/>
                    <a:gd name="connsiteY2" fmla="*/ 216694 h 385763"/>
                    <a:gd name="connsiteX3" fmla="*/ 100012 w 459581"/>
                    <a:gd name="connsiteY3" fmla="*/ 330994 h 385763"/>
                    <a:gd name="connsiteX4" fmla="*/ 245269 w 459581"/>
                    <a:gd name="connsiteY4" fmla="*/ 385763 h 385763"/>
                    <a:gd name="connsiteX5" fmla="*/ 459581 w 459581"/>
                    <a:gd name="connsiteY5" fmla="*/ 219075 h 385763"/>
                    <a:gd name="connsiteX6" fmla="*/ 383381 w 459581"/>
                    <a:gd name="connsiteY6" fmla="*/ 54769 h 385763"/>
                    <a:gd name="connsiteX7" fmla="*/ 366712 w 459581"/>
                    <a:gd name="connsiteY7" fmla="*/ 23813 h 385763"/>
                    <a:gd name="connsiteX8" fmla="*/ 185737 w 459581"/>
                    <a:gd name="connsiteY8" fmla="*/ 0 h 385763"/>
                    <a:gd name="connsiteX9" fmla="*/ 64294 w 459581"/>
                    <a:gd name="connsiteY9" fmla="*/ 7144 h 385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9581" h="385763">
                      <a:moveTo>
                        <a:pt x="64294" y="7144"/>
                      </a:moveTo>
                      <a:lnTo>
                        <a:pt x="0" y="138113"/>
                      </a:lnTo>
                      <a:lnTo>
                        <a:pt x="119062" y="216694"/>
                      </a:lnTo>
                      <a:lnTo>
                        <a:pt x="100012" y="330994"/>
                      </a:lnTo>
                      <a:lnTo>
                        <a:pt x="245269" y="385763"/>
                      </a:lnTo>
                      <a:lnTo>
                        <a:pt x="459581" y="219075"/>
                      </a:lnTo>
                      <a:lnTo>
                        <a:pt x="383381" y="54769"/>
                      </a:lnTo>
                      <a:cubicBezTo>
                        <a:pt x="368244" y="27017"/>
                        <a:pt x="373543" y="37470"/>
                        <a:pt x="366712" y="23813"/>
                      </a:cubicBezTo>
                      <a:lnTo>
                        <a:pt x="185737" y="0"/>
                      </a:lnTo>
                      <a:lnTo>
                        <a:pt x="64294" y="7144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F9A3FCA7-2919-8DE3-55FD-EF618B69986C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1044217"/>
                </a:xfrm>
                <a:custGeom>
                  <a:avLst/>
                  <a:gdLst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322156 h 1044217"/>
                    <a:gd name="connsiteX3" fmla="*/ 480276 w 684638"/>
                    <a:gd name="connsiteY3" fmla="*/ 737722 h 1044217"/>
                    <a:gd name="connsiteX4" fmla="*/ 684638 w 684638"/>
                    <a:gd name="connsiteY4" fmla="*/ 855711 h 1044217"/>
                    <a:gd name="connsiteX5" fmla="*/ 51079 w 684638"/>
                    <a:gd name="connsiteY5" fmla="*/ 1044217 h 1044217"/>
                    <a:gd name="connsiteX6" fmla="*/ 0 w 684638"/>
                    <a:gd name="connsiteY6" fmla="*/ 947953 h 1044217"/>
                    <a:gd name="connsiteX7" fmla="*/ 83820 w 684638"/>
                    <a:gd name="connsiteY7" fmla="*/ 871753 h 1044217"/>
                    <a:gd name="connsiteX8" fmla="*/ 30480 w 684638"/>
                    <a:gd name="connsiteY8" fmla="*/ 673633 h 1044217"/>
                    <a:gd name="connsiteX9" fmla="*/ 231966 w 684638"/>
                    <a:gd name="connsiteY9" fmla="*/ 594360 h 1044217"/>
                    <a:gd name="connsiteX10" fmla="*/ 301988 w 684638"/>
                    <a:gd name="connsiteY10" fmla="*/ 634788 h 1044217"/>
                    <a:gd name="connsiteX11" fmla="*/ 301988 w 684638"/>
                    <a:gd name="connsiteY11" fmla="*/ 375203 h 1044217"/>
                    <a:gd name="connsiteX12" fmla="*/ 51079 w 684638"/>
                    <a:gd name="connsiteY12" fmla="*/ 449857 h 1044217"/>
                    <a:gd name="connsiteX13" fmla="*/ 0 w 684638"/>
                    <a:gd name="connsiteY13" fmla="*/ 353593 h 1044217"/>
                    <a:gd name="connsiteX14" fmla="*/ 83820 w 684638"/>
                    <a:gd name="connsiteY14" fmla="*/ 277393 h 1044217"/>
                    <a:gd name="connsiteX15" fmla="*/ 30480 w 684638"/>
                    <a:gd name="connsiteY15" fmla="*/ 79273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737722 h 1044217"/>
                    <a:gd name="connsiteX3" fmla="*/ 684638 w 684638"/>
                    <a:gd name="connsiteY3" fmla="*/ 855711 h 1044217"/>
                    <a:gd name="connsiteX4" fmla="*/ 51079 w 684638"/>
                    <a:gd name="connsiteY4" fmla="*/ 1044217 h 1044217"/>
                    <a:gd name="connsiteX5" fmla="*/ 0 w 684638"/>
                    <a:gd name="connsiteY5" fmla="*/ 947953 h 1044217"/>
                    <a:gd name="connsiteX6" fmla="*/ 83820 w 684638"/>
                    <a:gd name="connsiteY6" fmla="*/ 871753 h 1044217"/>
                    <a:gd name="connsiteX7" fmla="*/ 30480 w 684638"/>
                    <a:gd name="connsiteY7" fmla="*/ 673633 h 1044217"/>
                    <a:gd name="connsiteX8" fmla="*/ 231966 w 684638"/>
                    <a:gd name="connsiteY8" fmla="*/ 594360 h 1044217"/>
                    <a:gd name="connsiteX9" fmla="*/ 301988 w 684638"/>
                    <a:gd name="connsiteY9" fmla="*/ 634788 h 1044217"/>
                    <a:gd name="connsiteX10" fmla="*/ 301988 w 684638"/>
                    <a:gd name="connsiteY10" fmla="*/ 375203 h 1044217"/>
                    <a:gd name="connsiteX11" fmla="*/ 51079 w 684638"/>
                    <a:gd name="connsiteY11" fmla="*/ 449857 h 1044217"/>
                    <a:gd name="connsiteX12" fmla="*/ 0 w 684638"/>
                    <a:gd name="connsiteY12" fmla="*/ 353593 h 1044217"/>
                    <a:gd name="connsiteX13" fmla="*/ 83820 w 684638"/>
                    <a:gd name="connsiteY13" fmla="*/ 277393 h 1044217"/>
                    <a:gd name="connsiteX14" fmla="*/ 30480 w 684638"/>
                    <a:gd name="connsiteY14" fmla="*/ 79273 h 1044217"/>
                    <a:gd name="connsiteX15" fmla="*/ 231966 w 684638"/>
                    <a:gd name="connsiteY15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301988 w 684638"/>
                    <a:gd name="connsiteY9" fmla="*/ 375203 h 1044217"/>
                    <a:gd name="connsiteX10" fmla="*/ 51079 w 684638"/>
                    <a:gd name="connsiteY10" fmla="*/ 449857 h 1044217"/>
                    <a:gd name="connsiteX11" fmla="*/ 0 w 684638"/>
                    <a:gd name="connsiteY11" fmla="*/ 353593 h 1044217"/>
                    <a:gd name="connsiteX12" fmla="*/ 83820 w 684638"/>
                    <a:gd name="connsiteY12" fmla="*/ 277393 h 1044217"/>
                    <a:gd name="connsiteX13" fmla="*/ 30480 w 684638"/>
                    <a:gd name="connsiteY13" fmla="*/ 79273 h 1044217"/>
                    <a:gd name="connsiteX14" fmla="*/ 231966 w 684638"/>
                    <a:gd name="connsiteY14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51079 w 684638"/>
                    <a:gd name="connsiteY9" fmla="*/ 449857 h 1044217"/>
                    <a:gd name="connsiteX10" fmla="*/ 0 w 684638"/>
                    <a:gd name="connsiteY10" fmla="*/ 353593 h 1044217"/>
                    <a:gd name="connsiteX11" fmla="*/ 83820 w 684638"/>
                    <a:gd name="connsiteY11" fmla="*/ 277393 h 1044217"/>
                    <a:gd name="connsiteX12" fmla="*/ 30480 w 684638"/>
                    <a:gd name="connsiteY12" fmla="*/ 79273 h 1044217"/>
                    <a:gd name="connsiteX13" fmla="*/ 231966 w 684638"/>
                    <a:gd name="connsiteY13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51079 w 684638"/>
                    <a:gd name="connsiteY8" fmla="*/ 449857 h 1044217"/>
                    <a:gd name="connsiteX9" fmla="*/ 0 w 684638"/>
                    <a:gd name="connsiteY9" fmla="*/ 353593 h 1044217"/>
                    <a:gd name="connsiteX10" fmla="*/ 83820 w 684638"/>
                    <a:gd name="connsiteY10" fmla="*/ 277393 h 1044217"/>
                    <a:gd name="connsiteX11" fmla="*/ 30480 w 684638"/>
                    <a:gd name="connsiteY11" fmla="*/ 79273 h 1044217"/>
                    <a:gd name="connsiteX12" fmla="*/ 231966 w 684638"/>
                    <a:gd name="connsiteY12" fmla="*/ 0 h 1044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4638" h="104421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684638" y="855711"/>
                      </a:lnTo>
                      <a:lnTo>
                        <a:pt x="51079" y="1044217"/>
                      </a:lnTo>
                      <a:lnTo>
                        <a:pt x="0" y="947953"/>
                      </a:lnTo>
                      <a:lnTo>
                        <a:pt x="83820" y="871753"/>
                      </a:lnTo>
                      <a:lnTo>
                        <a:pt x="30480" y="673633"/>
                      </a:lnTo>
                      <a:lnTo>
                        <a:pt x="231966" y="594360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8B52C7AE-2445-5A02-F713-23BBF3603C6D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449857"/>
                </a:xfrm>
                <a:custGeom>
                  <a:avLst/>
                  <a:gdLst>
                    <a:gd name="connsiteX0" fmla="*/ 231966 w 684638"/>
                    <a:gd name="connsiteY0" fmla="*/ 0 h 449857"/>
                    <a:gd name="connsiteX1" fmla="*/ 684638 w 684638"/>
                    <a:gd name="connsiteY1" fmla="*/ 261351 h 449857"/>
                    <a:gd name="connsiteX2" fmla="*/ 51079 w 684638"/>
                    <a:gd name="connsiteY2" fmla="*/ 449857 h 449857"/>
                    <a:gd name="connsiteX3" fmla="*/ 0 w 684638"/>
                    <a:gd name="connsiteY3" fmla="*/ 353593 h 449857"/>
                    <a:gd name="connsiteX4" fmla="*/ 83820 w 684638"/>
                    <a:gd name="connsiteY4" fmla="*/ 277393 h 449857"/>
                    <a:gd name="connsiteX5" fmla="*/ 30480 w 684638"/>
                    <a:gd name="connsiteY5" fmla="*/ 79273 h 449857"/>
                    <a:gd name="connsiteX6" fmla="*/ 231966 w 684638"/>
                    <a:gd name="connsiteY6" fmla="*/ 0 h 44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4638" h="44985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2EFAAB9-00CA-E95F-C0C3-80607DC49AEF}"/>
                  </a:ext>
                </a:extLst>
              </p:cNvPr>
              <p:cNvSpPr/>
              <p:nvPr/>
            </p:nvSpPr>
            <p:spPr bwMode="auto">
              <a:xfrm>
                <a:off x="6020278" y="1167722"/>
                <a:ext cx="1229709" cy="718146"/>
              </a:xfrm>
              <a:custGeom>
                <a:avLst/>
                <a:gdLst>
                  <a:gd name="connsiteX0" fmla="*/ 904800 w 1229709"/>
                  <a:gd name="connsiteY0" fmla="*/ 0 h 718146"/>
                  <a:gd name="connsiteX1" fmla="*/ 1229709 w 1229709"/>
                  <a:gd name="connsiteY1" fmla="*/ 187586 h 718146"/>
                  <a:gd name="connsiteX2" fmla="*/ 1028223 w 1229709"/>
                  <a:gd name="connsiteY2" fmla="*/ 266859 h 718146"/>
                  <a:gd name="connsiteX3" fmla="*/ 1081563 w 1229709"/>
                  <a:gd name="connsiteY3" fmla="*/ 464979 h 718146"/>
                  <a:gd name="connsiteX4" fmla="*/ 997743 w 1229709"/>
                  <a:gd name="connsiteY4" fmla="*/ 541179 h 718146"/>
                  <a:gd name="connsiteX5" fmla="*/ 1048822 w 1229709"/>
                  <a:gd name="connsiteY5" fmla="*/ 637443 h 718146"/>
                  <a:gd name="connsiteX6" fmla="*/ 777581 w 1229709"/>
                  <a:gd name="connsiteY6" fmla="*/ 718146 h 718146"/>
                  <a:gd name="connsiteX7" fmla="*/ 0 w 1229709"/>
                  <a:gd name="connsiteY7" fmla="*/ 269210 h 718146"/>
                  <a:gd name="connsiteX8" fmla="*/ 904800 w 1229709"/>
                  <a:gd name="connsiteY8" fmla="*/ 0 h 71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9709" h="71814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997743" y="541179"/>
                    </a:lnTo>
                    <a:lnTo>
                      <a:pt x="1048822" y="637443"/>
                    </a:lnTo>
                    <a:lnTo>
                      <a:pt x="777581" y="718146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32B651CB-C264-6FDE-CAB4-771C9D1BF2C3}"/>
                </a:ext>
              </a:extLst>
            </p:cNvPr>
            <p:cNvGrpSpPr/>
            <p:nvPr/>
          </p:nvGrpSpPr>
          <p:grpSpPr>
            <a:xfrm>
              <a:off x="7139607" y="5089228"/>
              <a:ext cx="1175294" cy="715929"/>
              <a:chOff x="4194399" y="4421981"/>
              <a:chExt cx="1175294" cy="715929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97159529-7FA5-B518-2F77-6C18B729B376}"/>
                  </a:ext>
                </a:extLst>
              </p:cNvPr>
              <p:cNvGrpSpPr/>
              <p:nvPr/>
            </p:nvGrpSpPr>
            <p:grpSpPr>
              <a:xfrm>
                <a:off x="4194399" y="4505355"/>
                <a:ext cx="1175294" cy="632555"/>
                <a:chOff x="3935977" y="4434511"/>
                <a:chExt cx="1175294" cy="632555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898F9267-9D2A-A077-59C1-7BE215305D78}"/>
                    </a:ext>
                  </a:extLst>
                </p:cNvPr>
                <p:cNvSpPr/>
                <p:nvPr/>
              </p:nvSpPr>
              <p:spPr bwMode="auto">
                <a:xfrm rot="1800000">
                  <a:off x="3935977" y="4453938"/>
                  <a:ext cx="1175294" cy="437451"/>
                </a:xfrm>
                <a:custGeom>
                  <a:avLst/>
                  <a:gdLst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260258 w 1175294"/>
                    <a:gd name="connsiteY12" fmla="*/ 266680 h 437451"/>
                    <a:gd name="connsiteX13" fmla="*/ 0 w 1175294"/>
                    <a:gd name="connsiteY13" fmla="*/ 26668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0 w 1175294"/>
                    <a:gd name="connsiteY12" fmla="*/ 266680 h 437451"/>
                    <a:gd name="connsiteX13" fmla="*/ 252457 w 1175294"/>
                    <a:gd name="connsiteY13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03378 w 1175294"/>
                    <a:gd name="connsiteY3" fmla="*/ 170771 h 437451"/>
                    <a:gd name="connsiteX4" fmla="*/ 1082634 w 1175294"/>
                    <a:gd name="connsiteY4" fmla="*/ 170771 h 437451"/>
                    <a:gd name="connsiteX5" fmla="*/ 1175294 w 1175294"/>
                    <a:gd name="connsiteY5" fmla="*/ 276206 h 437451"/>
                    <a:gd name="connsiteX6" fmla="*/ 1047732 w 1175294"/>
                    <a:gd name="connsiteY6" fmla="*/ 283863 h 437451"/>
                    <a:gd name="connsiteX7" fmla="*/ 1123703 w 1175294"/>
                    <a:gd name="connsiteY7" fmla="*/ 364650 h 437451"/>
                    <a:gd name="connsiteX8" fmla="*/ 840234 w 1175294"/>
                    <a:gd name="connsiteY8" fmla="*/ 381665 h 437451"/>
                    <a:gd name="connsiteX9" fmla="*/ 892087 w 1175294"/>
                    <a:gd name="connsiteY9" fmla="*/ 437451 h 437451"/>
                    <a:gd name="connsiteX10" fmla="*/ 98595 w 1175294"/>
                    <a:gd name="connsiteY10" fmla="*/ 437451 h 437451"/>
                    <a:gd name="connsiteX11" fmla="*/ 0 w 1175294"/>
                    <a:gd name="connsiteY11" fmla="*/ 266680 h 437451"/>
                    <a:gd name="connsiteX12" fmla="*/ 252457 w 1175294"/>
                    <a:gd name="connsiteY12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82634 w 1175294"/>
                    <a:gd name="connsiteY3" fmla="*/ 170771 h 437451"/>
                    <a:gd name="connsiteX4" fmla="*/ 1175294 w 1175294"/>
                    <a:gd name="connsiteY4" fmla="*/ 276206 h 437451"/>
                    <a:gd name="connsiteX5" fmla="*/ 1047732 w 1175294"/>
                    <a:gd name="connsiteY5" fmla="*/ 283863 h 437451"/>
                    <a:gd name="connsiteX6" fmla="*/ 1123703 w 1175294"/>
                    <a:gd name="connsiteY6" fmla="*/ 364650 h 437451"/>
                    <a:gd name="connsiteX7" fmla="*/ 840234 w 1175294"/>
                    <a:gd name="connsiteY7" fmla="*/ 381665 h 437451"/>
                    <a:gd name="connsiteX8" fmla="*/ 892087 w 1175294"/>
                    <a:gd name="connsiteY8" fmla="*/ 437451 h 437451"/>
                    <a:gd name="connsiteX9" fmla="*/ 98595 w 1175294"/>
                    <a:gd name="connsiteY9" fmla="*/ 437451 h 437451"/>
                    <a:gd name="connsiteX10" fmla="*/ 0 w 1175294"/>
                    <a:gd name="connsiteY10" fmla="*/ 266680 h 437451"/>
                    <a:gd name="connsiteX11" fmla="*/ 252457 w 1175294"/>
                    <a:gd name="connsiteY11" fmla="*/ 0 h 437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5294" h="437451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1082634" y="170771"/>
                      </a:lnTo>
                      <a:lnTo>
                        <a:pt x="1175294" y="276206"/>
                      </a:lnTo>
                      <a:lnTo>
                        <a:pt x="1047732" y="283863"/>
                      </a:lnTo>
                      <a:lnTo>
                        <a:pt x="1123703" y="364650"/>
                      </a:lnTo>
                      <a:lnTo>
                        <a:pt x="840234" y="381665"/>
                      </a:lnTo>
                      <a:lnTo>
                        <a:pt x="892087" y="437451"/>
                      </a:lnTo>
                      <a:lnTo>
                        <a:pt x="98595" y="437451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54A8557-C937-752C-68FC-E7745247179C}"/>
                    </a:ext>
                  </a:extLst>
                </p:cNvPr>
                <p:cNvSpPr/>
                <p:nvPr/>
              </p:nvSpPr>
              <p:spPr bwMode="auto">
                <a:xfrm>
                  <a:off x="4605338" y="4643438"/>
                  <a:ext cx="419061" cy="423628"/>
                </a:xfrm>
                <a:custGeom>
                  <a:avLst/>
                  <a:gdLst>
                    <a:gd name="connsiteX0" fmla="*/ 47625 w 419061"/>
                    <a:gd name="connsiteY0" fmla="*/ 0 h 423628"/>
                    <a:gd name="connsiteX1" fmla="*/ 190500 w 419061"/>
                    <a:gd name="connsiteY1" fmla="*/ 19050 h 423628"/>
                    <a:gd name="connsiteX2" fmla="*/ 340385 w 419061"/>
                    <a:gd name="connsiteY2" fmla="*/ 8470 h 423628"/>
                    <a:gd name="connsiteX3" fmla="*/ 391533 w 419061"/>
                    <a:gd name="connsiteY3" fmla="*/ 38000 h 423628"/>
                    <a:gd name="connsiteX4" fmla="*/ 419061 w 419061"/>
                    <a:gd name="connsiteY4" fmla="*/ 175639 h 423628"/>
                    <a:gd name="connsiteX5" fmla="*/ 391533 w 419061"/>
                    <a:gd name="connsiteY5" fmla="*/ 235189 h 423628"/>
                    <a:gd name="connsiteX6" fmla="*/ 419061 w 419061"/>
                    <a:gd name="connsiteY6" fmla="*/ 372829 h 423628"/>
                    <a:gd name="connsiteX7" fmla="*/ 304761 w 419061"/>
                    <a:gd name="connsiteY7" fmla="*/ 315679 h 423628"/>
                    <a:gd name="connsiteX8" fmla="*/ 330160 w 419061"/>
                    <a:gd name="connsiteY8" fmla="*/ 423628 h 423628"/>
                    <a:gd name="connsiteX9" fmla="*/ 76161 w 419061"/>
                    <a:gd name="connsiteY9" fmla="*/ 296629 h 423628"/>
                    <a:gd name="connsiteX10" fmla="*/ 82424 w 419061"/>
                    <a:gd name="connsiteY10" fmla="*/ 323958 h 423628"/>
                    <a:gd name="connsiteX11" fmla="*/ 54768 w 419061"/>
                    <a:gd name="connsiteY11" fmla="*/ 288131 h 423628"/>
                    <a:gd name="connsiteX12" fmla="*/ 59531 w 419061"/>
                    <a:gd name="connsiteY12" fmla="*/ 169068 h 423628"/>
                    <a:gd name="connsiteX13" fmla="*/ 0 w 419061"/>
                    <a:gd name="connsiteY13" fmla="*/ 42862 h 423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9061" h="423628">
                      <a:moveTo>
                        <a:pt x="47625" y="0"/>
                      </a:moveTo>
                      <a:lnTo>
                        <a:pt x="190500" y="19050"/>
                      </a:lnTo>
                      <a:lnTo>
                        <a:pt x="340385" y="8470"/>
                      </a:lnTo>
                      <a:lnTo>
                        <a:pt x="391533" y="38000"/>
                      </a:lnTo>
                      <a:lnTo>
                        <a:pt x="419061" y="175639"/>
                      </a:lnTo>
                      <a:lnTo>
                        <a:pt x="391533" y="235189"/>
                      </a:lnTo>
                      <a:lnTo>
                        <a:pt x="419061" y="372829"/>
                      </a:lnTo>
                      <a:lnTo>
                        <a:pt x="304761" y="315679"/>
                      </a:lnTo>
                      <a:lnTo>
                        <a:pt x="330160" y="423628"/>
                      </a:lnTo>
                      <a:lnTo>
                        <a:pt x="76161" y="296629"/>
                      </a:lnTo>
                      <a:lnTo>
                        <a:pt x="82424" y="323958"/>
                      </a:lnTo>
                      <a:lnTo>
                        <a:pt x="54768" y="288131"/>
                      </a:lnTo>
                      <a:lnTo>
                        <a:pt x="59531" y="169068"/>
                      </a:lnTo>
                      <a:lnTo>
                        <a:pt x="0" y="42862"/>
                      </a:lnTo>
                      <a:close/>
                    </a:path>
                  </a:pathLst>
                </a:custGeom>
                <a:solidFill>
                  <a:srgbClr val="9933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A5996406-8B07-DE5A-56F9-CE298DFD1487}"/>
                    </a:ext>
                  </a:extLst>
                </p:cNvPr>
                <p:cNvSpPr/>
                <p:nvPr/>
              </p:nvSpPr>
              <p:spPr bwMode="auto">
                <a:xfrm rot="1800000">
                  <a:off x="3985275" y="4434511"/>
                  <a:ext cx="1076699" cy="266680"/>
                </a:xfrm>
                <a:custGeom>
                  <a:avLst/>
                  <a:gdLst>
                    <a:gd name="connsiteX0" fmla="*/ 252457 w 1076699"/>
                    <a:gd name="connsiteY0" fmla="*/ 0 h 266680"/>
                    <a:gd name="connsiteX1" fmla="*/ 984039 w 1076699"/>
                    <a:gd name="connsiteY1" fmla="*/ 0 h 266680"/>
                    <a:gd name="connsiteX2" fmla="*/ 1076699 w 1076699"/>
                    <a:gd name="connsiteY2" fmla="*/ 105435 h 266680"/>
                    <a:gd name="connsiteX3" fmla="*/ 949137 w 1076699"/>
                    <a:gd name="connsiteY3" fmla="*/ 113092 h 266680"/>
                    <a:gd name="connsiteX4" fmla="*/ 1025109 w 1076699"/>
                    <a:gd name="connsiteY4" fmla="*/ 193879 h 266680"/>
                    <a:gd name="connsiteX5" fmla="*/ 741639 w 1076699"/>
                    <a:gd name="connsiteY5" fmla="*/ 210894 h 266680"/>
                    <a:gd name="connsiteX6" fmla="*/ 793492 w 1076699"/>
                    <a:gd name="connsiteY6" fmla="*/ 266680 h 266680"/>
                    <a:gd name="connsiteX7" fmla="*/ 0 w 1076699"/>
                    <a:gd name="connsiteY7" fmla="*/ 266680 h 266680"/>
                    <a:gd name="connsiteX8" fmla="*/ 252457 w 1076699"/>
                    <a:gd name="connsiteY8" fmla="*/ 0 h 266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76699" h="266680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949137" y="113092"/>
                      </a:lnTo>
                      <a:lnTo>
                        <a:pt x="1025109" y="193879"/>
                      </a:lnTo>
                      <a:lnTo>
                        <a:pt x="741639" y="210894"/>
                      </a:lnTo>
                      <a:lnTo>
                        <a:pt x="793492" y="266680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6BF3FFC8-C80D-696B-3C3E-763D40C99BC4}"/>
                  </a:ext>
                </a:extLst>
              </p:cNvPr>
              <p:cNvSpPr/>
              <p:nvPr/>
            </p:nvSpPr>
            <p:spPr bwMode="auto">
              <a:xfrm>
                <a:off x="4595813" y="4421981"/>
                <a:ext cx="507206" cy="35480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E97B8FD5-B4B6-EBC9-1CD8-E74332B42CBC}"/>
                  </a:ext>
                </a:extLst>
              </p:cNvPr>
              <p:cNvSpPr/>
              <p:nvPr/>
            </p:nvSpPr>
            <p:spPr bwMode="auto">
              <a:xfrm>
                <a:off x="4452938" y="4467225"/>
                <a:ext cx="446466" cy="24705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2069A0ED-F30B-C844-E891-44AB236A0D6E}"/>
              </a:ext>
            </a:extLst>
          </p:cNvPr>
          <p:cNvGrpSpPr/>
          <p:nvPr/>
        </p:nvGrpSpPr>
        <p:grpSpPr>
          <a:xfrm>
            <a:off x="795966" y="4317464"/>
            <a:ext cx="2449721" cy="1563570"/>
            <a:chOff x="795966" y="4317464"/>
            <a:chExt cx="2449721" cy="1563570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49D9EE20-CBB9-4CA4-3C41-480D2F760911}"/>
                </a:ext>
              </a:extLst>
            </p:cNvPr>
            <p:cNvGrpSpPr/>
            <p:nvPr/>
          </p:nvGrpSpPr>
          <p:grpSpPr>
            <a:xfrm>
              <a:off x="894643" y="4317464"/>
              <a:ext cx="1569727" cy="1108909"/>
              <a:chOff x="342769" y="4598934"/>
              <a:chExt cx="2170233" cy="1533127"/>
            </a:xfrm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B4CF4F5A-D1B6-0C7B-E41D-52EF434E84F0}"/>
                  </a:ext>
                </a:extLst>
              </p:cNvPr>
              <p:cNvGrpSpPr/>
              <p:nvPr/>
            </p:nvGrpSpPr>
            <p:grpSpPr>
              <a:xfrm>
                <a:off x="342769" y="4729599"/>
                <a:ext cx="2089394" cy="1402462"/>
                <a:chOff x="5339641" y="3984080"/>
                <a:chExt cx="2089394" cy="1402462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ED33132-85EF-6627-EA14-E3C2BC3DF2CC}"/>
                    </a:ext>
                  </a:extLst>
                </p:cNvPr>
                <p:cNvSpPr/>
                <p:nvPr/>
              </p:nvSpPr>
              <p:spPr bwMode="auto">
                <a:xfrm rot="1800000">
                  <a:off x="5339641" y="3989441"/>
                  <a:ext cx="1282508" cy="899723"/>
                </a:xfrm>
                <a:custGeom>
                  <a:avLst/>
                  <a:gdLst>
                    <a:gd name="connsiteX0" fmla="*/ 776766 w 1285560"/>
                    <a:gd name="connsiteY0" fmla="*/ 0 h 899723"/>
                    <a:gd name="connsiteX1" fmla="*/ 1239839 w 1285560"/>
                    <a:gd name="connsiteY1" fmla="*/ 0 h 899723"/>
                    <a:gd name="connsiteX2" fmla="*/ 1238507 w 1285560"/>
                    <a:gd name="connsiteY2" fmla="*/ 79190 h 899723"/>
                    <a:gd name="connsiteX3" fmla="*/ 1285560 w 1285560"/>
                    <a:gd name="connsiteY3" fmla="*/ 79190 h 899723"/>
                    <a:gd name="connsiteX4" fmla="*/ 1282508 w 1285560"/>
                    <a:gd name="connsiteY4" fmla="*/ 260617 h 899723"/>
                    <a:gd name="connsiteX5" fmla="*/ 1185563 w 1285560"/>
                    <a:gd name="connsiteY5" fmla="*/ 351783 h 899723"/>
                    <a:gd name="connsiteX6" fmla="*/ 1234346 w 1285560"/>
                    <a:gd name="connsiteY6" fmla="*/ 481997 h 899723"/>
                    <a:gd name="connsiteX7" fmla="*/ 1128760 w 1285560"/>
                    <a:gd name="connsiteY7" fmla="*/ 542957 h 899723"/>
                    <a:gd name="connsiteX8" fmla="*/ 1113320 w 1285560"/>
                    <a:gd name="connsiteY8" fmla="*/ 683854 h 899723"/>
                    <a:gd name="connsiteX9" fmla="*/ 952899 w 1285560"/>
                    <a:gd name="connsiteY9" fmla="*/ 741277 h 899723"/>
                    <a:gd name="connsiteX10" fmla="*/ 897512 w 1285560"/>
                    <a:gd name="connsiteY10" fmla="*/ 899723 h 899723"/>
                    <a:gd name="connsiteX11" fmla="*/ 45720 w 1285560"/>
                    <a:gd name="connsiteY11" fmla="*/ 899723 h 899723"/>
                    <a:gd name="connsiteX12" fmla="*/ 120687 w 1285560"/>
                    <a:gd name="connsiteY12" fmla="*/ 820532 h 899723"/>
                    <a:gd name="connsiteX13" fmla="*/ 0 w 1285560"/>
                    <a:gd name="connsiteY13" fmla="*/ 820532 h 899723"/>
                    <a:gd name="connsiteX0" fmla="*/ 776766 w 1285560"/>
                    <a:gd name="connsiteY0" fmla="*/ 0 h 899723"/>
                    <a:gd name="connsiteX1" fmla="*/ 1239839 w 1285560"/>
                    <a:gd name="connsiteY1" fmla="*/ 0 h 899723"/>
                    <a:gd name="connsiteX2" fmla="*/ 1238507 w 1285560"/>
                    <a:gd name="connsiteY2" fmla="*/ 79190 h 899723"/>
                    <a:gd name="connsiteX3" fmla="*/ 1285560 w 1285560"/>
                    <a:gd name="connsiteY3" fmla="*/ 79190 h 899723"/>
                    <a:gd name="connsiteX4" fmla="*/ 1282508 w 1285560"/>
                    <a:gd name="connsiteY4" fmla="*/ 260617 h 899723"/>
                    <a:gd name="connsiteX5" fmla="*/ 1185563 w 1285560"/>
                    <a:gd name="connsiteY5" fmla="*/ 351783 h 899723"/>
                    <a:gd name="connsiteX6" fmla="*/ 1234346 w 1285560"/>
                    <a:gd name="connsiteY6" fmla="*/ 481997 h 899723"/>
                    <a:gd name="connsiteX7" fmla="*/ 1128760 w 1285560"/>
                    <a:gd name="connsiteY7" fmla="*/ 542957 h 899723"/>
                    <a:gd name="connsiteX8" fmla="*/ 1113320 w 1285560"/>
                    <a:gd name="connsiteY8" fmla="*/ 683854 h 899723"/>
                    <a:gd name="connsiteX9" fmla="*/ 952899 w 1285560"/>
                    <a:gd name="connsiteY9" fmla="*/ 741277 h 899723"/>
                    <a:gd name="connsiteX10" fmla="*/ 897512 w 1285560"/>
                    <a:gd name="connsiteY10" fmla="*/ 899723 h 899723"/>
                    <a:gd name="connsiteX11" fmla="*/ 45720 w 1285560"/>
                    <a:gd name="connsiteY11" fmla="*/ 899723 h 899723"/>
                    <a:gd name="connsiteX12" fmla="*/ 0 w 1285560"/>
                    <a:gd name="connsiteY12" fmla="*/ 820532 h 899723"/>
                    <a:gd name="connsiteX13" fmla="*/ 776766 w 1285560"/>
                    <a:gd name="connsiteY13" fmla="*/ 0 h 899723"/>
                    <a:gd name="connsiteX0" fmla="*/ 776766 w 1282508"/>
                    <a:gd name="connsiteY0" fmla="*/ 0 h 899723"/>
                    <a:gd name="connsiteX1" fmla="*/ 1239839 w 1282508"/>
                    <a:gd name="connsiteY1" fmla="*/ 0 h 899723"/>
                    <a:gd name="connsiteX2" fmla="*/ 1238507 w 1282508"/>
                    <a:gd name="connsiteY2" fmla="*/ 79190 h 899723"/>
                    <a:gd name="connsiteX3" fmla="*/ 1282508 w 1282508"/>
                    <a:gd name="connsiteY3" fmla="*/ 260617 h 899723"/>
                    <a:gd name="connsiteX4" fmla="*/ 1185563 w 1282508"/>
                    <a:gd name="connsiteY4" fmla="*/ 351783 h 899723"/>
                    <a:gd name="connsiteX5" fmla="*/ 1234346 w 1282508"/>
                    <a:gd name="connsiteY5" fmla="*/ 481997 h 899723"/>
                    <a:gd name="connsiteX6" fmla="*/ 1128760 w 1282508"/>
                    <a:gd name="connsiteY6" fmla="*/ 542957 h 899723"/>
                    <a:gd name="connsiteX7" fmla="*/ 1113320 w 1282508"/>
                    <a:gd name="connsiteY7" fmla="*/ 683854 h 899723"/>
                    <a:gd name="connsiteX8" fmla="*/ 952899 w 1282508"/>
                    <a:gd name="connsiteY8" fmla="*/ 741277 h 899723"/>
                    <a:gd name="connsiteX9" fmla="*/ 897512 w 1282508"/>
                    <a:gd name="connsiteY9" fmla="*/ 899723 h 899723"/>
                    <a:gd name="connsiteX10" fmla="*/ 45720 w 1282508"/>
                    <a:gd name="connsiteY10" fmla="*/ 899723 h 899723"/>
                    <a:gd name="connsiteX11" fmla="*/ 0 w 1282508"/>
                    <a:gd name="connsiteY11" fmla="*/ 820532 h 899723"/>
                    <a:gd name="connsiteX12" fmla="*/ 776766 w 1282508"/>
                    <a:gd name="connsiteY12" fmla="*/ 0 h 899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2508" h="899723">
                      <a:moveTo>
                        <a:pt x="776766" y="0"/>
                      </a:moveTo>
                      <a:lnTo>
                        <a:pt x="1239839" y="0"/>
                      </a:lnTo>
                      <a:lnTo>
                        <a:pt x="1238507" y="79190"/>
                      </a:lnTo>
                      <a:lnTo>
                        <a:pt x="1282508" y="260617"/>
                      </a:lnTo>
                      <a:lnTo>
                        <a:pt x="1185563" y="351783"/>
                      </a:lnTo>
                      <a:lnTo>
                        <a:pt x="1234346" y="481997"/>
                      </a:lnTo>
                      <a:lnTo>
                        <a:pt x="1128760" y="542957"/>
                      </a:lnTo>
                      <a:lnTo>
                        <a:pt x="1113320" y="683854"/>
                      </a:lnTo>
                      <a:lnTo>
                        <a:pt x="952899" y="741277"/>
                      </a:lnTo>
                      <a:lnTo>
                        <a:pt x="897512" y="899723"/>
                      </a:lnTo>
                      <a:lnTo>
                        <a:pt x="45720" y="899723"/>
                      </a:lnTo>
                      <a:lnTo>
                        <a:pt x="0" y="820532"/>
                      </a:lnTo>
                      <a:lnTo>
                        <a:pt x="77676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4B61DEE-25D2-3326-5F4E-E23AEDC85C55}"/>
                    </a:ext>
                  </a:extLst>
                </p:cNvPr>
                <p:cNvSpPr/>
                <p:nvPr/>
              </p:nvSpPr>
              <p:spPr bwMode="auto">
                <a:xfrm rot="1800000">
                  <a:off x="5362297" y="3984080"/>
                  <a:ext cx="1239840" cy="820533"/>
                </a:xfrm>
                <a:custGeom>
                  <a:avLst/>
                  <a:gdLst>
                    <a:gd name="connsiteX0" fmla="*/ 776767 w 1239840"/>
                    <a:gd name="connsiteY0" fmla="*/ 0 h 820533"/>
                    <a:gd name="connsiteX1" fmla="*/ 1239840 w 1239840"/>
                    <a:gd name="connsiteY1" fmla="*/ 0 h 820533"/>
                    <a:gd name="connsiteX2" fmla="*/ 1236788 w 1239840"/>
                    <a:gd name="connsiteY2" fmla="*/ 181427 h 820533"/>
                    <a:gd name="connsiteX3" fmla="*/ 1139843 w 1239840"/>
                    <a:gd name="connsiteY3" fmla="*/ 272593 h 820533"/>
                    <a:gd name="connsiteX4" fmla="*/ 1188626 w 1239840"/>
                    <a:gd name="connsiteY4" fmla="*/ 402807 h 820533"/>
                    <a:gd name="connsiteX5" fmla="*/ 1083040 w 1239840"/>
                    <a:gd name="connsiteY5" fmla="*/ 463767 h 820533"/>
                    <a:gd name="connsiteX6" fmla="*/ 1067600 w 1239840"/>
                    <a:gd name="connsiteY6" fmla="*/ 604664 h 820533"/>
                    <a:gd name="connsiteX7" fmla="*/ 907179 w 1239840"/>
                    <a:gd name="connsiteY7" fmla="*/ 662087 h 820533"/>
                    <a:gd name="connsiteX8" fmla="*/ 851792 w 1239840"/>
                    <a:gd name="connsiteY8" fmla="*/ 820533 h 820533"/>
                    <a:gd name="connsiteX9" fmla="*/ 0 w 1239840"/>
                    <a:gd name="connsiteY9" fmla="*/ 820533 h 820533"/>
                    <a:gd name="connsiteX10" fmla="*/ 776767 w 123984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39840" h="820533">
                      <a:moveTo>
                        <a:pt x="776767" y="0"/>
                      </a:moveTo>
                      <a:lnTo>
                        <a:pt x="1239840" y="0"/>
                      </a:lnTo>
                      <a:lnTo>
                        <a:pt x="1236788" y="181427"/>
                      </a:lnTo>
                      <a:lnTo>
                        <a:pt x="1139843" y="272593"/>
                      </a:lnTo>
                      <a:lnTo>
                        <a:pt x="1188626" y="402807"/>
                      </a:lnTo>
                      <a:lnTo>
                        <a:pt x="1083040" y="463767"/>
                      </a:lnTo>
                      <a:lnTo>
                        <a:pt x="1067600" y="604664"/>
                      </a:lnTo>
                      <a:lnTo>
                        <a:pt x="907179" y="662087"/>
                      </a:lnTo>
                      <a:lnTo>
                        <a:pt x="851792" y="82053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672F1217-AF85-30EB-A2B8-4F5ED2F8E925}"/>
                    </a:ext>
                  </a:extLst>
                </p:cNvPr>
                <p:cNvSpPr/>
                <p:nvPr/>
              </p:nvSpPr>
              <p:spPr bwMode="auto">
                <a:xfrm rot="1800000">
                  <a:off x="6172497" y="4500018"/>
                  <a:ext cx="1256538" cy="886524"/>
                </a:xfrm>
                <a:custGeom>
                  <a:avLst/>
                  <a:gdLst>
                    <a:gd name="connsiteX0" fmla="*/ 388048 w 1256538"/>
                    <a:gd name="connsiteY0" fmla="*/ 0 h 886524"/>
                    <a:gd name="connsiteX1" fmla="*/ 1218438 w 1256538"/>
                    <a:gd name="connsiteY1" fmla="*/ 0 h 886524"/>
                    <a:gd name="connsiteX2" fmla="*/ 1155967 w 1256538"/>
                    <a:gd name="connsiteY2" fmla="*/ 65991 h 886524"/>
                    <a:gd name="connsiteX3" fmla="*/ 1256538 w 1256538"/>
                    <a:gd name="connsiteY3" fmla="*/ 65991 h 886524"/>
                    <a:gd name="connsiteX4" fmla="*/ 479772 w 1256538"/>
                    <a:gd name="connsiteY4" fmla="*/ 886524 h 886524"/>
                    <a:gd name="connsiteX5" fmla="*/ 38100 w 1256538"/>
                    <a:gd name="connsiteY5" fmla="*/ 886524 h 886524"/>
                    <a:gd name="connsiteX6" fmla="*/ 61168 w 1256538"/>
                    <a:gd name="connsiteY6" fmla="*/ 820533 h 886524"/>
                    <a:gd name="connsiteX7" fmla="*/ 0 w 1256538"/>
                    <a:gd name="connsiteY7" fmla="*/ 820533 h 886524"/>
                    <a:gd name="connsiteX8" fmla="*/ 55387 w 1256538"/>
                    <a:gd name="connsiteY8" fmla="*/ 662087 h 886524"/>
                    <a:gd name="connsiteX9" fmla="*/ 215808 w 1256538"/>
                    <a:gd name="connsiteY9" fmla="*/ 604664 h 886524"/>
                    <a:gd name="connsiteX10" fmla="*/ 231248 w 1256538"/>
                    <a:gd name="connsiteY10" fmla="*/ 463767 h 886524"/>
                    <a:gd name="connsiteX11" fmla="*/ 336834 w 1256538"/>
                    <a:gd name="connsiteY11" fmla="*/ 402807 h 886524"/>
                    <a:gd name="connsiteX12" fmla="*/ 288051 w 1256538"/>
                    <a:gd name="connsiteY12" fmla="*/ 272593 h 886524"/>
                    <a:gd name="connsiteX13" fmla="*/ 384996 w 1256538"/>
                    <a:gd name="connsiteY13" fmla="*/ 181427 h 886524"/>
                    <a:gd name="connsiteX0" fmla="*/ 388048 w 1256538"/>
                    <a:gd name="connsiteY0" fmla="*/ 0 h 886524"/>
                    <a:gd name="connsiteX1" fmla="*/ 1218438 w 1256538"/>
                    <a:gd name="connsiteY1" fmla="*/ 0 h 886524"/>
                    <a:gd name="connsiteX2" fmla="*/ 1155967 w 1256538"/>
                    <a:gd name="connsiteY2" fmla="*/ 65991 h 886524"/>
                    <a:gd name="connsiteX3" fmla="*/ 1256538 w 1256538"/>
                    <a:gd name="connsiteY3" fmla="*/ 65991 h 886524"/>
                    <a:gd name="connsiteX4" fmla="*/ 479772 w 1256538"/>
                    <a:gd name="connsiteY4" fmla="*/ 886524 h 886524"/>
                    <a:gd name="connsiteX5" fmla="*/ 38100 w 1256538"/>
                    <a:gd name="connsiteY5" fmla="*/ 886524 h 886524"/>
                    <a:gd name="connsiteX6" fmla="*/ 0 w 1256538"/>
                    <a:gd name="connsiteY6" fmla="*/ 820533 h 886524"/>
                    <a:gd name="connsiteX7" fmla="*/ 55387 w 1256538"/>
                    <a:gd name="connsiteY7" fmla="*/ 662087 h 886524"/>
                    <a:gd name="connsiteX8" fmla="*/ 215808 w 1256538"/>
                    <a:gd name="connsiteY8" fmla="*/ 604664 h 886524"/>
                    <a:gd name="connsiteX9" fmla="*/ 231248 w 1256538"/>
                    <a:gd name="connsiteY9" fmla="*/ 463767 h 886524"/>
                    <a:gd name="connsiteX10" fmla="*/ 336834 w 1256538"/>
                    <a:gd name="connsiteY10" fmla="*/ 402807 h 886524"/>
                    <a:gd name="connsiteX11" fmla="*/ 288051 w 1256538"/>
                    <a:gd name="connsiteY11" fmla="*/ 272593 h 886524"/>
                    <a:gd name="connsiteX12" fmla="*/ 384996 w 1256538"/>
                    <a:gd name="connsiteY12" fmla="*/ 181427 h 886524"/>
                    <a:gd name="connsiteX13" fmla="*/ 388048 w 1256538"/>
                    <a:gd name="connsiteY13" fmla="*/ 0 h 886524"/>
                    <a:gd name="connsiteX0" fmla="*/ 388048 w 1256538"/>
                    <a:gd name="connsiteY0" fmla="*/ 0 h 886524"/>
                    <a:gd name="connsiteX1" fmla="*/ 1218438 w 1256538"/>
                    <a:gd name="connsiteY1" fmla="*/ 0 h 886524"/>
                    <a:gd name="connsiteX2" fmla="*/ 1256538 w 1256538"/>
                    <a:gd name="connsiteY2" fmla="*/ 65991 h 886524"/>
                    <a:gd name="connsiteX3" fmla="*/ 479772 w 1256538"/>
                    <a:gd name="connsiteY3" fmla="*/ 886524 h 886524"/>
                    <a:gd name="connsiteX4" fmla="*/ 38100 w 1256538"/>
                    <a:gd name="connsiteY4" fmla="*/ 886524 h 886524"/>
                    <a:gd name="connsiteX5" fmla="*/ 0 w 1256538"/>
                    <a:gd name="connsiteY5" fmla="*/ 820533 h 886524"/>
                    <a:gd name="connsiteX6" fmla="*/ 55387 w 1256538"/>
                    <a:gd name="connsiteY6" fmla="*/ 662087 h 886524"/>
                    <a:gd name="connsiteX7" fmla="*/ 215808 w 1256538"/>
                    <a:gd name="connsiteY7" fmla="*/ 604664 h 886524"/>
                    <a:gd name="connsiteX8" fmla="*/ 231248 w 1256538"/>
                    <a:gd name="connsiteY8" fmla="*/ 463767 h 886524"/>
                    <a:gd name="connsiteX9" fmla="*/ 336834 w 1256538"/>
                    <a:gd name="connsiteY9" fmla="*/ 402807 h 886524"/>
                    <a:gd name="connsiteX10" fmla="*/ 288051 w 1256538"/>
                    <a:gd name="connsiteY10" fmla="*/ 272593 h 886524"/>
                    <a:gd name="connsiteX11" fmla="*/ 384996 w 1256538"/>
                    <a:gd name="connsiteY11" fmla="*/ 181427 h 886524"/>
                    <a:gd name="connsiteX12" fmla="*/ 388048 w 1256538"/>
                    <a:gd name="connsiteY12" fmla="*/ 0 h 88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6538" h="886524">
                      <a:moveTo>
                        <a:pt x="388048" y="0"/>
                      </a:moveTo>
                      <a:lnTo>
                        <a:pt x="1218438" y="0"/>
                      </a:lnTo>
                      <a:lnTo>
                        <a:pt x="1256538" y="65991"/>
                      </a:lnTo>
                      <a:lnTo>
                        <a:pt x="479772" y="886524"/>
                      </a:lnTo>
                      <a:lnTo>
                        <a:pt x="38100" y="886524"/>
                      </a:lnTo>
                      <a:lnTo>
                        <a:pt x="0" y="820533"/>
                      </a:lnTo>
                      <a:lnTo>
                        <a:pt x="55387" y="662087"/>
                      </a:lnTo>
                      <a:lnTo>
                        <a:pt x="215808" y="604664"/>
                      </a:lnTo>
                      <a:lnTo>
                        <a:pt x="231248" y="463767"/>
                      </a:lnTo>
                      <a:lnTo>
                        <a:pt x="336834" y="402807"/>
                      </a:lnTo>
                      <a:lnTo>
                        <a:pt x="288051" y="272593"/>
                      </a:lnTo>
                      <a:lnTo>
                        <a:pt x="384996" y="181427"/>
                      </a:lnTo>
                      <a:cubicBezTo>
                        <a:pt x="386013" y="120951"/>
                        <a:pt x="387031" y="60476"/>
                        <a:pt x="38804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0A1DC19-5171-42E7-3B4A-CCD76DF25901}"/>
                    </a:ext>
                  </a:extLst>
                </p:cNvPr>
                <p:cNvSpPr/>
                <p:nvPr/>
              </p:nvSpPr>
              <p:spPr bwMode="auto">
                <a:xfrm rot="1800000">
                  <a:off x="6191546" y="4494915"/>
                  <a:ext cx="1218438" cy="820533"/>
                </a:xfrm>
                <a:custGeom>
                  <a:avLst/>
                  <a:gdLst>
                    <a:gd name="connsiteX0" fmla="*/ 388048 w 1218438"/>
                    <a:gd name="connsiteY0" fmla="*/ 0 h 820533"/>
                    <a:gd name="connsiteX1" fmla="*/ 1218438 w 1218438"/>
                    <a:gd name="connsiteY1" fmla="*/ 0 h 820533"/>
                    <a:gd name="connsiteX2" fmla="*/ 441672 w 1218438"/>
                    <a:gd name="connsiteY2" fmla="*/ 820533 h 820533"/>
                    <a:gd name="connsiteX3" fmla="*/ 0 w 1218438"/>
                    <a:gd name="connsiteY3" fmla="*/ 820533 h 820533"/>
                    <a:gd name="connsiteX4" fmla="*/ 55387 w 1218438"/>
                    <a:gd name="connsiteY4" fmla="*/ 662087 h 820533"/>
                    <a:gd name="connsiteX5" fmla="*/ 215808 w 1218438"/>
                    <a:gd name="connsiteY5" fmla="*/ 604664 h 820533"/>
                    <a:gd name="connsiteX6" fmla="*/ 231248 w 1218438"/>
                    <a:gd name="connsiteY6" fmla="*/ 463767 h 820533"/>
                    <a:gd name="connsiteX7" fmla="*/ 336834 w 1218438"/>
                    <a:gd name="connsiteY7" fmla="*/ 402807 h 820533"/>
                    <a:gd name="connsiteX8" fmla="*/ 288051 w 1218438"/>
                    <a:gd name="connsiteY8" fmla="*/ 272593 h 820533"/>
                    <a:gd name="connsiteX9" fmla="*/ 384996 w 1218438"/>
                    <a:gd name="connsiteY9" fmla="*/ 181427 h 820533"/>
                    <a:gd name="connsiteX10" fmla="*/ 388048 w 1218438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18438" h="820533">
                      <a:moveTo>
                        <a:pt x="388048" y="0"/>
                      </a:moveTo>
                      <a:lnTo>
                        <a:pt x="1218438" y="0"/>
                      </a:lnTo>
                      <a:lnTo>
                        <a:pt x="441672" y="820533"/>
                      </a:lnTo>
                      <a:lnTo>
                        <a:pt x="0" y="820533"/>
                      </a:lnTo>
                      <a:lnTo>
                        <a:pt x="55387" y="662087"/>
                      </a:lnTo>
                      <a:lnTo>
                        <a:pt x="215808" y="604664"/>
                      </a:lnTo>
                      <a:lnTo>
                        <a:pt x="231248" y="463767"/>
                      </a:lnTo>
                      <a:lnTo>
                        <a:pt x="336834" y="402807"/>
                      </a:lnTo>
                      <a:lnTo>
                        <a:pt x="288051" y="272593"/>
                      </a:lnTo>
                      <a:lnTo>
                        <a:pt x="384996" y="181427"/>
                      </a:lnTo>
                      <a:lnTo>
                        <a:pt x="388048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F637877F-3EB3-A630-C177-F9846FFE1384}"/>
                  </a:ext>
                </a:extLst>
              </p:cNvPr>
              <p:cNvGrpSpPr/>
              <p:nvPr/>
            </p:nvGrpSpPr>
            <p:grpSpPr>
              <a:xfrm>
                <a:off x="400862" y="4598934"/>
                <a:ext cx="2112140" cy="1101713"/>
                <a:chOff x="3828369" y="3387508"/>
                <a:chExt cx="2112140" cy="1101713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C8DAC2B-D1E1-A962-309E-34218C87D3DC}"/>
                    </a:ext>
                  </a:extLst>
                </p:cNvPr>
                <p:cNvSpPr/>
                <p:nvPr/>
              </p:nvSpPr>
              <p:spPr bwMode="auto">
                <a:xfrm rot="1800000">
                  <a:off x="4532015" y="4048317"/>
                  <a:ext cx="981923" cy="440904"/>
                </a:xfrm>
                <a:custGeom>
                  <a:avLst/>
                  <a:gdLst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121244 w 981923"/>
                    <a:gd name="connsiteY10" fmla="*/ 368313 h 440904"/>
                    <a:gd name="connsiteX11" fmla="*/ 0 w 981923"/>
                    <a:gd name="connsiteY11" fmla="*/ 368313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0 w 981923"/>
                    <a:gd name="connsiteY10" fmla="*/ 368313 h 440904"/>
                    <a:gd name="connsiteX11" fmla="*/ 174550 w 981923"/>
                    <a:gd name="connsiteY11" fmla="*/ 208602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981923 w 981923"/>
                    <a:gd name="connsiteY6" fmla="*/ 96330 h 440904"/>
                    <a:gd name="connsiteX7" fmla="*/ 655729 w 981923"/>
                    <a:gd name="connsiteY7" fmla="*/ 440904 h 440904"/>
                    <a:gd name="connsiteX8" fmla="*/ 41910 w 981923"/>
                    <a:gd name="connsiteY8" fmla="*/ 440903 h 440904"/>
                    <a:gd name="connsiteX9" fmla="*/ 0 w 981923"/>
                    <a:gd name="connsiteY9" fmla="*/ 368313 h 440904"/>
                    <a:gd name="connsiteX10" fmla="*/ 174550 w 981923"/>
                    <a:gd name="connsiteY10" fmla="*/ 208602 h 44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1923" h="44090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981923" y="96330"/>
                      </a:lnTo>
                      <a:lnTo>
                        <a:pt x="655729" y="440904"/>
                      </a:lnTo>
                      <a:lnTo>
                        <a:pt x="41910" y="440903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CAD51B3F-7FFE-8F58-59CC-38958388F3CE}"/>
                    </a:ext>
                  </a:extLst>
                </p:cNvPr>
                <p:cNvSpPr/>
                <p:nvPr/>
              </p:nvSpPr>
              <p:spPr bwMode="auto">
                <a:xfrm rot="1800000">
                  <a:off x="3828369" y="3393123"/>
                  <a:ext cx="2112140" cy="893123"/>
                </a:xfrm>
                <a:custGeom>
                  <a:avLst/>
                  <a:gdLst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110629 w 2112140"/>
                    <a:gd name="connsiteY12" fmla="*/ 820533 h 893123"/>
                    <a:gd name="connsiteX13" fmla="*/ 0 w 2112140"/>
                    <a:gd name="connsiteY13" fmla="*/ 820533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0 w 2112140"/>
                    <a:gd name="connsiteY12" fmla="*/ 820533 h 893123"/>
                    <a:gd name="connsiteX13" fmla="*/ 776767 w 2112140"/>
                    <a:gd name="connsiteY13" fmla="*/ 0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112140 w 2112140"/>
                    <a:gd name="connsiteY2" fmla="*/ 72590 h 893123"/>
                    <a:gd name="connsiteX3" fmla="*/ 1661568 w 2112140"/>
                    <a:gd name="connsiteY3" fmla="*/ 548549 h 893123"/>
                    <a:gd name="connsiteX4" fmla="*/ 1470775 w 2112140"/>
                    <a:gd name="connsiteY4" fmla="*/ 524809 h 893123"/>
                    <a:gd name="connsiteX5" fmla="*/ 1371041 w 2112140"/>
                    <a:gd name="connsiteY5" fmla="*/ 626384 h 893123"/>
                    <a:gd name="connsiteX6" fmla="*/ 1321784 w 2112140"/>
                    <a:gd name="connsiteY6" fmla="*/ 602030 h 893123"/>
                    <a:gd name="connsiteX7" fmla="*/ 1166468 w 2112140"/>
                    <a:gd name="connsiteY7" fmla="*/ 744494 h 893123"/>
                    <a:gd name="connsiteX8" fmla="*/ 896105 w 2112140"/>
                    <a:gd name="connsiteY8" fmla="*/ 733411 h 893123"/>
                    <a:gd name="connsiteX9" fmla="*/ 721555 w 2112140"/>
                    <a:gd name="connsiteY9" fmla="*/ 893122 h 893123"/>
                    <a:gd name="connsiteX10" fmla="*/ 41910 w 2112140"/>
                    <a:gd name="connsiteY10" fmla="*/ 893123 h 893123"/>
                    <a:gd name="connsiteX11" fmla="*/ 0 w 2112140"/>
                    <a:gd name="connsiteY11" fmla="*/ 820533 h 893123"/>
                    <a:gd name="connsiteX12" fmla="*/ 776767 w 2112140"/>
                    <a:gd name="connsiteY12" fmla="*/ 0 h 893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2140" h="89312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2112140" y="72590"/>
                      </a:lnTo>
                      <a:lnTo>
                        <a:pt x="1661568" y="548549"/>
                      </a:lnTo>
                      <a:lnTo>
                        <a:pt x="1470775" y="524809"/>
                      </a:lnTo>
                      <a:lnTo>
                        <a:pt x="1371041" y="626384"/>
                      </a:lnTo>
                      <a:lnTo>
                        <a:pt x="1321784" y="602030"/>
                      </a:lnTo>
                      <a:lnTo>
                        <a:pt x="1166468" y="744494"/>
                      </a:lnTo>
                      <a:lnTo>
                        <a:pt x="896105" y="733411"/>
                      </a:lnTo>
                      <a:lnTo>
                        <a:pt x="721555" y="893122"/>
                      </a:lnTo>
                      <a:lnTo>
                        <a:pt x="41910" y="89312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6697DA8-35B3-6933-9D2D-1537F74A428A}"/>
                    </a:ext>
                  </a:extLst>
                </p:cNvPr>
                <p:cNvSpPr/>
                <p:nvPr/>
              </p:nvSpPr>
              <p:spPr bwMode="auto">
                <a:xfrm rot="1800000">
                  <a:off x="4552971" y="4042702"/>
                  <a:ext cx="940013" cy="368314"/>
                </a:xfrm>
                <a:custGeom>
                  <a:avLst/>
                  <a:gdLst>
                    <a:gd name="connsiteX0" fmla="*/ 174550 w 940013"/>
                    <a:gd name="connsiteY0" fmla="*/ 208602 h 368314"/>
                    <a:gd name="connsiteX1" fmla="*/ 444913 w 940013"/>
                    <a:gd name="connsiteY1" fmla="*/ 219685 h 368314"/>
                    <a:gd name="connsiteX2" fmla="*/ 600229 w 940013"/>
                    <a:gd name="connsiteY2" fmla="*/ 77221 h 368314"/>
                    <a:gd name="connsiteX3" fmla="*/ 649486 w 940013"/>
                    <a:gd name="connsiteY3" fmla="*/ 101575 h 368314"/>
                    <a:gd name="connsiteX4" fmla="*/ 749220 w 940013"/>
                    <a:gd name="connsiteY4" fmla="*/ 0 h 368314"/>
                    <a:gd name="connsiteX5" fmla="*/ 940013 w 940013"/>
                    <a:gd name="connsiteY5" fmla="*/ 23740 h 368314"/>
                    <a:gd name="connsiteX6" fmla="*/ 613819 w 940013"/>
                    <a:gd name="connsiteY6" fmla="*/ 368314 h 368314"/>
                    <a:gd name="connsiteX7" fmla="*/ 0 w 940013"/>
                    <a:gd name="connsiteY7" fmla="*/ 368313 h 368314"/>
                    <a:gd name="connsiteX8" fmla="*/ 174550 w 940013"/>
                    <a:gd name="connsiteY8" fmla="*/ 208602 h 36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0013" h="36831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613819" y="368314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BC05E219-FDAF-CEB0-6356-876C1AF75AC4}"/>
                    </a:ext>
                  </a:extLst>
                </p:cNvPr>
                <p:cNvSpPr/>
                <p:nvPr/>
              </p:nvSpPr>
              <p:spPr bwMode="auto">
                <a:xfrm rot="1800000">
                  <a:off x="3849325" y="3387508"/>
                  <a:ext cx="2070230" cy="820533"/>
                </a:xfrm>
                <a:custGeom>
                  <a:avLst/>
                  <a:gdLst>
                    <a:gd name="connsiteX0" fmla="*/ 776767 w 2070230"/>
                    <a:gd name="connsiteY0" fmla="*/ 0 h 820533"/>
                    <a:gd name="connsiteX1" fmla="*/ 2070230 w 2070230"/>
                    <a:gd name="connsiteY1" fmla="*/ 0 h 820533"/>
                    <a:gd name="connsiteX2" fmla="*/ 1619658 w 2070230"/>
                    <a:gd name="connsiteY2" fmla="*/ 475959 h 820533"/>
                    <a:gd name="connsiteX3" fmla="*/ 1428865 w 2070230"/>
                    <a:gd name="connsiteY3" fmla="*/ 452219 h 820533"/>
                    <a:gd name="connsiteX4" fmla="*/ 1329131 w 2070230"/>
                    <a:gd name="connsiteY4" fmla="*/ 553794 h 820533"/>
                    <a:gd name="connsiteX5" fmla="*/ 1279874 w 2070230"/>
                    <a:gd name="connsiteY5" fmla="*/ 529440 h 820533"/>
                    <a:gd name="connsiteX6" fmla="*/ 1124558 w 2070230"/>
                    <a:gd name="connsiteY6" fmla="*/ 671904 h 820533"/>
                    <a:gd name="connsiteX7" fmla="*/ 854195 w 2070230"/>
                    <a:gd name="connsiteY7" fmla="*/ 660821 h 820533"/>
                    <a:gd name="connsiteX8" fmla="*/ 679645 w 2070230"/>
                    <a:gd name="connsiteY8" fmla="*/ 820532 h 820533"/>
                    <a:gd name="connsiteX9" fmla="*/ 0 w 2070230"/>
                    <a:gd name="connsiteY9" fmla="*/ 820533 h 820533"/>
                    <a:gd name="connsiteX10" fmla="*/ 776767 w 207023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70230" h="82053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1619658" y="475959"/>
                      </a:lnTo>
                      <a:lnTo>
                        <a:pt x="1428865" y="452219"/>
                      </a:lnTo>
                      <a:lnTo>
                        <a:pt x="1329131" y="553794"/>
                      </a:lnTo>
                      <a:lnTo>
                        <a:pt x="1279874" y="529440"/>
                      </a:lnTo>
                      <a:lnTo>
                        <a:pt x="1124558" y="671904"/>
                      </a:lnTo>
                      <a:lnTo>
                        <a:pt x="854195" y="660821"/>
                      </a:lnTo>
                      <a:lnTo>
                        <a:pt x="679645" y="820532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3CC56969-E0D6-49AB-DD9A-03BE16E78998}"/>
                  </a:ext>
                </a:extLst>
              </p:cNvPr>
              <p:cNvSpPr/>
              <p:nvPr/>
            </p:nvSpPr>
            <p:spPr bwMode="auto">
              <a:xfrm>
                <a:off x="913450" y="4599601"/>
                <a:ext cx="791550" cy="120495"/>
              </a:xfrm>
              <a:custGeom>
                <a:avLst/>
                <a:gdLst>
                  <a:gd name="connsiteX0" fmla="*/ 229839 w 1200071"/>
                  <a:gd name="connsiteY0" fmla="*/ 114300 h 182685"/>
                  <a:gd name="connsiteX1" fmla="*/ 1081624 w 1200071"/>
                  <a:gd name="connsiteY1" fmla="*/ 114300 h 182685"/>
                  <a:gd name="connsiteX2" fmla="*/ 1200071 w 1200071"/>
                  <a:gd name="connsiteY2" fmla="*/ 182685 h 182685"/>
                  <a:gd name="connsiteX3" fmla="*/ 0 w 1200071"/>
                  <a:gd name="connsiteY3" fmla="*/ 182685 h 182685"/>
                  <a:gd name="connsiteX4" fmla="*/ 613998 w 1200071"/>
                  <a:gd name="connsiteY4" fmla="*/ 0 h 182685"/>
                  <a:gd name="connsiteX5" fmla="*/ 883651 w 1200071"/>
                  <a:gd name="connsiteY5" fmla="*/ 0 h 182685"/>
                  <a:gd name="connsiteX6" fmla="*/ 1002097 w 1200071"/>
                  <a:gd name="connsiteY6" fmla="*/ 68385 h 182685"/>
                  <a:gd name="connsiteX7" fmla="*/ 384158 w 1200071"/>
                  <a:gd name="connsiteY7" fmla="*/ 68385 h 18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0071" h="182685">
                    <a:moveTo>
                      <a:pt x="229839" y="114300"/>
                    </a:moveTo>
                    <a:lnTo>
                      <a:pt x="1081624" y="114300"/>
                    </a:lnTo>
                    <a:lnTo>
                      <a:pt x="1200071" y="182685"/>
                    </a:lnTo>
                    <a:lnTo>
                      <a:pt x="0" y="182685"/>
                    </a:lnTo>
                    <a:close/>
                    <a:moveTo>
                      <a:pt x="613998" y="0"/>
                    </a:moveTo>
                    <a:lnTo>
                      <a:pt x="883651" y="0"/>
                    </a:lnTo>
                    <a:lnTo>
                      <a:pt x="1002097" y="68385"/>
                    </a:lnTo>
                    <a:lnTo>
                      <a:pt x="384158" y="683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005B4A74-50DB-BE47-F175-EB2AD64A857C}"/>
                </a:ext>
              </a:extLst>
            </p:cNvPr>
            <p:cNvSpPr/>
            <p:nvPr/>
          </p:nvSpPr>
          <p:spPr bwMode="auto">
            <a:xfrm>
              <a:off x="1165666" y="5339570"/>
              <a:ext cx="223838" cy="190500"/>
            </a:xfrm>
            <a:custGeom>
              <a:avLst/>
              <a:gdLst>
                <a:gd name="connsiteX0" fmla="*/ 76200 w 223838"/>
                <a:gd name="connsiteY0" fmla="*/ 0 h 190500"/>
                <a:gd name="connsiteX1" fmla="*/ 0 w 223838"/>
                <a:gd name="connsiteY1" fmla="*/ 90488 h 190500"/>
                <a:gd name="connsiteX2" fmla="*/ 76200 w 223838"/>
                <a:gd name="connsiteY2" fmla="*/ 190500 h 190500"/>
                <a:gd name="connsiteX3" fmla="*/ 204788 w 223838"/>
                <a:gd name="connsiteY3" fmla="*/ 166688 h 190500"/>
                <a:gd name="connsiteX4" fmla="*/ 223838 w 223838"/>
                <a:gd name="connsiteY4" fmla="*/ 66675 h 190500"/>
                <a:gd name="connsiteX5" fmla="*/ 76200 w 223838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90500">
                  <a:moveTo>
                    <a:pt x="76200" y="0"/>
                  </a:moveTo>
                  <a:lnTo>
                    <a:pt x="0" y="90488"/>
                  </a:lnTo>
                  <a:lnTo>
                    <a:pt x="76200" y="190500"/>
                  </a:lnTo>
                  <a:lnTo>
                    <a:pt x="204788" y="166688"/>
                  </a:lnTo>
                  <a:lnTo>
                    <a:pt x="223838" y="6667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B0F0"/>
            </a:solid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EF308AD3-8C9D-129C-664E-5E825D813451}"/>
                </a:ext>
              </a:extLst>
            </p:cNvPr>
            <p:cNvGrpSpPr/>
            <p:nvPr/>
          </p:nvGrpSpPr>
          <p:grpSpPr>
            <a:xfrm>
              <a:off x="1441767" y="4822347"/>
              <a:ext cx="1803920" cy="1058687"/>
              <a:chOff x="1434126" y="4879752"/>
              <a:chExt cx="1803920" cy="1058687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9595CF75-E9C8-A513-25E4-D2C1B50B7F97}"/>
                  </a:ext>
                </a:extLst>
              </p:cNvPr>
              <p:cNvGrpSpPr/>
              <p:nvPr/>
            </p:nvGrpSpPr>
            <p:grpSpPr>
              <a:xfrm>
                <a:off x="2011931" y="4879752"/>
                <a:ext cx="1226115" cy="991306"/>
                <a:chOff x="4472612" y="4108124"/>
                <a:chExt cx="1748384" cy="1413557"/>
              </a:xfrm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4CA85A2B-6A5F-E024-B719-2C9C0F514932}"/>
                    </a:ext>
                  </a:extLst>
                </p:cNvPr>
                <p:cNvSpPr/>
                <p:nvPr/>
              </p:nvSpPr>
              <p:spPr bwMode="auto">
                <a:xfrm>
                  <a:off x="4472612" y="4126428"/>
                  <a:ext cx="1247604" cy="843010"/>
                </a:xfrm>
                <a:custGeom>
                  <a:avLst/>
                  <a:gdLst>
                    <a:gd name="connsiteX0" fmla="*/ 775607 w 1180153"/>
                    <a:gd name="connsiteY0" fmla="*/ 551 h 843010"/>
                    <a:gd name="connsiteX1" fmla="*/ 927074 w 1180153"/>
                    <a:gd name="connsiteY1" fmla="*/ 56953 h 843010"/>
                    <a:gd name="connsiteX2" fmla="*/ 1180153 w 1180153"/>
                    <a:gd name="connsiteY2" fmla="*/ 398555 h 843010"/>
                    <a:gd name="connsiteX3" fmla="*/ 1143515 w 1180153"/>
                    <a:gd name="connsiteY3" fmla="*/ 444352 h 843010"/>
                    <a:gd name="connsiteX4" fmla="*/ 1180153 w 1180153"/>
                    <a:gd name="connsiteY4" fmla="*/ 493805 h 843010"/>
                    <a:gd name="connsiteX5" fmla="*/ 1126848 w 1180153"/>
                    <a:gd name="connsiteY5" fmla="*/ 560435 h 843010"/>
                    <a:gd name="connsiteX6" fmla="*/ 945873 w 1180153"/>
                    <a:gd name="connsiteY6" fmla="*/ 465185 h 843010"/>
                    <a:gd name="connsiteX7" fmla="*/ 777598 w 1180153"/>
                    <a:gd name="connsiteY7" fmla="*/ 681085 h 843010"/>
                    <a:gd name="connsiteX8" fmla="*/ 707748 w 1180153"/>
                    <a:gd name="connsiteY8" fmla="*/ 652510 h 843010"/>
                    <a:gd name="connsiteX9" fmla="*/ 510898 w 1180153"/>
                    <a:gd name="connsiteY9" fmla="*/ 843010 h 843010"/>
                    <a:gd name="connsiteX10" fmla="*/ 421998 w 1180153"/>
                    <a:gd name="connsiteY10" fmla="*/ 792210 h 843010"/>
                    <a:gd name="connsiteX11" fmla="*/ 240836 w 1180153"/>
                    <a:gd name="connsiteY11" fmla="*/ 812742 h 843010"/>
                    <a:gd name="connsiteX12" fmla="*/ 0 w 1180153"/>
                    <a:gd name="connsiteY12" fmla="*/ 487664 h 843010"/>
                    <a:gd name="connsiteX13" fmla="*/ 70671 w 1180153"/>
                    <a:gd name="connsiteY13" fmla="*/ 524512 h 843010"/>
                    <a:gd name="connsiteX14" fmla="*/ 104904 w 1180153"/>
                    <a:gd name="connsiteY14" fmla="*/ 534012 h 843010"/>
                    <a:gd name="connsiteX15" fmla="*/ 0 w 1180153"/>
                    <a:gd name="connsiteY15" fmla="*/ 392414 h 843010"/>
                    <a:gd name="connsiteX16" fmla="*/ 775607 w 1180153"/>
                    <a:gd name="connsiteY16" fmla="*/ 551 h 843010"/>
                    <a:gd name="connsiteX0" fmla="*/ 775607 w 1180153"/>
                    <a:gd name="connsiteY0" fmla="*/ 551 h 843010"/>
                    <a:gd name="connsiteX1" fmla="*/ 927074 w 1180153"/>
                    <a:gd name="connsiteY1" fmla="*/ 56953 h 843010"/>
                    <a:gd name="connsiteX2" fmla="*/ 1180153 w 1180153"/>
                    <a:gd name="connsiteY2" fmla="*/ 398555 h 843010"/>
                    <a:gd name="connsiteX3" fmla="*/ 1143515 w 1180153"/>
                    <a:gd name="connsiteY3" fmla="*/ 444352 h 843010"/>
                    <a:gd name="connsiteX4" fmla="*/ 1180153 w 1180153"/>
                    <a:gd name="connsiteY4" fmla="*/ 493805 h 843010"/>
                    <a:gd name="connsiteX5" fmla="*/ 1126848 w 1180153"/>
                    <a:gd name="connsiteY5" fmla="*/ 560435 h 843010"/>
                    <a:gd name="connsiteX6" fmla="*/ 945873 w 1180153"/>
                    <a:gd name="connsiteY6" fmla="*/ 465185 h 843010"/>
                    <a:gd name="connsiteX7" fmla="*/ 777598 w 1180153"/>
                    <a:gd name="connsiteY7" fmla="*/ 681085 h 843010"/>
                    <a:gd name="connsiteX8" fmla="*/ 707748 w 1180153"/>
                    <a:gd name="connsiteY8" fmla="*/ 652510 h 843010"/>
                    <a:gd name="connsiteX9" fmla="*/ 510898 w 1180153"/>
                    <a:gd name="connsiteY9" fmla="*/ 843010 h 843010"/>
                    <a:gd name="connsiteX10" fmla="*/ 421998 w 1180153"/>
                    <a:gd name="connsiteY10" fmla="*/ 792210 h 843010"/>
                    <a:gd name="connsiteX11" fmla="*/ 240836 w 1180153"/>
                    <a:gd name="connsiteY11" fmla="*/ 812742 h 843010"/>
                    <a:gd name="connsiteX12" fmla="*/ 0 w 1180153"/>
                    <a:gd name="connsiteY12" fmla="*/ 487664 h 843010"/>
                    <a:gd name="connsiteX13" fmla="*/ 70671 w 1180153"/>
                    <a:gd name="connsiteY13" fmla="*/ 524512 h 843010"/>
                    <a:gd name="connsiteX14" fmla="*/ 0 w 1180153"/>
                    <a:gd name="connsiteY14" fmla="*/ 392414 h 843010"/>
                    <a:gd name="connsiteX15" fmla="*/ 775607 w 1180153"/>
                    <a:gd name="connsiteY15" fmla="*/ 551 h 843010"/>
                    <a:gd name="connsiteX0" fmla="*/ 843058 w 1247604"/>
                    <a:gd name="connsiteY0" fmla="*/ 551 h 843010"/>
                    <a:gd name="connsiteX1" fmla="*/ 994525 w 1247604"/>
                    <a:gd name="connsiteY1" fmla="*/ 56953 h 843010"/>
                    <a:gd name="connsiteX2" fmla="*/ 1247604 w 1247604"/>
                    <a:gd name="connsiteY2" fmla="*/ 398555 h 843010"/>
                    <a:gd name="connsiteX3" fmla="*/ 1210966 w 1247604"/>
                    <a:gd name="connsiteY3" fmla="*/ 444352 h 843010"/>
                    <a:gd name="connsiteX4" fmla="*/ 1247604 w 1247604"/>
                    <a:gd name="connsiteY4" fmla="*/ 493805 h 843010"/>
                    <a:gd name="connsiteX5" fmla="*/ 1194299 w 1247604"/>
                    <a:gd name="connsiteY5" fmla="*/ 560435 h 843010"/>
                    <a:gd name="connsiteX6" fmla="*/ 1013324 w 1247604"/>
                    <a:gd name="connsiteY6" fmla="*/ 465185 h 843010"/>
                    <a:gd name="connsiteX7" fmla="*/ 845049 w 1247604"/>
                    <a:gd name="connsiteY7" fmla="*/ 681085 h 843010"/>
                    <a:gd name="connsiteX8" fmla="*/ 775199 w 1247604"/>
                    <a:gd name="connsiteY8" fmla="*/ 652510 h 843010"/>
                    <a:gd name="connsiteX9" fmla="*/ 578349 w 1247604"/>
                    <a:gd name="connsiteY9" fmla="*/ 843010 h 843010"/>
                    <a:gd name="connsiteX10" fmla="*/ 489449 w 1247604"/>
                    <a:gd name="connsiteY10" fmla="*/ 792210 h 843010"/>
                    <a:gd name="connsiteX11" fmla="*/ 308287 w 1247604"/>
                    <a:gd name="connsiteY11" fmla="*/ 812742 h 843010"/>
                    <a:gd name="connsiteX12" fmla="*/ 67451 w 1247604"/>
                    <a:gd name="connsiteY12" fmla="*/ 487664 h 843010"/>
                    <a:gd name="connsiteX13" fmla="*/ 67451 w 1247604"/>
                    <a:gd name="connsiteY13" fmla="*/ 392414 h 843010"/>
                    <a:gd name="connsiteX14" fmla="*/ 843058 w 1247604"/>
                    <a:gd name="connsiteY14" fmla="*/ 551 h 843010"/>
                    <a:gd name="connsiteX0" fmla="*/ 843058 w 1247604"/>
                    <a:gd name="connsiteY0" fmla="*/ 551 h 843010"/>
                    <a:gd name="connsiteX1" fmla="*/ 994525 w 1247604"/>
                    <a:gd name="connsiteY1" fmla="*/ 56953 h 843010"/>
                    <a:gd name="connsiteX2" fmla="*/ 1247604 w 1247604"/>
                    <a:gd name="connsiteY2" fmla="*/ 398555 h 843010"/>
                    <a:gd name="connsiteX3" fmla="*/ 1247604 w 1247604"/>
                    <a:gd name="connsiteY3" fmla="*/ 493805 h 843010"/>
                    <a:gd name="connsiteX4" fmla="*/ 1194299 w 1247604"/>
                    <a:gd name="connsiteY4" fmla="*/ 560435 h 843010"/>
                    <a:gd name="connsiteX5" fmla="*/ 1013324 w 1247604"/>
                    <a:gd name="connsiteY5" fmla="*/ 465185 h 843010"/>
                    <a:gd name="connsiteX6" fmla="*/ 845049 w 1247604"/>
                    <a:gd name="connsiteY6" fmla="*/ 681085 h 843010"/>
                    <a:gd name="connsiteX7" fmla="*/ 775199 w 1247604"/>
                    <a:gd name="connsiteY7" fmla="*/ 652510 h 843010"/>
                    <a:gd name="connsiteX8" fmla="*/ 578349 w 1247604"/>
                    <a:gd name="connsiteY8" fmla="*/ 843010 h 843010"/>
                    <a:gd name="connsiteX9" fmla="*/ 489449 w 1247604"/>
                    <a:gd name="connsiteY9" fmla="*/ 792210 h 843010"/>
                    <a:gd name="connsiteX10" fmla="*/ 308287 w 1247604"/>
                    <a:gd name="connsiteY10" fmla="*/ 812742 h 843010"/>
                    <a:gd name="connsiteX11" fmla="*/ 67451 w 1247604"/>
                    <a:gd name="connsiteY11" fmla="*/ 487664 h 843010"/>
                    <a:gd name="connsiteX12" fmla="*/ 67451 w 1247604"/>
                    <a:gd name="connsiteY12" fmla="*/ 392414 h 843010"/>
                    <a:gd name="connsiteX13" fmla="*/ 843058 w 1247604"/>
                    <a:gd name="connsiteY13" fmla="*/ 551 h 843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47604" h="843010">
                      <a:moveTo>
                        <a:pt x="843058" y="551"/>
                      </a:moveTo>
                      <a:cubicBezTo>
                        <a:pt x="887900" y="3743"/>
                        <a:pt x="937824" y="20983"/>
                        <a:pt x="994525" y="56953"/>
                      </a:cubicBezTo>
                      <a:lnTo>
                        <a:pt x="1247604" y="398555"/>
                      </a:lnTo>
                      <a:lnTo>
                        <a:pt x="1247604" y="493805"/>
                      </a:lnTo>
                      <a:lnTo>
                        <a:pt x="1194299" y="560435"/>
                      </a:lnTo>
                      <a:lnTo>
                        <a:pt x="1013324" y="465185"/>
                      </a:lnTo>
                      <a:lnTo>
                        <a:pt x="845049" y="681085"/>
                      </a:lnTo>
                      <a:lnTo>
                        <a:pt x="775199" y="652510"/>
                      </a:lnTo>
                      <a:lnTo>
                        <a:pt x="578349" y="843010"/>
                      </a:lnTo>
                      <a:lnTo>
                        <a:pt x="489449" y="792210"/>
                      </a:lnTo>
                      <a:lnTo>
                        <a:pt x="308287" y="812742"/>
                      </a:lnTo>
                      <a:lnTo>
                        <a:pt x="67451" y="487664"/>
                      </a:lnTo>
                      <a:cubicBezTo>
                        <a:pt x="27312" y="417609"/>
                        <a:pt x="-61817" y="473600"/>
                        <a:pt x="67451" y="392414"/>
                      </a:cubicBezTo>
                      <a:cubicBezTo>
                        <a:pt x="464363" y="644203"/>
                        <a:pt x="529173" y="-21793"/>
                        <a:pt x="843058" y="551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CA12FDC3-01A7-16EC-F71E-694841649A73}"/>
                    </a:ext>
                  </a:extLst>
                </p:cNvPr>
                <p:cNvSpPr/>
                <p:nvPr/>
              </p:nvSpPr>
              <p:spPr bwMode="auto">
                <a:xfrm>
                  <a:off x="4943076" y="4655420"/>
                  <a:ext cx="1277920" cy="866261"/>
                </a:xfrm>
                <a:custGeom>
                  <a:avLst/>
                  <a:gdLst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65101 w 1198601"/>
                    <a:gd name="connsiteY9" fmla="*/ 435429 h 866261"/>
                    <a:gd name="connsiteX10" fmla="*/ 0 w 1198601"/>
                    <a:gd name="connsiteY10" fmla="*/ 347557 h 866261"/>
                    <a:gd name="connsiteX11" fmla="*/ 181162 w 1198601"/>
                    <a:gd name="connsiteY11" fmla="*/ 327025 h 866261"/>
                    <a:gd name="connsiteX12" fmla="*/ 270062 w 1198601"/>
                    <a:gd name="connsiteY12" fmla="*/ 377825 h 866261"/>
                    <a:gd name="connsiteX13" fmla="*/ 466912 w 1198601"/>
                    <a:gd name="connsiteY13" fmla="*/ 187325 h 866261"/>
                    <a:gd name="connsiteX14" fmla="*/ 536762 w 1198601"/>
                    <a:gd name="connsiteY14" fmla="*/ 21590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0 w 1198601"/>
                    <a:gd name="connsiteY9" fmla="*/ 347557 h 866261"/>
                    <a:gd name="connsiteX10" fmla="*/ 181162 w 1198601"/>
                    <a:gd name="connsiteY10" fmla="*/ 327025 h 866261"/>
                    <a:gd name="connsiteX11" fmla="*/ 270062 w 1198601"/>
                    <a:gd name="connsiteY11" fmla="*/ 377825 h 866261"/>
                    <a:gd name="connsiteX12" fmla="*/ 466912 w 1198601"/>
                    <a:gd name="connsiteY12" fmla="*/ 187325 h 866261"/>
                    <a:gd name="connsiteX13" fmla="*/ 536762 w 1198601"/>
                    <a:gd name="connsiteY13" fmla="*/ 215900 h 866261"/>
                    <a:gd name="connsiteX14" fmla="*/ 705037 w 1198601"/>
                    <a:gd name="connsiteY14" fmla="*/ 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198601 w 1198601"/>
                    <a:gd name="connsiteY5" fmla="*/ 473848 h 866261"/>
                    <a:gd name="connsiteX6" fmla="*/ 271526 w 1198601"/>
                    <a:gd name="connsiteY6" fmla="*/ 809309 h 866261"/>
                    <a:gd name="connsiteX7" fmla="*/ 0 w 1198601"/>
                    <a:gd name="connsiteY7" fmla="*/ 442807 h 866261"/>
                    <a:gd name="connsiteX8" fmla="*/ 0 w 1198601"/>
                    <a:gd name="connsiteY8" fmla="*/ 347557 h 866261"/>
                    <a:gd name="connsiteX9" fmla="*/ 181162 w 1198601"/>
                    <a:gd name="connsiteY9" fmla="*/ 327025 h 866261"/>
                    <a:gd name="connsiteX10" fmla="*/ 270062 w 1198601"/>
                    <a:gd name="connsiteY10" fmla="*/ 377825 h 866261"/>
                    <a:gd name="connsiteX11" fmla="*/ 466912 w 1198601"/>
                    <a:gd name="connsiteY11" fmla="*/ 187325 h 866261"/>
                    <a:gd name="connsiteX12" fmla="*/ 536762 w 1198601"/>
                    <a:gd name="connsiteY12" fmla="*/ 215900 h 866261"/>
                    <a:gd name="connsiteX13" fmla="*/ 705037 w 1198601"/>
                    <a:gd name="connsiteY13" fmla="*/ 0 h 866261"/>
                    <a:gd name="connsiteX0" fmla="*/ 705037 w 1277920"/>
                    <a:gd name="connsiteY0" fmla="*/ 0 h 866261"/>
                    <a:gd name="connsiteX1" fmla="*/ 886012 w 1277920"/>
                    <a:gd name="connsiteY1" fmla="*/ 95250 h 866261"/>
                    <a:gd name="connsiteX2" fmla="*/ 939317 w 1277920"/>
                    <a:gd name="connsiteY2" fmla="*/ 28620 h 866261"/>
                    <a:gd name="connsiteX3" fmla="*/ 1198601 w 1277920"/>
                    <a:gd name="connsiteY3" fmla="*/ 378598 h 866261"/>
                    <a:gd name="connsiteX4" fmla="*/ 1198601 w 1277920"/>
                    <a:gd name="connsiteY4" fmla="*/ 473848 h 866261"/>
                    <a:gd name="connsiteX5" fmla="*/ 271526 w 1277920"/>
                    <a:gd name="connsiteY5" fmla="*/ 809309 h 866261"/>
                    <a:gd name="connsiteX6" fmla="*/ 0 w 1277920"/>
                    <a:gd name="connsiteY6" fmla="*/ 442807 h 866261"/>
                    <a:gd name="connsiteX7" fmla="*/ 0 w 1277920"/>
                    <a:gd name="connsiteY7" fmla="*/ 347557 h 866261"/>
                    <a:gd name="connsiteX8" fmla="*/ 181162 w 1277920"/>
                    <a:gd name="connsiteY8" fmla="*/ 327025 h 866261"/>
                    <a:gd name="connsiteX9" fmla="*/ 270062 w 1277920"/>
                    <a:gd name="connsiteY9" fmla="*/ 377825 h 866261"/>
                    <a:gd name="connsiteX10" fmla="*/ 466912 w 1277920"/>
                    <a:gd name="connsiteY10" fmla="*/ 187325 h 866261"/>
                    <a:gd name="connsiteX11" fmla="*/ 536762 w 1277920"/>
                    <a:gd name="connsiteY11" fmla="*/ 215900 h 866261"/>
                    <a:gd name="connsiteX12" fmla="*/ 705037 w 1277920"/>
                    <a:gd name="connsiteY12" fmla="*/ 0 h 86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77920" h="86626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1241815" y="452803"/>
                        <a:pt x="1353114" y="402063"/>
                        <a:pt x="1198601" y="473848"/>
                      </a:cubicBezTo>
                      <a:cubicBezTo>
                        <a:pt x="744988" y="186088"/>
                        <a:pt x="725139" y="1097069"/>
                        <a:pt x="271526" y="809309"/>
                      </a:cubicBezTo>
                      <a:lnTo>
                        <a:pt x="0" y="442807"/>
                      </a:ln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613FC4FF-E832-FD30-9C80-CE66E95BE6CC}"/>
                    </a:ext>
                  </a:extLst>
                </p:cNvPr>
                <p:cNvSpPr/>
                <p:nvPr/>
              </p:nvSpPr>
              <p:spPr bwMode="auto">
                <a:xfrm>
                  <a:off x="4540063" y="4108124"/>
                  <a:ext cx="1180153" cy="747761"/>
                </a:xfrm>
                <a:custGeom>
                  <a:avLst/>
                  <a:gdLst>
                    <a:gd name="connsiteX0" fmla="*/ 775607 w 1180153"/>
                    <a:gd name="connsiteY0" fmla="*/ 552 h 747761"/>
                    <a:gd name="connsiteX1" fmla="*/ 927074 w 1180153"/>
                    <a:gd name="connsiteY1" fmla="*/ 56954 h 747761"/>
                    <a:gd name="connsiteX2" fmla="*/ 1180153 w 1180153"/>
                    <a:gd name="connsiteY2" fmla="*/ 398556 h 747761"/>
                    <a:gd name="connsiteX3" fmla="*/ 1126848 w 1180153"/>
                    <a:gd name="connsiteY3" fmla="*/ 465186 h 747761"/>
                    <a:gd name="connsiteX4" fmla="*/ 945873 w 1180153"/>
                    <a:gd name="connsiteY4" fmla="*/ 369936 h 747761"/>
                    <a:gd name="connsiteX5" fmla="*/ 777598 w 1180153"/>
                    <a:gd name="connsiteY5" fmla="*/ 585836 h 747761"/>
                    <a:gd name="connsiteX6" fmla="*/ 707748 w 1180153"/>
                    <a:gd name="connsiteY6" fmla="*/ 557261 h 747761"/>
                    <a:gd name="connsiteX7" fmla="*/ 510898 w 1180153"/>
                    <a:gd name="connsiteY7" fmla="*/ 747761 h 747761"/>
                    <a:gd name="connsiteX8" fmla="*/ 421998 w 1180153"/>
                    <a:gd name="connsiteY8" fmla="*/ 696961 h 747761"/>
                    <a:gd name="connsiteX9" fmla="*/ 240836 w 1180153"/>
                    <a:gd name="connsiteY9" fmla="*/ 717493 h 747761"/>
                    <a:gd name="connsiteX10" fmla="*/ 0 w 1180153"/>
                    <a:gd name="connsiteY10" fmla="*/ 392415 h 747761"/>
                    <a:gd name="connsiteX11" fmla="*/ 775607 w 1180153"/>
                    <a:gd name="connsiteY11" fmla="*/ 552 h 747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80153" h="747761">
                      <a:moveTo>
                        <a:pt x="775607" y="552"/>
                      </a:moveTo>
                      <a:cubicBezTo>
                        <a:pt x="820449" y="3744"/>
                        <a:pt x="870373" y="20984"/>
                        <a:pt x="927074" y="56954"/>
                      </a:cubicBezTo>
                      <a:lnTo>
                        <a:pt x="1180153" y="398556"/>
                      </a:lnTo>
                      <a:lnTo>
                        <a:pt x="1126848" y="465186"/>
                      </a:lnTo>
                      <a:lnTo>
                        <a:pt x="945873" y="369936"/>
                      </a:lnTo>
                      <a:lnTo>
                        <a:pt x="777598" y="585836"/>
                      </a:lnTo>
                      <a:lnTo>
                        <a:pt x="707748" y="557261"/>
                      </a:lnTo>
                      <a:lnTo>
                        <a:pt x="510898" y="747761"/>
                      </a:lnTo>
                      <a:lnTo>
                        <a:pt x="421998" y="696961"/>
                      </a:lnTo>
                      <a:lnTo>
                        <a:pt x="240836" y="717493"/>
                      </a:lnTo>
                      <a:lnTo>
                        <a:pt x="0" y="392415"/>
                      </a:lnTo>
                      <a:cubicBezTo>
                        <a:pt x="396912" y="644204"/>
                        <a:pt x="461722" y="-21792"/>
                        <a:pt x="775607" y="5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4532B8D-8F73-395D-DA2C-9FFDEB44F4CD}"/>
                    </a:ext>
                  </a:extLst>
                </p:cNvPr>
                <p:cNvSpPr/>
                <p:nvPr/>
              </p:nvSpPr>
              <p:spPr bwMode="auto">
                <a:xfrm>
                  <a:off x="4943075" y="4638254"/>
                  <a:ext cx="1198601" cy="771011"/>
                </a:xfrm>
                <a:custGeom>
                  <a:avLst/>
                  <a:gdLst>
                    <a:gd name="connsiteX0" fmla="*/ 705037 w 1198601"/>
                    <a:gd name="connsiteY0" fmla="*/ 0 h 771011"/>
                    <a:gd name="connsiteX1" fmla="*/ 886012 w 1198601"/>
                    <a:gd name="connsiteY1" fmla="*/ 95250 h 771011"/>
                    <a:gd name="connsiteX2" fmla="*/ 939317 w 1198601"/>
                    <a:gd name="connsiteY2" fmla="*/ 28620 h 771011"/>
                    <a:gd name="connsiteX3" fmla="*/ 1198601 w 1198601"/>
                    <a:gd name="connsiteY3" fmla="*/ 378598 h 771011"/>
                    <a:gd name="connsiteX4" fmla="*/ 271526 w 1198601"/>
                    <a:gd name="connsiteY4" fmla="*/ 714059 h 771011"/>
                    <a:gd name="connsiteX5" fmla="*/ 0 w 1198601"/>
                    <a:gd name="connsiteY5" fmla="*/ 347557 h 771011"/>
                    <a:gd name="connsiteX6" fmla="*/ 181162 w 1198601"/>
                    <a:gd name="connsiteY6" fmla="*/ 327025 h 771011"/>
                    <a:gd name="connsiteX7" fmla="*/ 270062 w 1198601"/>
                    <a:gd name="connsiteY7" fmla="*/ 377825 h 771011"/>
                    <a:gd name="connsiteX8" fmla="*/ 466912 w 1198601"/>
                    <a:gd name="connsiteY8" fmla="*/ 187325 h 771011"/>
                    <a:gd name="connsiteX9" fmla="*/ 536762 w 1198601"/>
                    <a:gd name="connsiteY9" fmla="*/ 215900 h 771011"/>
                    <a:gd name="connsiteX10" fmla="*/ 705037 w 1198601"/>
                    <a:gd name="connsiteY10" fmla="*/ 0 h 77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8601" h="77101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744988" y="90838"/>
                        <a:pt x="725139" y="1001819"/>
                        <a:pt x="271526" y="714059"/>
                      </a:cubicBez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E8B3C53B-DA6B-D031-2A8B-825AF38673B4}"/>
                  </a:ext>
                </a:extLst>
              </p:cNvPr>
              <p:cNvGrpSpPr/>
              <p:nvPr/>
            </p:nvGrpSpPr>
            <p:grpSpPr>
              <a:xfrm>
                <a:off x="1873723" y="5155316"/>
                <a:ext cx="896187" cy="619534"/>
                <a:chOff x="2971799" y="5106139"/>
                <a:chExt cx="1009583" cy="697925"/>
              </a:xfrm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0B5B645-1307-54E2-7F71-8C0A7961D428}"/>
                    </a:ext>
                  </a:extLst>
                </p:cNvPr>
                <p:cNvSpPr/>
                <p:nvPr/>
              </p:nvSpPr>
              <p:spPr bwMode="auto">
                <a:xfrm>
                  <a:off x="2971799" y="5119700"/>
                  <a:ext cx="1009583" cy="684364"/>
                </a:xfrm>
                <a:custGeom>
                  <a:avLst/>
                  <a:gdLst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65101 w 1198601"/>
                    <a:gd name="connsiteY9" fmla="*/ 435429 h 866261"/>
                    <a:gd name="connsiteX10" fmla="*/ 0 w 1198601"/>
                    <a:gd name="connsiteY10" fmla="*/ 347557 h 866261"/>
                    <a:gd name="connsiteX11" fmla="*/ 181162 w 1198601"/>
                    <a:gd name="connsiteY11" fmla="*/ 327025 h 866261"/>
                    <a:gd name="connsiteX12" fmla="*/ 270062 w 1198601"/>
                    <a:gd name="connsiteY12" fmla="*/ 377825 h 866261"/>
                    <a:gd name="connsiteX13" fmla="*/ 466912 w 1198601"/>
                    <a:gd name="connsiteY13" fmla="*/ 187325 h 866261"/>
                    <a:gd name="connsiteX14" fmla="*/ 536762 w 1198601"/>
                    <a:gd name="connsiteY14" fmla="*/ 21590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0 w 1198601"/>
                    <a:gd name="connsiteY9" fmla="*/ 347557 h 866261"/>
                    <a:gd name="connsiteX10" fmla="*/ 181162 w 1198601"/>
                    <a:gd name="connsiteY10" fmla="*/ 327025 h 866261"/>
                    <a:gd name="connsiteX11" fmla="*/ 270062 w 1198601"/>
                    <a:gd name="connsiteY11" fmla="*/ 377825 h 866261"/>
                    <a:gd name="connsiteX12" fmla="*/ 466912 w 1198601"/>
                    <a:gd name="connsiteY12" fmla="*/ 187325 h 866261"/>
                    <a:gd name="connsiteX13" fmla="*/ 536762 w 1198601"/>
                    <a:gd name="connsiteY13" fmla="*/ 215900 h 866261"/>
                    <a:gd name="connsiteX14" fmla="*/ 705037 w 1198601"/>
                    <a:gd name="connsiteY14" fmla="*/ 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198601 w 1198601"/>
                    <a:gd name="connsiteY5" fmla="*/ 473848 h 866261"/>
                    <a:gd name="connsiteX6" fmla="*/ 271526 w 1198601"/>
                    <a:gd name="connsiteY6" fmla="*/ 809309 h 866261"/>
                    <a:gd name="connsiteX7" fmla="*/ 0 w 1198601"/>
                    <a:gd name="connsiteY7" fmla="*/ 442807 h 866261"/>
                    <a:gd name="connsiteX8" fmla="*/ 0 w 1198601"/>
                    <a:gd name="connsiteY8" fmla="*/ 347557 h 866261"/>
                    <a:gd name="connsiteX9" fmla="*/ 181162 w 1198601"/>
                    <a:gd name="connsiteY9" fmla="*/ 327025 h 866261"/>
                    <a:gd name="connsiteX10" fmla="*/ 270062 w 1198601"/>
                    <a:gd name="connsiteY10" fmla="*/ 377825 h 866261"/>
                    <a:gd name="connsiteX11" fmla="*/ 466912 w 1198601"/>
                    <a:gd name="connsiteY11" fmla="*/ 187325 h 866261"/>
                    <a:gd name="connsiteX12" fmla="*/ 536762 w 1198601"/>
                    <a:gd name="connsiteY12" fmla="*/ 215900 h 866261"/>
                    <a:gd name="connsiteX13" fmla="*/ 705037 w 1198601"/>
                    <a:gd name="connsiteY13" fmla="*/ 0 h 866261"/>
                    <a:gd name="connsiteX0" fmla="*/ 705037 w 1277920"/>
                    <a:gd name="connsiteY0" fmla="*/ 0 h 866261"/>
                    <a:gd name="connsiteX1" fmla="*/ 886012 w 1277920"/>
                    <a:gd name="connsiteY1" fmla="*/ 95250 h 866261"/>
                    <a:gd name="connsiteX2" fmla="*/ 939317 w 1277920"/>
                    <a:gd name="connsiteY2" fmla="*/ 28620 h 866261"/>
                    <a:gd name="connsiteX3" fmla="*/ 1198601 w 1277920"/>
                    <a:gd name="connsiteY3" fmla="*/ 378598 h 866261"/>
                    <a:gd name="connsiteX4" fmla="*/ 1198601 w 1277920"/>
                    <a:gd name="connsiteY4" fmla="*/ 473848 h 866261"/>
                    <a:gd name="connsiteX5" fmla="*/ 271526 w 1277920"/>
                    <a:gd name="connsiteY5" fmla="*/ 809309 h 866261"/>
                    <a:gd name="connsiteX6" fmla="*/ 0 w 1277920"/>
                    <a:gd name="connsiteY6" fmla="*/ 442807 h 866261"/>
                    <a:gd name="connsiteX7" fmla="*/ 0 w 1277920"/>
                    <a:gd name="connsiteY7" fmla="*/ 347557 h 866261"/>
                    <a:gd name="connsiteX8" fmla="*/ 181162 w 1277920"/>
                    <a:gd name="connsiteY8" fmla="*/ 327025 h 866261"/>
                    <a:gd name="connsiteX9" fmla="*/ 270062 w 1277920"/>
                    <a:gd name="connsiteY9" fmla="*/ 377825 h 866261"/>
                    <a:gd name="connsiteX10" fmla="*/ 466912 w 1277920"/>
                    <a:gd name="connsiteY10" fmla="*/ 187325 h 866261"/>
                    <a:gd name="connsiteX11" fmla="*/ 536762 w 1277920"/>
                    <a:gd name="connsiteY11" fmla="*/ 215900 h 866261"/>
                    <a:gd name="connsiteX12" fmla="*/ 705037 w 1277920"/>
                    <a:gd name="connsiteY12" fmla="*/ 0 h 86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77920" h="86626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1241815" y="452803"/>
                        <a:pt x="1353114" y="402063"/>
                        <a:pt x="1198601" y="473848"/>
                      </a:cubicBezTo>
                      <a:cubicBezTo>
                        <a:pt x="744988" y="186088"/>
                        <a:pt x="725139" y="1097069"/>
                        <a:pt x="271526" y="809309"/>
                      </a:cubicBezTo>
                      <a:lnTo>
                        <a:pt x="0" y="442807"/>
                      </a:ln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93CF00F6-EF87-5FA7-2D74-486E9E88AFA8}"/>
                    </a:ext>
                  </a:extLst>
                </p:cNvPr>
                <p:cNvSpPr/>
                <p:nvPr/>
              </p:nvSpPr>
              <p:spPr bwMode="auto">
                <a:xfrm>
                  <a:off x="2971799" y="5106139"/>
                  <a:ext cx="946919" cy="609115"/>
                </a:xfrm>
                <a:custGeom>
                  <a:avLst/>
                  <a:gdLst>
                    <a:gd name="connsiteX0" fmla="*/ 705037 w 1198601"/>
                    <a:gd name="connsiteY0" fmla="*/ 0 h 771011"/>
                    <a:gd name="connsiteX1" fmla="*/ 886012 w 1198601"/>
                    <a:gd name="connsiteY1" fmla="*/ 95250 h 771011"/>
                    <a:gd name="connsiteX2" fmla="*/ 939317 w 1198601"/>
                    <a:gd name="connsiteY2" fmla="*/ 28620 h 771011"/>
                    <a:gd name="connsiteX3" fmla="*/ 1198601 w 1198601"/>
                    <a:gd name="connsiteY3" fmla="*/ 378598 h 771011"/>
                    <a:gd name="connsiteX4" fmla="*/ 271526 w 1198601"/>
                    <a:gd name="connsiteY4" fmla="*/ 714059 h 771011"/>
                    <a:gd name="connsiteX5" fmla="*/ 0 w 1198601"/>
                    <a:gd name="connsiteY5" fmla="*/ 347557 h 771011"/>
                    <a:gd name="connsiteX6" fmla="*/ 181162 w 1198601"/>
                    <a:gd name="connsiteY6" fmla="*/ 327025 h 771011"/>
                    <a:gd name="connsiteX7" fmla="*/ 270062 w 1198601"/>
                    <a:gd name="connsiteY7" fmla="*/ 377825 h 771011"/>
                    <a:gd name="connsiteX8" fmla="*/ 466912 w 1198601"/>
                    <a:gd name="connsiteY8" fmla="*/ 187325 h 771011"/>
                    <a:gd name="connsiteX9" fmla="*/ 536762 w 1198601"/>
                    <a:gd name="connsiteY9" fmla="*/ 215900 h 771011"/>
                    <a:gd name="connsiteX10" fmla="*/ 705037 w 1198601"/>
                    <a:gd name="connsiteY10" fmla="*/ 0 h 77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8601" h="77101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744988" y="90838"/>
                        <a:pt x="725139" y="1001819"/>
                        <a:pt x="271526" y="714059"/>
                      </a:cubicBez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8100" cap="flat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FF1F4410-5835-4096-3A99-2F571037D993}"/>
                  </a:ext>
                </a:extLst>
              </p:cNvPr>
              <p:cNvSpPr/>
              <p:nvPr/>
            </p:nvSpPr>
            <p:spPr bwMode="auto">
              <a:xfrm>
                <a:off x="1664546" y="5594617"/>
                <a:ext cx="161815" cy="137715"/>
              </a:xfrm>
              <a:custGeom>
                <a:avLst/>
                <a:gdLst>
                  <a:gd name="connsiteX0" fmla="*/ 76200 w 223838"/>
                  <a:gd name="connsiteY0" fmla="*/ 0 h 190500"/>
                  <a:gd name="connsiteX1" fmla="*/ 0 w 223838"/>
                  <a:gd name="connsiteY1" fmla="*/ 90488 h 190500"/>
                  <a:gd name="connsiteX2" fmla="*/ 76200 w 223838"/>
                  <a:gd name="connsiteY2" fmla="*/ 190500 h 190500"/>
                  <a:gd name="connsiteX3" fmla="*/ 204788 w 223838"/>
                  <a:gd name="connsiteY3" fmla="*/ 166688 h 190500"/>
                  <a:gd name="connsiteX4" fmla="*/ 223838 w 223838"/>
                  <a:gd name="connsiteY4" fmla="*/ 66675 h 190500"/>
                  <a:gd name="connsiteX5" fmla="*/ 76200 w 223838"/>
                  <a:gd name="connsiteY5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190500">
                    <a:moveTo>
                      <a:pt x="76200" y="0"/>
                    </a:moveTo>
                    <a:lnTo>
                      <a:pt x="0" y="90488"/>
                    </a:lnTo>
                    <a:lnTo>
                      <a:pt x="76200" y="190500"/>
                    </a:lnTo>
                    <a:lnTo>
                      <a:pt x="204788" y="166688"/>
                    </a:lnTo>
                    <a:lnTo>
                      <a:pt x="223838" y="6667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E57B0C9-C957-BC93-383F-4917118828A5}"/>
                  </a:ext>
                </a:extLst>
              </p:cNvPr>
              <p:cNvSpPr/>
              <p:nvPr/>
            </p:nvSpPr>
            <p:spPr bwMode="auto">
              <a:xfrm>
                <a:off x="1434126" y="5763321"/>
                <a:ext cx="138112" cy="119063"/>
              </a:xfrm>
              <a:custGeom>
                <a:avLst/>
                <a:gdLst>
                  <a:gd name="connsiteX0" fmla="*/ 23812 w 138112"/>
                  <a:gd name="connsiteY0" fmla="*/ 4763 h 119063"/>
                  <a:gd name="connsiteX1" fmla="*/ 0 w 138112"/>
                  <a:gd name="connsiteY1" fmla="*/ 28575 h 119063"/>
                  <a:gd name="connsiteX2" fmla="*/ 38100 w 138112"/>
                  <a:gd name="connsiteY2" fmla="*/ 119063 h 119063"/>
                  <a:gd name="connsiteX3" fmla="*/ 138112 w 138112"/>
                  <a:gd name="connsiteY3" fmla="*/ 47625 h 119063"/>
                  <a:gd name="connsiteX4" fmla="*/ 95250 w 138112"/>
                  <a:gd name="connsiteY4" fmla="*/ 0 h 119063"/>
                  <a:gd name="connsiteX5" fmla="*/ 23812 w 138112"/>
                  <a:gd name="connsiteY5" fmla="*/ 47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12" h="119063">
                    <a:moveTo>
                      <a:pt x="23812" y="4763"/>
                    </a:moveTo>
                    <a:lnTo>
                      <a:pt x="0" y="28575"/>
                    </a:lnTo>
                    <a:lnTo>
                      <a:pt x="38100" y="119063"/>
                    </a:lnTo>
                    <a:lnTo>
                      <a:pt x="138112" y="47625"/>
                    </a:lnTo>
                    <a:lnTo>
                      <a:pt x="95250" y="0"/>
                    </a:lnTo>
                    <a:lnTo>
                      <a:pt x="23812" y="4763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A6F0E9A-00F9-88A2-4452-67E4D08621D5}"/>
                  </a:ext>
                </a:extLst>
              </p:cNvPr>
              <p:cNvSpPr/>
              <p:nvPr/>
            </p:nvSpPr>
            <p:spPr bwMode="auto">
              <a:xfrm>
                <a:off x="2311615" y="5852443"/>
                <a:ext cx="99754" cy="85996"/>
              </a:xfrm>
              <a:custGeom>
                <a:avLst/>
                <a:gdLst>
                  <a:gd name="connsiteX0" fmla="*/ 23812 w 138112"/>
                  <a:gd name="connsiteY0" fmla="*/ 4763 h 119063"/>
                  <a:gd name="connsiteX1" fmla="*/ 0 w 138112"/>
                  <a:gd name="connsiteY1" fmla="*/ 28575 h 119063"/>
                  <a:gd name="connsiteX2" fmla="*/ 38100 w 138112"/>
                  <a:gd name="connsiteY2" fmla="*/ 119063 h 119063"/>
                  <a:gd name="connsiteX3" fmla="*/ 138112 w 138112"/>
                  <a:gd name="connsiteY3" fmla="*/ 47625 h 119063"/>
                  <a:gd name="connsiteX4" fmla="*/ 95250 w 138112"/>
                  <a:gd name="connsiteY4" fmla="*/ 0 h 119063"/>
                  <a:gd name="connsiteX5" fmla="*/ 23812 w 138112"/>
                  <a:gd name="connsiteY5" fmla="*/ 47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12" h="119063">
                    <a:moveTo>
                      <a:pt x="23812" y="4763"/>
                    </a:moveTo>
                    <a:lnTo>
                      <a:pt x="0" y="28575"/>
                    </a:lnTo>
                    <a:lnTo>
                      <a:pt x="38100" y="119063"/>
                    </a:lnTo>
                    <a:lnTo>
                      <a:pt x="138112" y="47625"/>
                    </a:lnTo>
                    <a:lnTo>
                      <a:pt x="95250" y="0"/>
                    </a:lnTo>
                    <a:lnTo>
                      <a:pt x="23812" y="4763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201BC5EF-F74C-2514-49D6-05E41788ACFE}"/>
                </a:ext>
              </a:extLst>
            </p:cNvPr>
            <p:cNvSpPr/>
            <p:nvPr/>
          </p:nvSpPr>
          <p:spPr bwMode="auto">
            <a:xfrm>
              <a:off x="795966" y="5234211"/>
              <a:ext cx="99754" cy="85996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solidFill>
              <a:srgbClr val="00B0F0"/>
            </a:solidFill>
            <a:ln w="38100" cap="flat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6345155E-D454-EFA3-D0D6-064DFDCC0C40}"/>
              </a:ext>
            </a:extLst>
          </p:cNvPr>
          <p:cNvSpPr txBox="1"/>
          <p:nvPr/>
        </p:nvSpPr>
        <p:spPr>
          <a:xfrm>
            <a:off x="1313409" y="326122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石こうボード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7447D071-331B-717E-09EA-A860E2B6C20B}"/>
              </a:ext>
            </a:extLst>
          </p:cNvPr>
          <p:cNvSpPr txBox="1"/>
          <p:nvPr/>
        </p:nvSpPr>
        <p:spPr>
          <a:xfrm>
            <a:off x="4161050" y="32612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コンクリート類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F9584FD9-A4F8-F462-C110-BDA9CE4BAB38}"/>
              </a:ext>
            </a:extLst>
          </p:cNvPr>
          <p:cNvSpPr txBox="1"/>
          <p:nvPr/>
        </p:nvSpPr>
        <p:spPr>
          <a:xfrm>
            <a:off x="7521652" y="326122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木くず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6E8F03AC-A0DA-E8C9-209F-7FBA1232E13F}"/>
              </a:ext>
            </a:extLst>
          </p:cNvPr>
          <p:cNvSpPr txBox="1"/>
          <p:nvPr/>
        </p:nvSpPr>
        <p:spPr>
          <a:xfrm>
            <a:off x="697856" y="6167133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ガラスくず及び陶磁器くず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017DD876-E1F8-00B2-7230-EC8DB53727C2}"/>
              </a:ext>
            </a:extLst>
          </p:cNvPr>
          <p:cNvSpPr txBox="1"/>
          <p:nvPr/>
        </p:nvSpPr>
        <p:spPr>
          <a:xfrm>
            <a:off x="4058458" y="616713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廃プラスチック類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EE7C0C4C-86B8-41D1-105B-5B3CE27334AF}"/>
              </a:ext>
            </a:extLst>
          </p:cNvPr>
          <p:cNvSpPr txBox="1"/>
          <p:nvPr/>
        </p:nvSpPr>
        <p:spPr>
          <a:xfrm>
            <a:off x="7316468" y="616713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混合廃棄物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10971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産業廃棄物のイラスト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61" name="グループ化 160">
            <a:extLst>
              <a:ext uri="{FF2B5EF4-FFF2-40B4-BE49-F238E27FC236}">
                <a16:creationId xmlns:a16="http://schemas.microsoft.com/office/drawing/2014/main" id="{87D5E72A-2122-9184-65A1-CA9EA8806233}"/>
              </a:ext>
            </a:extLst>
          </p:cNvPr>
          <p:cNvGrpSpPr/>
          <p:nvPr/>
        </p:nvGrpSpPr>
        <p:grpSpPr>
          <a:xfrm>
            <a:off x="3876528" y="1490793"/>
            <a:ext cx="2243378" cy="1441504"/>
            <a:chOff x="6486130" y="1393532"/>
            <a:chExt cx="2057465" cy="1322043"/>
          </a:xfrm>
        </p:grpSpPr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F9A765EE-6FB7-9FFC-F3BA-3BBD888588F6}"/>
                </a:ext>
              </a:extLst>
            </p:cNvPr>
            <p:cNvGrpSpPr/>
            <p:nvPr/>
          </p:nvGrpSpPr>
          <p:grpSpPr>
            <a:xfrm>
              <a:off x="6486130" y="1393532"/>
              <a:ext cx="996659" cy="758750"/>
              <a:chOff x="6020278" y="1161199"/>
              <a:chExt cx="1851525" cy="1312506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4D9C8317-A319-BEA9-BC1E-7B091B8B02F5}"/>
                  </a:ext>
                </a:extLst>
              </p:cNvPr>
              <p:cNvSpPr/>
              <p:nvPr/>
            </p:nvSpPr>
            <p:spPr bwMode="auto">
              <a:xfrm>
                <a:off x="6765131" y="1333500"/>
                <a:ext cx="481013" cy="597694"/>
              </a:xfrm>
              <a:custGeom>
                <a:avLst/>
                <a:gdLst>
                  <a:gd name="connsiteX0" fmla="*/ 481013 w 481013"/>
                  <a:gd name="connsiteY0" fmla="*/ 19050 h 597694"/>
                  <a:gd name="connsiteX1" fmla="*/ 414338 w 481013"/>
                  <a:gd name="connsiteY1" fmla="*/ 159544 h 597694"/>
                  <a:gd name="connsiteX2" fmla="*/ 440532 w 481013"/>
                  <a:gd name="connsiteY2" fmla="*/ 271463 h 597694"/>
                  <a:gd name="connsiteX3" fmla="*/ 388144 w 481013"/>
                  <a:gd name="connsiteY3" fmla="*/ 400050 h 597694"/>
                  <a:gd name="connsiteX4" fmla="*/ 392907 w 481013"/>
                  <a:gd name="connsiteY4" fmla="*/ 511969 h 597694"/>
                  <a:gd name="connsiteX5" fmla="*/ 342900 w 481013"/>
                  <a:gd name="connsiteY5" fmla="*/ 597694 h 597694"/>
                  <a:gd name="connsiteX6" fmla="*/ 188119 w 481013"/>
                  <a:gd name="connsiteY6" fmla="*/ 450056 h 597694"/>
                  <a:gd name="connsiteX7" fmla="*/ 0 w 481013"/>
                  <a:gd name="connsiteY7" fmla="*/ 273844 h 597694"/>
                  <a:gd name="connsiteX8" fmla="*/ 83344 w 481013"/>
                  <a:gd name="connsiteY8" fmla="*/ 100013 h 597694"/>
                  <a:gd name="connsiteX9" fmla="*/ 321469 w 481013"/>
                  <a:gd name="connsiteY9" fmla="*/ 0 h 597694"/>
                  <a:gd name="connsiteX10" fmla="*/ 481013 w 481013"/>
                  <a:gd name="connsiteY10" fmla="*/ 19050 h 59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013" h="597694">
                    <a:moveTo>
                      <a:pt x="481013" y="19050"/>
                    </a:moveTo>
                    <a:lnTo>
                      <a:pt x="414338" y="159544"/>
                    </a:lnTo>
                    <a:lnTo>
                      <a:pt x="440532" y="271463"/>
                    </a:lnTo>
                    <a:lnTo>
                      <a:pt x="388144" y="400050"/>
                    </a:lnTo>
                    <a:lnTo>
                      <a:pt x="392907" y="511969"/>
                    </a:lnTo>
                    <a:lnTo>
                      <a:pt x="342900" y="597694"/>
                    </a:lnTo>
                    <a:lnTo>
                      <a:pt x="188119" y="450056"/>
                    </a:lnTo>
                    <a:lnTo>
                      <a:pt x="0" y="273844"/>
                    </a:lnTo>
                    <a:lnTo>
                      <a:pt x="83344" y="100013"/>
                    </a:lnTo>
                    <a:lnTo>
                      <a:pt x="321469" y="0"/>
                    </a:lnTo>
                    <a:lnTo>
                      <a:pt x="481013" y="1905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DBF6EB60-BF35-FEAD-3C2A-FC8A3A42D311}"/>
                  </a:ext>
                </a:extLst>
              </p:cNvPr>
              <p:cNvSpPr/>
              <p:nvPr/>
            </p:nvSpPr>
            <p:spPr bwMode="auto">
              <a:xfrm>
                <a:off x="6672263" y="1666875"/>
                <a:ext cx="429578" cy="805932"/>
              </a:xfrm>
              <a:custGeom>
                <a:avLst/>
                <a:gdLst>
                  <a:gd name="connsiteX0" fmla="*/ 223837 w 577724"/>
                  <a:gd name="connsiteY0" fmla="*/ 0 h 805932"/>
                  <a:gd name="connsiteX1" fmla="*/ 368651 w 577724"/>
                  <a:gd name="connsiteY1" fmla="*/ 14692 h 805932"/>
                  <a:gd name="connsiteX2" fmla="*/ 345758 w 577724"/>
                  <a:gd name="connsiteY2" fmla="*/ 35503 h 805932"/>
                  <a:gd name="connsiteX3" fmla="*/ 396837 w 577724"/>
                  <a:gd name="connsiteY3" fmla="*/ 131767 h 805932"/>
                  <a:gd name="connsiteX4" fmla="*/ 351039 w 577724"/>
                  <a:gd name="connsiteY4" fmla="*/ 145394 h 805932"/>
                  <a:gd name="connsiteX5" fmla="*/ 577724 w 577724"/>
                  <a:gd name="connsiteY5" fmla="*/ 276270 h 805932"/>
                  <a:gd name="connsiteX6" fmla="*/ 376238 w 577724"/>
                  <a:gd name="connsiteY6" fmla="*/ 355543 h 805932"/>
                  <a:gd name="connsiteX7" fmla="*/ 429578 w 577724"/>
                  <a:gd name="connsiteY7" fmla="*/ 553663 h 805932"/>
                  <a:gd name="connsiteX8" fmla="*/ 345758 w 577724"/>
                  <a:gd name="connsiteY8" fmla="*/ 629863 h 805932"/>
                  <a:gd name="connsiteX9" fmla="*/ 396837 w 577724"/>
                  <a:gd name="connsiteY9" fmla="*/ 726127 h 805932"/>
                  <a:gd name="connsiteX10" fmla="*/ 128614 w 577724"/>
                  <a:gd name="connsiteY10" fmla="*/ 805932 h 805932"/>
                  <a:gd name="connsiteX11" fmla="*/ 138112 w 577724"/>
                  <a:gd name="connsiteY11" fmla="*/ 619125 h 805932"/>
                  <a:gd name="connsiteX12" fmla="*/ 57150 w 577724"/>
                  <a:gd name="connsiteY12" fmla="*/ 514350 h 805932"/>
                  <a:gd name="connsiteX13" fmla="*/ 0 w 577724"/>
                  <a:gd name="connsiteY13" fmla="*/ 266700 h 805932"/>
                  <a:gd name="connsiteX14" fmla="*/ 128587 w 577724"/>
                  <a:gd name="connsiteY14" fmla="*/ 190500 h 805932"/>
                  <a:gd name="connsiteX15" fmla="*/ 223837 w 577724"/>
                  <a:gd name="connsiteY15" fmla="*/ 0 h 805932"/>
                  <a:gd name="connsiteX0" fmla="*/ 223837 w 429578"/>
                  <a:gd name="connsiteY0" fmla="*/ 0 h 805932"/>
                  <a:gd name="connsiteX1" fmla="*/ 368651 w 429578"/>
                  <a:gd name="connsiteY1" fmla="*/ 14692 h 805932"/>
                  <a:gd name="connsiteX2" fmla="*/ 345758 w 429578"/>
                  <a:gd name="connsiteY2" fmla="*/ 35503 h 805932"/>
                  <a:gd name="connsiteX3" fmla="*/ 396837 w 429578"/>
                  <a:gd name="connsiteY3" fmla="*/ 131767 h 805932"/>
                  <a:gd name="connsiteX4" fmla="*/ 351039 w 429578"/>
                  <a:gd name="connsiteY4" fmla="*/ 145394 h 805932"/>
                  <a:gd name="connsiteX5" fmla="*/ 260224 w 429578"/>
                  <a:gd name="connsiteY5" fmla="*/ 269920 h 805932"/>
                  <a:gd name="connsiteX6" fmla="*/ 376238 w 429578"/>
                  <a:gd name="connsiteY6" fmla="*/ 355543 h 805932"/>
                  <a:gd name="connsiteX7" fmla="*/ 429578 w 429578"/>
                  <a:gd name="connsiteY7" fmla="*/ 553663 h 805932"/>
                  <a:gd name="connsiteX8" fmla="*/ 345758 w 429578"/>
                  <a:gd name="connsiteY8" fmla="*/ 629863 h 805932"/>
                  <a:gd name="connsiteX9" fmla="*/ 396837 w 429578"/>
                  <a:gd name="connsiteY9" fmla="*/ 726127 h 805932"/>
                  <a:gd name="connsiteX10" fmla="*/ 128614 w 429578"/>
                  <a:gd name="connsiteY10" fmla="*/ 805932 h 805932"/>
                  <a:gd name="connsiteX11" fmla="*/ 138112 w 429578"/>
                  <a:gd name="connsiteY11" fmla="*/ 619125 h 805932"/>
                  <a:gd name="connsiteX12" fmla="*/ 57150 w 429578"/>
                  <a:gd name="connsiteY12" fmla="*/ 514350 h 805932"/>
                  <a:gd name="connsiteX13" fmla="*/ 0 w 429578"/>
                  <a:gd name="connsiteY13" fmla="*/ 266700 h 805932"/>
                  <a:gd name="connsiteX14" fmla="*/ 128587 w 429578"/>
                  <a:gd name="connsiteY14" fmla="*/ 190500 h 805932"/>
                  <a:gd name="connsiteX15" fmla="*/ 223837 w 429578"/>
                  <a:gd name="connsiteY15" fmla="*/ 0 h 80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9578" h="805932">
                    <a:moveTo>
                      <a:pt x="223837" y="0"/>
                    </a:moveTo>
                    <a:lnTo>
                      <a:pt x="368651" y="14692"/>
                    </a:lnTo>
                    <a:lnTo>
                      <a:pt x="345758" y="35503"/>
                    </a:lnTo>
                    <a:lnTo>
                      <a:pt x="396837" y="131767"/>
                    </a:lnTo>
                    <a:lnTo>
                      <a:pt x="351039" y="145394"/>
                    </a:lnTo>
                    <a:lnTo>
                      <a:pt x="260224" y="269920"/>
                    </a:lnTo>
                    <a:lnTo>
                      <a:pt x="376238" y="355543"/>
                    </a:lnTo>
                    <a:lnTo>
                      <a:pt x="429578" y="553663"/>
                    </a:lnTo>
                    <a:lnTo>
                      <a:pt x="345758" y="629863"/>
                    </a:lnTo>
                    <a:lnTo>
                      <a:pt x="396837" y="726127"/>
                    </a:lnTo>
                    <a:lnTo>
                      <a:pt x="128614" y="805932"/>
                    </a:lnTo>
                    <a:lnTo>
                      <a:pt x="138112" y="619125"/>
                    </a:lnTo>
                    <a:lnTo>
                      <a:pt x="57150" y="514350"/>
                    </a:lnTo>
                    <a:lnTo>
                      <a:pt x="0" y="266700"/>
                    </a:lnTo>
                    <a:lnTo>
                      <a:pt x="128587" y="190500"/>
                    </a:lnTo>
                    <a:lnTo>
                      <a:pt x="223837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AF166C8D-D2C9-2B12-B590-2AE50E37C577}"/>
                  </a:ext>
                </a:extLst>
              </p:cNvPr>
              <p:cNvSpPr/>
              <p:nvPr/>
            </p:nvSpPr>
            <p:spPr bwMode="auto">
              <a:xfrm>
                <a:off x="6020278" y="1161199"/>
                <a:ext cx="1229709" cy="1312506"/>
              </a:xfrm>
              <a:custGeom>
                <a:avLst/>
                <a:gdLst>
                  <a:gd name="connsiteX0" fmla="*/ 904800 w 1229709"/>
                  <a:gd name="connsiteY0" fmla="*/ 0 h 1312506"/>
                  <a:gd name="connsiteX1" fmla="*/ 1229709 w 1229709"/>
                  <a:gd name="connsiteY1" fmla="*/ 187586 h 1312506"/>
                  <a:gd name="connsiteX2" fmla="*/ 1028223 w 1229709"/>
                  <a:gd name="connsiteY2" fmla="*/ 266859 h 1312506"/>
                  <a:gd name="connsiteX3" fmla="*/ 1081563 w 1229709"/>
                  <a:gd name="connsiteY3" fmla="*/ 464979 h 1312506"/>
                  <a:gd name="connsiteX4" fmla="*/ 1020636 w 1229709"/>
                  <a:gd name="connsiteY4" fmla="*/ 520368 h 1312506"/>
                  <a:gd name="connsiteX5" fmla="*/ 875822 w 1229709"/>
                  <a:gd name="connsiteY5" fmla="*/ 505676 h 1312506"/>
                  <a:gd name="connsiteX6" fmla="*/ 780572 w 1229709"/>
                  <a:gd name="connsiteY6" fmla="*/ 696176 h 1312506"/>
                  <a:gd name="connsiteX7" fmla="*/ 651985 w 1229709"/>
                  <a:gd name="connsiteY7" fmla="*/ 772376 h 1312506"/>
                  <a:gd name="connsiteX8" fmla="*/ 709135 w 1229709"/>
                  <a:gd name="connsiteY8" fmla="*/ 1020026 h 1312506"/>
                  <a:gd name="connsiteX9" fmla="*/ 790097 w 1229709"/>
                  <a:gd name="connsiteY9" fmla="*/ 1124801 h 1312506"/>
                  <a:gd name="connsiteX10" fmla="*/ 780599 w 1229709"/>
                  <a:gd name="connsiteY10" fmla="*/ 1311608 h 1312506"/>
                  <a:gd name="connsiteX11" fmla="*/ 777581 w 1229709"/>
                  <a:gd name="connsiteY11" fmla="*/ 1312506 h 1312506"/>
                  <a:gd name="connsiteX12" fmla="*/ 0 w 1229709"/>
                  <a:gd name="connsiteY12" fmla="*/ 863570 h 1312506"/>
                  <a:gd name="connsiteX13" fmla="*/ 0 w 1229709"/>
                  <a:gd name="connsiteY13" fmla="*/ 269210 h 1312506"/>
                  <a:gd name="connsiteX14" fmla="*/ 904800 w 1229709"/>
                  <a:gd name="connsiteY14" fmla="*/ 0 h 131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29709" h="131250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1020636" y="520368"/>
                    </a:lnTo>
                    <a:lnTo>
                      <a:pt x="875822" y="505676"/>
                    </a:lnTo>
                    <a:lnTo>
                      <a:pt x="780572" y="696176"/>
                    </a:lnTo>
                    <a:lnTo>
                      <a:pt x="651985" y="772376"/>
                    </a:lnTo>
                    <a:lnTo>
                      <a:pt x="709135" y="1020026"/>
                    </a:lnTo>
                    <a:lnTo>
                      <a:pt x="790097" y="1124801"/>
                    </a:lnTo>
                    <a:lnTo>
                      <a:pt x="780599" y="1311608"/>
                    </a:lnTo>
                    <a:lnTo>
                      <a:pt x="777581" y="1312506"/>
                    </a:lnTo>
                    <a:lnTo>
                      <a:pt x="0" y="863570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83" name="グループ化 182">
                <a:extLst>
                  <a:ext uri="{FF2B5EF4-FFF2-40B4-BE49-F238E27FC236}">
                    <a16:creationId xmlns:a16="http://schemas.microsoft.com/office/drawing/2014/main" id="{A78837C7-E678-5D04-12A9-5498F2A2894F}"/>
                  </a:ext>
                </a:extLst>
              </p:cNvPr>
              <p:cNvGrpSpPr/>
              <p:nvPr/>
            </p:nvGrpSpPr>
            <p:grpSpPr>
              <a:xfrm>
                <a:off x="7121954" y="1407421"/>
                <a:ext cx="749849" cy="1044217"/>
                <a:chOff x="7408069" y="1407421"/>
                <a:chExt cx="749849" cy="1044217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4D566658-B824-4AAC-42ED-C169D7847DB6}"/>
                    </a:ext>
                  </a:extLst>
                </p:cNvPr>
                <p:cNvSpPr/>
                <p:nvPr/>
              </p:nvSpPr>
              <p:spPr bwMode="auto">
                <a:xfrm>
                  <a:off x="7408069" y="1743075"/>
                  <a:ext cx="459581" cy="385763"/>
                </a:xfrm>
                <a:custGeom>
                  <a:avLst/>
                  <a:gdLst>
                    <a:gd name="connsiteX0" fmla="*/ 64294 w 459581"/>
                    <a:gd name="connsiteY0" fmla="*/ 7144 h 385763"/>
                    <a:gd name="connsiteX1" fmla="*/ 0 w 459581"/>
                    <a:gd name="connsiteY1" fmla="*/ 138113 h 385763"/>
                    <a:gd name="connsiteX2" fmla="*/ 119062 w 459581"/>
                    <a:gd name="connsiteY2" fmla="*/ 216694 h 385763"/>
                    <a:gd name="connsiteX3" fmla="*/ 100012 w 459581"/>
                    <a:gd name="connsiteY3" fmla="*/ 330994 h 385763"/>
                    <a:gd name="connsiteX4" fmla="*/ 245269 w 459581"/>
                    <a:gd name="connsiteY4" fmla="*/ 385763 h 385763"/>
                    <a:gd name="connsiteX5" fmla="*/ 459581 w 459581"/>
                    <a:gd name="connsiteY5" fmla="*/ 219075 h 385763"/>
                    <a:gd name="connsiteX6" fmla="*/ 383381 w 459581"/>
                    <a:gd name="connsiteY6" fmla="*/ 54769 h 385763"/>
                    <a:gd name="connsiteX7" fmla="*/ 366712 w 459581"/>
                    <a:gd name="connsiteY7" fmla="*/ 23813 h 385763"/>
                    <a:gd name="connsiteX8" fmla="*/ 185737 w 459581"/>
                    <a:gd name="connsiteY8" fmla="*/ 0 h 385763"/>
                    <a:gd name="connsiteX9" fmla="*/ 64294 w 459581"/>
                    <a:gd name="connsiteY9" fmla="*/ 7144 h 385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9581" h="385763">
                      <a:moveTo>
                        <a:pt x="64294" y="7144"/>
                      </a:moveTo>
                      <a:lnTo>
                        <a:pt x="0" y="138113"/>
                      </a:lnTo>
                      <a:lnTo>
                        <a:pt x="119062" y="216694"/>
                      </a:lnTo>
                      <a:lnTo>
                        <a:pt x="100012" y="330994"/>
                      </a:lnTo>
                      <a:lnTo>
                        <a:pt x="245269" y="385763"/>
                      </a:lnTo>
                      <a:lnTo>
                        <a:pt x="459581" y="219075"/>
                      </a:lnTo>
                      <a:lnTo>
                        <a:pt x="383381" y="54769"/>
                      </a:lnTo>
                      <a:cubicBezTo>
                        <a:pt x="368244" y="27017"/>
                        <a:pt x="373543" y="37470"/>
                        <a:pt x="366712" y="23813"/>
                      </a:cubicBezTo>
                      <a:lnTo>
                        <a:pt x="185737" y="0"/>
                      </a:lnTo>
                      <a:lnTo>
                        <a:pt x="64294" y="7144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E5D8B87F-3B6A-2273-07CB-55FB8B98E102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1044217"/>
                </a:xfrm>
                <a:custGeom>
                  <a:avLst/>
                  <a:gdLst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322156 h 1044217"/>
                    <a:gd name="connsiteX3" fmla="*/ 480276 w 684638"/>
                    <a:gd name="connsiteY3" fmla="*/ 737722 h 1044217"/>
                    <a:gd name="connsiteX4" fmla="*/ 684638 w 684638"/>
                    <a:gd name="connsiteY4" fmla="*/ 855711 h 1044217"/>
                    <a:gd name="connsiteX5" fmla="*/ 51079 w 684638"/>
                    <a:gd name="connsiteY5" fmla="*/ 1044217 h 1044217"/>
                    <a:gd name="connsiteX6" fmla="*/ 0 w 684638"/>
                    <a:gd name="connsiteY6" fmla="*/ 947953 h 1044217"/>
                    <a:gd name="connsiteX7" fmla="*/ 83820 w 684638"/>
                    <a:gd name="connsiteY7" fmla="*/ 871753 h 1044217"/>
                    <a:gd name="connsiteX8" fmla="*/ 30480 w 684638"/>
                    <a:gd name="connsiteY8" fmla="*/ 673633 h 1044217"/>
                    <a:gd name="connsiteX9" fmla="*/ 231966 w 684638"/>
                    <a:gd name="connsiteY9" fmla="*/ 594360 h 1044217"/>
                    <a:gd name="connsiteX10" fmla="*/ 301988 w 684638"/>
                    <a:gd name="connsiteY10" fmla="*/ 634788 h 1044217"/>
                    <a:gd name="connsiteX11" fmla="*/ 301988 w 684638"/>
                    <a:gd name="connsiteY11" fmla="*/ 375203 h 1044217"/>
                    <a:gd name="connsiteX12" fmla="*/ 51079 w 684638"/>
                    <a:gd name="connsiteY12" fmla="*/ 449857 h 1044217"/>
                    <a:gd name="connsiteX13" fmla="*/ 0 w 684638"/>
                    <a:gd name="connsiteY13" fmla="*/ 353593 h 1044217"/>
                    <a:gd name="connsiteX14" fmla="*/ 83820 w 684638"/>
                    <a:gd name="connsiteY14" fmla="*/ 277393 h 1044217"/>
                    <a:gd name="connsiteX15" fmla="*/ 30480 w 684638"/>
                    <a:gd name="connsiteY15" fmla="*/ 79273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737722 h 1044217"/>
                    <a:gd name="connsiteX3" fmla="*/ 684638 w 684638"/>
                    <a:gd name="connsiteY3" fmla="*/ 855711 h 1044217"/>
                    <a:gd name="connsiteX4" fmla="*/ 51079 w 684638"/>
                    <a:gd name="connsiteY4" fmla="*/ 1044217 h 1044217"/>
                    <a:gd name="connsiteX5" fmla="*/ 0 w 684638"/>
                    <a:gd name="connsiteY5" fmla="*/ 947953 h 1044217"/>
                    <a:gd name="connsiteX6" fmla="*/ 83820 w 684638"/>
                    <a:gd name="connsiteY6" fmla="*/ 871753 h 1044217"/>
                    <a:gd name="connsiteX7" fmla="*/ 30480 w 684638"/>
                    <a:gd name="connsiteY7" fmla="*/ 673633 h 1044217"/>
                    <a:gd name="connsiteX8" fmla="*/ 231966 w 684638"/>
                    <a:gd name="connsiteY8" fmla="*/ 594360 h 1044217"/>
                    <a:gd name="connsiteX9" fmla="*/ 301988 w 684638"/>
                    <a:gd name="connsiteY9" fmla="*/ 634788 h 1044217"/>
                    <a:gd name="connsiteX10" fmla="*/ 301988 w 684638"/>
                    <a:gd name="connsiteY10" fmla="*/ 375203 h 1044217"/>
                    <a:gd name="connsiteX11" fmla="*/ 51079 w 684638"/>
                    <a:gd name="connsiteY11" fmla="*/ 449857 h 1044217"/>
                    <a:gd name="connsiteX12" fmla="*/ 0 w 684638"/>
                    <a:gd name="connsiteY12" fmla="*/ 353593 h 1044217"/>
                    <a:gd name="connsiteX13" fmla="*/ 83820 w 684638"/>
                    <a:gd name="connsiteY13" fmla="*/ 277393 h 1044217"/>
                    <a:gd name="connsiteX14" fmla="*/ 30480 w 684638"/>
                    <a:gd name="connsiteY14" fmla="*/ 79273 h 1044217"/>
                    <a:gd name="connsiteX15" fmla="*/ 231966 w 684638"/>
                    <a:gd name="connsiteY15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301988 w 684638"/>
                    <a:gd name="connsiteY9" fmla="*/ 375203 h 1044217"/>
                    <a:gd name="connsiteX10" fmla="*/ 51079 w 684638"/>
                    <a:gd name="connsiteY10" fmla="*/ 449857 h 1044217"/>
                    <a:gd name="connsiteX11" fmla="*/ 0 w 684638"/>
                    <a:gd name="connsiteY11" fmla="*/ 353593 h 1044217"/>
                    <a:gd name="connsiteX12" fmla="*/ 83820 w 684638"/>
                    <a:gd name="connsiteY12" fmla="*/ 277393 h 1044217"/>
                    <a:gd name="connsiteX13" fmla="*/ 30480 w 684638"/>
                    <a:gd name="connsiteY13" fmla="*/ 79273 h 1044217"/>
                    <a:gd name="connsiteX14" fmla="*/ 231966 w 684638"/>
                    <a:gd name="connsiteY14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51079 w 684638"/>
                    <a:gd name="connsiteY9" fmla="*/ 449857 h 1044217"/>
                    <a:gd name="connsiteX10" fmla="*/ 0 w 684638"/>
                    <a:gd name="connsiteY10" fmla="*/ 353593 h 1044217"/>
                    <a:gd name="connsiteX11" fmla="*/ 83820 w 684638"/>
                    <a:gd name="connsiteY11" fmla="*/ 277393 h 1044217"/>
                    <a:gd name="connsiteX12" fmla="*/ 30480 w 684638"/>
                    <a:gd name="connsiteY12" fmla="*/ 79273 h 1044217"/>
                    <a:gd name="connsiteX13" fmla="*/ 231966 w 684638"/>
                    <a:gd name="connsiteY13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51079 w 684638"/>
                    <a:gd name="connsiteY8" fmla="*/ 449857 h 1044217"/>
                    <a:gd name="connsiteX9" fmla="*/ 0 w 684638"/>
                    <a:gd name="connsiteY9" fmla="*/ 353593 h 1044217"/>
                    <a:gd name="connsiteX10" fmla="*/ 83820 w 684638"/>
                    <a:gd name="connsiteY10" fmla="*/ 277393 h 1044217"/>
                    <a:gd name="connsiteX11" fmla="*/ 30480 w 684638"/>
                    <a:gd name="connsiteY11" fmla="*/ 79273 h 1044217"/>
                    <a:gd name="connsiteX12" fmla="*/ 231966 w 684638"/>
                    <a:gd name="connsiteY12" fmla="*/ 0 h 1044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4638" h="104421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684638" y="855711"/>
                      </a:lnTo>
                      <a:lnTo>
                        <a:pt x="51079" y="1044217"/>
                      </a:lnTo>
                      <a:lnTo>
                        <a:pt x="0" y="947953"/>
                      </a:lnTo>
                      <a:lnTo>
                        <a:pt x="83820" y="871753"/>
                      </a:lnTo>
                      <a:lnTo>
                        <a:pt x="30480" y="673633"/>
                      </a:lnTo>
                      <a:lnTo>
                        <a:pt x="231966" y="594360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067E4E36-DFC9-6E07-FC15-DBE7126F5110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449857"/>
                </a:xfrm>
                <a:custGeom>
                  <a:avLst/>
                  <a:gdLst>
                    <a:gd name="connsiteX0" fmla="*/ 231966 w 684638"/>
                    <a:gd name="connsiteY0" fmla="*/ 0 h 449857"/>
                    <a:gd name="connsiteX1" fmla="*/ 684638 w 684638"/>
                    <a:gd name="connsiteY1" fmla="*/ 261351 h 449857"/>
                    <a:gd name="connsiteX2" fmla="*/ 51079 w 684638"/>
                    <a:gd name="connsiteY2" fmla="*/ 449857 h 449857"/>
                    <a:gd name="connsiteX3" fmla="*/ 0 w 684638"/>
                    <a:gd name="connsiteY3" fmla="*/ 353593 h 449857"/>
                    <a:gd name="connsiteX4" fmla="*/ 83820 w 684638"/>
                    <a:gd name="connsiteY4" fmla="*/ 277393 h 449857"/>
                    <a:gd name="connsiteX5" fmla="*/ 30480 w 684638"/>
                    <a:gd name="connsiteY5" fmla="*/ 79273 h 449857"/>
                    <a:gd name="connsiteX6" fmla="*/ 231966 w 684638"/>
                    <a:gd name="connsiteY6" fmla="*/ 0 h 44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4638" h="44985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94C8A05A-16D7-2F88-0849-043A8AA28D27}"/>
                  </a:ext>
                </a:extLst>
              </p:cNvPr>
              <p:cNvSpPr/>
              <p:nvPr/>
            </p:nvSpPr>
            <p:spPr bwMode="auto">
              <a:xfrm>
                <a:off x="6020278" y="1167722"/>
                <a:ext cx="1229709" cy="718146"/>
              </a:xfrm>
              <a:custGeom>
                <a:avLst/>
                <a:gdLst>
                  <a:gd name="connsiteX0" fmla="*/ 904800 w 1229709"/>
                  <a:gd name="connsiteY0" fmla="*/ 0 h 718146"/>
                  <a:gd name="connsiteX1" fmla="*/ 1229709 w 1229709"/>
                  <a:gd name="connsiteY1" fmla="*/ 187586 h 718146"/>
                  <a:gd name="connsiteX2" fmla="*/ 1028223 w 1229709"/>
                  <a:gd name="connsiteY2" fmla="*/ 266859 h 718146"/>
                  <a:gd name="connsiteX3" fmla="*/ 1081563 w 1229709"/>
                  <a:gd name="connsiteY3" fmla="*/ 464979 h 718146"/>
                  <a:gd name="connsiteX4" fmla="*/ 997743 w 1229709"/>
                  <a:gd name="connsiteY4" fmla="*/ 541179 h 718146"/>
                  <a:gd name="connsiteX5" fmla="*/ 1048822 w 1229709"/>
                  <a:gd name="connsiteY5" fmla="*/ 637443 h 718146"/>
                  <a:gd name="connsiteX6" fmla="*/ 777581 w 1229709"/>
                  <a:gd name="connsiteY6" fmla="*/ 718146 h 718146"/>
                  <a:gd name="connsiteX7" fmla="*/ 0 w 1229709"/>
                  <a:gd name="connsiteY7" fmla="*/ 269210 h 718146"/>
                  <a:gd name="connsiteX8" fmla="*/ 904800 w 1229709"/>
                  <a:gd name="connsiteY8" fmla="*/ 0 h 71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9709" h="71814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997743" y="541179"/>
                    </a:lnTo>
                    <a:lnTo>
                      <a:pt x="1048822" y="637443"/>
                    </a:lnTo>
                    <a:lnTo>
                      <a:pt x="777581" y="718146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C7A939C8-0431-65F5-C7EF-4B816DF029CB}"/>
                </a:ext>
              </a:extLst>
            </p:cNvPr>
            <p:cNvSpPr/>
            <p:nvPr/>
          </p:nvSpPr>
          <p:spPr bwMode="auto">
            <a:xfrm>
              <a:off x="6865934" y="2243658"/>
              <a:ext cx="223838" cy="190500"/>
            </a:xfrm>
            <a:custGeom>
              <a:avLst/>
              <a:gdLst>
                <a:gd name="connsiteX0" fmla="*/ 76200 w 223838"/>
                <a:gd name="connsiteY0" fmla="*/ 0 h 190500"/>
                <a:gd name="connsiteX1" fmla="*/ 0 w 223838"/>
                <a:gd name="connsiteY1" fmla="*/ 90488 h 190500"/>
                <a:gd name="connsiteX2" fmla="*/ 76200 w 223838"/>
                <a:gd name="connsiteY2" fmla="*/ 190500 h 190500"/>
                <a:gd name="connsiteX3" fmla="*/ 204788 w 223838"/>
                <a:gd name="connsiteY3" fmla="*/ 166688 h 190500"/>
                <a:gd name="connsiteX4" fmla="*/ 223838 w 223838"/>
                <a:gd name="connsiteY4" fmla="*/ 66675 h 190500"/>
                <a:gd name="connsiteX5" fmla="*/ 76200 w 223838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90500">
                  <a:moveTo>
                    <a:pt x="76200" y="0"/>
                  </a:moveTo>
                  <a:lnTo>
                    <a:pt x="0" y="90488"/>
                  </a:lnTo>
                  <a:lnTo>
                    <a:pt x="76200" y="190500"/>
                  </a:lnTo>
                  <a:lnTo>
                    <a:pt x="204788" y="166688"/>
                  </a:lnTo>
                  <a:lnTo>
                    <a:pt x="223838" y="66675"/>
                  </a:lnTo>
                  <a:lnTo>
                    <a:pt x="76200" y="0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95000"/>
                </a:srgbClr>
              </a:fgClr>
              <a:bgClr>
                <a:srgbClr val="FFFFFF">
                  <a:lumMod val="65000"/>
                </a:srgbClr>
              </a:bgClr>
            </a:patt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6F4924B3-F78B-D9A1-1BEC-9076E82436BD}"/>
                </a:ext>
              </a:extLst>
            </p:cNvPr>
            <p:cNvSpPr/>
            <p:nvPr/>
          </p:nvSpPr>
          <p:spPr bwMode="auto">
            <a:xfrm>
              <a:off x="6719652" y="2448874"/>
              <a:ext cx="138112" cy="119063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95000"/>
                </a:srgbClr>
              </a:fgClr>
              <a:bgClr>
                <a:srgbClr val="FFFFFF">
                  <a:lumMod val="65000"/>
                </a:srgbClr>
              </a:bgClr>
            </a:patt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D39DE264-BBF2-AE57-3027-AC08D54A4817}"/>
                </a:ext>
              </a:extLst>
            </p:cNvPr>
            <p:cNvGrpSpPr/>
            <p:nvPr/>
          </p:nvGrpSpPr>
          <p:grpSpPr>
            <a:xfrm>
              <a:off x="7176922" y="1534004"/>
              <a:ext cx="1366673" cy="1076916"/>
              <a:chOff x="4444574" y="4280534"/>
              <a:chExt cx="1924504" cy="1516478"/>
            </a:xfrm>
          </p:grpSpPr>
          <p:grpSp>
            <p:nvGrpSpPr>
              <p:cNvPr id="167" name="グループ化 166">
                <a:extLst>
                  <a:ext uri="{FF2B5EF4-FFF2-40B4-BE49-F238E27FC236}">
                    <a16:creationId xmlns:a16="http://schemas.microsoft.com/office/drawing/2014/main" id="{F3FAAEB9-7135-0876-9F03-4146FDC07B5D}"/>
                  </a:ext>
                </a:extLst>
              </p:cNvPr>
              <p:cNvGrpSpPr/>
              <p:nvPr/>
            </p:nvGrpSpPr>
            <p:grpSpPr>
              <a:xfrm>
                <a:off x="4444574" y="4280534"/>
                <a:ext cx="689401" cy="1247930"/>
                <a:chOff x="4444574" y="4280534"/>
                <a:chExt cx="689401" cy="1247930"/>
              </a:xfrm>
            </p:grpSpPr>
            <p:sp>
              <p:nvSpPr>
                <p:cNvPr id="176" name="フリーフォーム: 図形 175">
                  <a:extLst>
                    <a:ext uri="{FF2B5EF4-FFF2-40B4-BE49-F238E27FC236}">
                      <a16:creationId xmlns:a16="http://schemas.microsoft.com/office/drawing/2014/main" id="{58D3AB53-4D32-B74F-7C14-6E1EBD4B3B3D}"/>
                    </a:ext>
                  </a:extLst>
                </p:cNvPr>
                <p:cNvSpPr/>
                <p:nvPr/>
              </p:nvSpPr>
              <p:spPr bwMode="auto">
                <a:xfrm>
                  <a:off x="4702175" y="4457700"/>
                  <a:ext cx="431800" cy="850900"/>
                </a:xfrm>
                <a:custGeom>
                  <a:avLst/>
                  <a:gdLst>
                    <a:gd name="connsiteX0" fmla="*/ 269875 w 431800"/>
                    <a:gd name="connsiteY0" fmla="*/ 0 h 850900"/>
                    <a:gd name="connsiteX1" fmla="*/ 368300 w 431800"/>
                    <a:gd name="connsiteY1" fmla="*/ 31750 h 850900"/>
                    <a:gd name="connsiteX2" fmla="*/ 390525 w 431800"/>
                    <a:gd name="connsiteY2" fmla="*/ 257175 h 850900"/>
                    <a:gd name="connsiteX3" fmla="*/ 349250 w 431800"/>
                    <a:gd name="connsiteY3" fmla="*/ 479425 h 850900"/>
                    <a:gd name="connsiteX4" fmla="*/ 381000 w 431800"/>
                    <a:gd name="connsiteY4" fmla="*/ 596900 h 850900"/>
                    <a:gd name="connsiteX5" fmla="*/ 371475 w 431800"/>
                    <a:gd name="connsiteY5" fmla="*/ 666750 h 850900"/>
                    <a:gd name="connsiteX6" fmla="*/ 431800 w 431800"/>
                    <a:gd name="connsiteY6" fmla="*/ 755650 h 850900"/>
                    <a:gd name="connsiteX7" fmla="*/ 384175 w 431800"/>
                    <a:gd name="connsiteY7" fmla="*/ 838200 h 850900"/>
                    <a:gd name="connsiteX8" fmla="*/ 114300 w 431800"/>
                    <a:gd name="connsiteY8" fmla="*/ 850900 h 850900"/>
                    <a:gd name="connsiteX9" fmla="*/ 0 w 431800"/>
                    <a:gd name="connsiteY9" fmla="*/ 679450 h 850900"/>
                    <a:gd name="connsiteX10" fmla="*/ 269875 w 431800"/>
                    <a:gd name="connsiteY10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31800" h="850900">
                      <a:moveTo>
                        <a:pt x="269875" y="0"/>
                      </a:moveTo>
                      <a:lnTo>
                        <a:pt x="368300" y="31750"/>
                      </a:lnTo>
                      <a:lnTo>
                        <a:pt x="390525" y="257175"/>
                      </a:lnTo>
                      <a:lnTo>
                        <a:pt x="349250" y="479425"/>
                      </a:lnTo>
                      <a:lnTo>
                        <a:pt x="381000" y="596900"/>
                      </a:lnTo>
                      <a:lnTo>
                        <a:pt x="371475" y="666750"/>
                      </a:lnTo>
                      <a:lnTo>
                        <a:pt x="431800" y="755650"/>
                      </a:lnTo>
                      <a:lnTo>
                        <a:pt x="384175" y="838200"/>
                      </a:lnTo>
                      <a:lnTo>
                        <a:pt x="114300" y="850900"/>
                      </a:lnTo>
                      <a:lnTo>
                        <a:pt x="0" y="679450"/>
                      </a:lnTo>
                      <a:lnTo>
                        <a:pt x="269875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50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5D209AB4-53B0-852B-7326-F0937D63556B}"/>
                    </a:ext>
                  </a:extLst>
                </p:cNvPr>
                <p:cNvSpPr/>
                <p:nvPr/>
              </p:nvSpPr>
              <p:spPr bwMode="auto">
                <a:xfrm>
                  <a:off x="4719638" y="4510088"/>
                  <a:ext cx="353310" cy="1014740"/>
                </a:xfrm>
                <a:custGeom>
                  <a:avLst/>
                  <a:gdLst>
                    <a:gd name="connsiteX0" fmla="*/ 307181 w 353310"/>
                    <a:gd name="connsiteY0" fmla="*/ 0 h 1014740"/>
                    <a:gd name="connsiteX1" fmla="*/ 335917 w 353310"/>
                    <a:gd name="connsiteY1" fmla="*/ 7009 h 1014740"/>
                    <a:gd name="connsiteX2" fmla="*/ 286635 w 353310"/>
                    <a:gd name="connsiteY2" fmla="*/ 91494 h 1014740"/>
                    <a:gd name="connsiteX3" fmla="*/ 164802 w 353310"/>
                    <a:gd name="connsiteY3" fmla="*/ 683686 h 1014740"/>
                    <a:gd name="connsiteX4" fmla="*/ 241930 w 353310"/>
                    <a:gd name="connsiteY4" fmla="*/ 660738 h 1014740"/>
                    <a:gd name="connsiteX5" fmla="*/ 353310 w 353310"/>
                    <a:gd name="connsiteY5" fmla="*/ 788418 h 1014740"/>
                    <a:gd name="connsiteX6" fmla="*/ 286635 w 353310"/>
                    <a:gd name="connsiteY6" fmla="*/ 902719 h 1014740"/>
                    <a:gd name="connsiteX7" fmla="*/ 115185 w 353310"/>
                    <a:gd name="connsiteY7" fmla="*/ 959868 h 1014740"/>
                    <a:gd name="connsiteX8" fmla="*/ 80267 w 353310"/>
                    <a:gd name="connsiteY8" fmla="*/ 1014740 h 1014740"/>
                    <a:gd name="connsiteX9" fmla="*/ 78581 w 353310"/>
                    <a:gd name="connsiteY9" fmla="*/ 1014412 h 1014740"/>
                    <a:gd name="connsiteX10" fmla="*/ 0 w 353310"/>
                    <a:gd name="connsiteY10" fmla="*/ 769143 h 1014740"/>
                    <a:gd name="connsiteX11" fmla="*/ 47625 w 353310"/>
                    <a:gd name="connsiteY11" fmla="*/ 631031 h 1014740"/>
                    <a:gd name="connsiteX12" fmla="*/ 69056 w 353310"/>
                    <a:gd name="connsiteY12" fmla="*/ 485775 h 1014740"/>
                    <a:gd name="connsiteX13" fmla="*/ 14287 w 353310"/>
                    <a:gd name="connsiteY13" fmla="*/ 373856 h 1014740"/>
                    <a:gd name="connsiteX14" fmla="*/ 69056 w 353310"/>
                    <a:gd name="connsiteY14" fmla="*/ 211931 h 1014740"/>
                    <a:gd name="connsiteX15" fmla="*/ 95250 w 353310"/>
                    <a:gd name="connsiteY15" fmla="*/ 26193 h 1014740"/>
                    <a:gd name="connsiteX16" fmla="*/ 307181 w 353310"/>
                    <a:gd name="connsiteY16" fmla="*/ 0 h 10147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53310" h="1014740">
                      <a:moveTo>
                        <a:pt x="307181" y="0"/>
                      </a:moveTo>
                      <a:lnTo>
                        <a:pt x="335917" y="7009"/>
                      </a:lnTo>
                      <a:lnTo>
                        <a:pt x="286635" y="91494"/>
                      </a:lnTo>
                      <a:lnTo>
                        <a:pt x="164802" y="683686"/>
                      </a:lnTo>
                      <a:lnTo>
                        <a:pt x="241930" y="660738"/>
                      </a:lnTo>
                      <a:lnTo>
                        <a:pt x="353310" y="788418"/>
                      </a:lnTo>
                      <a:lnTo>
                        <a:pt x="286635" y="902719"/>
                      </a:lnTo>
                      <a:lnTo>
                        <a:pt x="115185" y="959868"/>
                      </a:lnTo>
                      <a:lnTo>
                        <a:pt x="80267" y="1014740"/>
                      </a:lnTo>
                      <a:lnTo>
                        <a:pt x="78581" y="1014412"/>
                      </a:lnTo>
                      <a:lnTo>
                        <a:pt x="0" y="769143"/>
                      </a:lnTo>
                      <a:lnTo>
                        <a:pt x="47625" y="631031"/>
                      </a:lnTo>
                      <a:lnTo>
                        <a:pt x="69056" y="485775"/>
                      </a:lnTo>
                      <a:lnTo>
                        <a:pt x="14287" y="373856"/>
                      </a:lnTo>
                      <a:lnTo>
                        <a:pt x="69056" y="211931"/>
                      </a:lnTo>
                      <a:lnTo>
                        <a:pt x="95250" y="26193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C44FA838-4F27-88B0-ACD1-1D1F92659825}"/>
                    </a:ext>
                  </a:extLst>
                </p:cNvPr>
                <p:cNvSpPr/>
                <p:nvPr/>
              </p:nvSpPr>
              <p:spPr bwMode="auto">
                <a:xfrm>
                  <a:off x="4444574" y="4359600"/>
                  <a:ext cx="628374" cy="1168864"/>
                </a:xfrm>
                <a:custGeom>
                  <a:avLst/>
                  <a:gdLst>
                    <a:gd name="connsiteX0" fmla="*/ 516994 w 628374"/>
                    <a:gd name="connsiteY0" fmla="*/ 0 h 1168864"/>
                    <a:gd name="connsiteX1" fmla="*/ 628374 w 628374"/>
                    <a:gd name="connsiteY1" fmla="*/ 127680 h 1168864"/>
                    <a:gd name="connsiteX2" fmla="*/ 610981 w 628374"/>
                    <a:gd name="connsiteY2" fmla="*/ 157497 h 1168864"/>
                    <a:gd name="connsiteX3" fmla="*/ 582245 w 628374"/>
                    <a:gd name="connsiteY3" fmla="*/ 150488 h 1168864"/>
                    <a:gd name="connsiteX4" fmla="*/ 370314 w 628374"/>
                    <a:gd name="connsiteY4" fmla="*/ 176681 h 1168864"/>
                    <a:gd name="connsiteX5" fmla="*/ 344120 w 628374"/>
                    <a:gd name="connsiteY5" fmla="*/ 362419 h 1168864"/>
                    <a:gd name="connsiteX6" fmla="*/ 289351 w 628374"/>
                    <a:gd name="connsiteY6" fmla="*/ 524344 h 1168864"/>
                    <a:gd name="connsiteX7" fmla="*/ 344120 w 628374"/>
                    <a:gd name="connsiteY7" fmla="*/ 636263 h 1168864"/>
                    <a:gd name="connsiteX8" fmla="*/ 322689 w 628374"/>
                    <a:gd name="connsiteY8" fmla="*/ 781519 h 1168864"/>
                    <a:gd name="connsiteX9" fmla="*/ 275064 w 628374"/>
                    <a:gd name="connsiteY9" fmla="*/ 919631 h 1168864"/>
                    <a:gd name="connsiteX10" fmla="*/ 353645 w 628374"/>
                    <a:gd name="connsiteY10" fmla="*/ 1164900 h 1168864"/>
                    <a:gd name="connsiteX11" fmla="*/ 355331 w 628374"/>
                    <a:gd name="connsiteY11" fmla="*/ 1165228 h 1168864"/>
                    <a:gd name="connsiteX12" fmla="*/ 353017 w 628374"/>
                    <a:gd name="connsiteY12" fmla="*/ 1168864 h 1168864"/>
                    <a:gd name="connsiteX13" fmla="*/ 0 w 628374"/>
                    <a:gd name="connsiteY13" fmla="*/ 965050 h 1168864"/>
                    <a:gd name="connsiteX14" fmla="*/ 0 w 628374"/>
                    <a:gd name="connsiteY14" fmla="*/ 153824 h 1168864"/>
                    <a:gd name="connsiteX15" fmla="*/ 516994 w 628374"/>
                    <a:gd name="connsiteY15" fmla="*/ 0 h 11688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28374" h="1168864">
                      <a:moveTo>
                        <a:pt x="516994" y="0"/>
                      </a:moveTo>
                      <a:lnTo>
                        <a:pt x="628374" y="127680"/>
                      </a:lnTo>
                      <a:lnTo>
                        <a:pt x="610981" y="157497"/>
                      </a:lnTo>
                      <a:lnTo>
                        <a:pt x="582245" y="150488"/>
                      </a:lnTo>
                      <a:lnTo>
                        <a:pt x="370314" y="176681"/>
                      </a:lnTo>
                      <a:lnTo>
                        <a:pt x="344120" y="362419"/>
                      </a:lnTo>
                      <a:lnTo>
                        <a:pt x="289351" y="524344"/>
                      </a:lnTo>
                      <a:lnTo>
                        <a:pt x="344120" y="636263"/>
                      </a:lnTo>
                      <a:lnTo>
                        <a:pt x="322689" y="781519"/>
                      </a:lnTo>
                      <a:lnTo>
                        <a:pt x="275064" y="919631"/>
                      </a:lnTo>
                      <a:lnTo>
                        <a:pt x="353645" y="1164900"/>
                      </a:lnTo>
                      <a:lnTo>
                        <a:pt x="355331" y="1165228"/>
                      </a:lnTo>
                      <a:lnTo>
                        <a:pt x="353017" y="1168864"/>
                      </a:lnTo>
                      <a:lnTo>
                        <a:pt x="0" y="965050"/>
                      </a:lnTo>
                      <a:lnTo>
                        <a:pt x="0" y="153824"/>
                      </a:lnTo>
                      <a:lnTo>
                        <a:pt x="516994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D233000B-86F7-CDC9-C740-3485D9EB8E05}"/>
                    </a:ext>
                  </a:extLst>
                </p:cNvPr>
                <p:cNvSpPr/>
                <p:nvPr/>
              </p:nvSpPr>
              <p:spPr bwMode="auto">
                <a:xfrm rot="1800000">
                  <a:off x="4506924" y="4280534"/>
                  <a:ext cx="531116" cy="391712"/>
                </a:xfrm>
                <a:custGeom>
                  <a:avLst/>
                  <a:gdLst>
                    <a:gd name="connsiteX0" fmla="*/ 370818 w 531116"/>
                    <a:gd name="connsiteY0" fmla="*/ 0 h 391712"/>
                    <a:gd name="connsiteX1" fmla="*/ 531116 w 531116"/>
                    <a:gd name="connsiteY1" fmla="*/ 54884 h 391712"/>
                    <a:gd name="connsiteX2" fmla="*/ 530524 w 531116"/>
                    <a:gd name="connsiteY2" fmla="*/ 187209 h 391712"/>
                    <a:gd name="connsiteX3" fmla="*/ 410619 w 531116"/>
                    <a:gd name="connsiteY3" fmla="*/ 322427 h 391712"/>
                    <a:gd name="connsiteX4" fmla="*/ 407629 w 531116"/>
                    <a:gd name="connsiteY4" fmla="*/ 391712 h 391712"/>
                    <a:gd name="connsiteX5" fmla="*/ 0 w 531116"/>
                    <a:gd name="connsiteY5" fmla="*/ 391712 h 391712"/>
                    <a:gd name="connsiteX6" fmla="*/ 370818 w 531116"/>
                    <a:gd name="connsiteY6" fmla="*/ 0 h 3917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31116" h="391712">
                      <a:moveTo>
                        <a:pt x="370818" y="0"/>
                      </a:moveTo>
                      <a:lnTo>
                        <a:pt x="531116" y="54884"/>
                      </a:lnTo>
                      <a:lnTo>
                        <a:pt x="530524" y="187209"/>
                      </a:lnTo>
                      <a:lnTo>
                        <a:pt x="410619" y="322427"/>
                      </a:lnTo>
                      <a:lnTo>
                        <a:pt x="407629" y="391712"/>
                      </a:lnTo>
                      <a:lnTo>
                        <a:pt x="0" y="391712"/>
                      </a:lnTo>
                      <a:lnTo>
                        <a:pt x="370818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8" name="グループ化 167">
                <a:extLst>
                  <a:ext uri="{FF2B5EF4-FFF2-40B4-BE49-F238E27FC236}">
                    <a16:creationId xmlns:a16="http://schemas.microsoft.com/office/drawing/2014/main" id="{8B791F5F-9BC5-BD6F-3F25-8E928EE4A407}"/>
                  </a:ext>
                </a:extLst>
              </p:cNvPr>
              <p:cNvGrpSpPr/>
              <p:nvPr/>
            </p:nvGrpSpPr>
            <p:grpSpPr>
              <a:xfrm>
                <a:off x="5777366" y="4535304"/>
                <a:ext cx="591712" cy="1191563"/>
                <a:chOff x="7857803" y="4454650"/>
                <a:chExt cx="591712" cy="1191563"/>
              </a:xfrm>
            </p:grpSpPr>
            <p:sp>
              <p:nvSpPr>
                <p:cNvPr id="173" name="フリーフォーム: 図形 172">
                  <a:extLst>
                    <a:ext uri="{FF2B5EF4-FFF2-40B4-BE49-F238E27FC236}">
                      <a16:creationId xmlns:a16="http://schemas.microsoft.com/office/drawing/2014/main" id="{100FDA75-84DC-CC86-74B1-531B0AA9552F}"/>
                    </a:ext>
                  </a:extLst>
                </p:cNvPr>
                <p:cNvSpPr/>
                <p:nvPr/>
              </p:nvSpPr>
              <p:spPr bwMode="auto">
                <a:xfrm>
                  <a:off x="7858125" y="4676775"/>
                  <a:ext cx="371475" cy="852488"/>
                </a:xfrm>
                <a:custGeom>
                  <a:avLst/>
                  <a:gdLst>
                    <a:gd name="connsiteX0" fmla="*/ 204788 w 371475"/>
                    <a:gd name="connsiteY0" fmla="*/ 66675 h 852488"/>
                    <a:gd name="connsiteX1" fmla="*/ 0 w 371475"/>
                    <a:gd name="connsiteY1" fmla="*/ 0 h 852488"/>
                    <a:gd name="connsiteX2" fmla="*/ 57150 w 371475"/>
                    <a:gd name="connsiteY2" fmla="*/ 285750 h 852488"/>
                    <a:gd name="connsiteX3" fmla="*/ 71438 w 371475"/>
                    <a:gd name="connsiteY3" fmla="*/ 528638 h 852488"/>
                    <a:gd name="connsiteX4" fmla="*/ 85725 w 371475"/>
                    <a:gd name="connsiteY4" fmla="*/ 628650 h 852488"/>
                    <a:gd name="connsiteX5" fmla="*/ 9525 w 371475"/>
                    <a:gd name="connsiteY5" fmla="*/ 814388 h 852488"/>
                    <a:gd name="connsiteX6" fmla="*/ 176213 w 371475"/>
                    <a:gd name="connsiteY6" fmla="*/ 852488 h 852488"/>
                    <a:gd name="connsiteX7" fmla="*/ 371475 w 371475"/>
                    <a:gd name="connsiteY7" fmla="*/ 642938 h 852488"/>
                    <a:gd name="connsiteX8" fmla="*/ 204788 w 371475"/>
                    <a:gd name="connsiteY8" fmla="*/ 66675 h 852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71475" h="852488">
                      <a:moveTo>
                        <a:pt x="204788" y="66675"/>
                      </a:moveTo>
                      <a:lnTo>
                        <a:pt x="0" y="0"/>
                      </a:lnTo>
                      <a:lnTo>
                        <a:pt x="57150" y="285750"/>
                      </a:lnTo>
                      <a:lnTo>
                        <a:pt x="71438" y="528638"/>
                      </a:lnTo>
                      <a:lnTo>
                        <a:pt x="85725" y="628650"/>
                      </a:lnTo>
                      <a:lnTo>
                        <a:pt x="9525" y="814388"/>
                      </a:lnTo>
                      <a:lnTo>
                        <a:pt x="176213" y="852488"/>
                      </a:lnTo>
                      <a:lnTo>
                        <a:pt x="371475" y="642938"/>
                      </a:lnTo>
                      <a:lnTo>
                        <a:pt x="204788" y="66675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4" name="フリーフォーム: 図形 173">
                  <a:extLst>
                    <a:ext uri="{FF2B5EF4-FFF2-40B4-BE49-F238E27FC236}">
                      <a16:creationId xmlns:a16="http://schemas.microsoft.com/office/drawing/2014/main" id="{D9798255-BC2B-083F-425E-BD843406FC3E}"/>
                    </a:ext>
                  </a:extLst>
                </p:cNvPr>
                <p:cNvSpPr/>
                <p:nvPr/>
              </p:nvSpPr>
              <p:spPr bwMode="auto">
                <a:xfrm>
                  <a:off x="7857803" y="4454650"/>
                  <a:ext cx="591712" cy="1191563"/>
                </a:xfrm>
                <a:custGeom>
                  <a:avLst/>
                  <a:gdLst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380423 w 591712"/>
                    <a:gd name="connsiteY3" fmla="*/ 931910 h 1191563"/>
                    <a:gd name="connsiteX4" fmla="*/ 591712 w 591712"/>
                    <a:gd name="connsiteY4" fmla="*/ 1053898 h 1191563"/>
                    <a:gd name="connsiteX5" fmla="*/ 129026 w 591712"/>
                    <a:gd name="connsiteY5" fmla="*/ 1191563 h 1191563"/>
                    <a:gd name="connsiteX6" fmla="*/ 0 w 591712"/>
                    <a:gd name="connsiteY6" fmla="*/ 1029593 h 1191563"/>
                    <a:gd name="connsiteX7" fmla="*/ 147637 w 591712"/>
                    <a:gd name="connsiteY7" fmla="*/ 1001018 h 1191563"/>
                    <a:gd name="connsiteX8" fmla="*/ 157162 w 591712"/>
                    <a:gd name="connsiteY8" fmla="*/ 877193 h 1191563"/>
                    <a:gd name="connsiteX9" fmla="*/ 171391 w 591712"/>
                    <a:gd name="connsiteY9" fmla="*/ 811226 h 1191563"/>
                    <a:gd name="connsiteX10" fmla="*/ 232601 w 591712"/>
                    <a:gd name="connsiteY10" fmla="*/ 846565 h 1191563"/>
                    <a:gd name="connsiteX11" fmla="*/ 232601 w 591712"/>
                    <a:gd name="connsiteY11" fmla="*/ 349521 h 1191563"/>
                    <a:gd name="connsiteX12" fmla="*/ 129026 w 591712"/>
                    <a:gd name="connsiteY12" fmla="*/ 380338 h 1191563"/>
                    <a:gd name="connsiteX13" fmla="*/ 0 w 591712"/>
                    <a:gd name="connsiteY13" fmla="*/ 218367 h 1191563"/>
                    <a:gd name="connsiteX14" fmla="*/ 147637 w 591712"/>
                    <a:gd name="connsiteY14" fmla="*/ 189793 h 1191563"/>
                    <a:gd name="connsiteX15" fmla="*/ 157162 w 591712"/>
                    <a:gd name="connsiteY15" fmla="*/ 65968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380423 w 591712"/>
                    <a:gd name="connsiteY3" fmla="*/ 931910 h 1191563"/>
                    <a:gd name="connsiteX4" fmla="*/ 591712 w 591712"/>
                    <a:gd name="connsiteY4" fmla="*/ 1053898 h 1191563"/>
                    <a:gd name="connsiteX5" fmla="*/ 129026 w 591712"/>
                    <a:gd name="connsiteY5" fmla="*/ 1191563 h 1191563"/>
                    <a:gd name="connsiteX6" fmla="*/ 0 w 591712"/>
                    <a:gd name="connsiteY6" fmla="*/ 1029593 h 1191563"/>
                    <a:gd name="connsiteX7" fmla="*/ 147637 w 591712"/>
                    <a:gd name="connsiteY7" fmla="*/ 1001018 h 1191563"/>
                    <a:gd name="connsiteX8" fmla="*/ 157162 w 591712"/>
                    <a:gd name="connsiteY8" fmla="*/ 877193 h 1191563"/>
                    <a:gd name="connsiteX9" fmla="*/ 171391 w 591712"/>
                    <a:gd name="connsiteY9" fmla="*/ 811226 h 1191563"/>
                    <a:gd name="connsiteX10" fmla="*/ 232601 w 591712"/>
                    <a:gd name="connsiteY10" fmla="*/ 846565 h 1191563"/>
                    <a:gd name="connsiteX11" fmla="*/ 129026 w 591712"/>
                    <a:gd name="connsiteY11" fmla="*/ 380338 h 1191563"/>
                    <a:gd name="connsiteX12" fmla="*/ 0 w 591712"/>
                    <a:gd name="connsiteY12" fmla="*/ 218367 h 1191563"/>
                    <a:gd name="connsiteX13" fmla="*/ 147637 w 591712"/>
                    <a:gd name="connsiteY13" fmla="*/ 189793 h 1191563"/>
                    <a:gd name="connsiteX14" fmla="*/ 157162 w 591712"/>
                    <a:gd name="connsiteY14" fmla="*/ 65968 h 1191563"/>
                    <a:gd name="connsiteX15" fmla="*/ 171391 w 591712"/>
                    <a:gd name="connsiteY15" fmla="*/ 0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380423 w 591712"/>
                    <a:gd name="connsiteY3" fmla="*/ 931910 h 1191563"/>
                    <a:gd name="connsiteX4" fmla="*/ 591712 w 591712"/>
                    <a:gd name="connsiteY4" fmla="*/ 1053898 h 1191563"/>
                    <a:gd name="connsiteX5" fmla="*/ 129026 w 591712"/>
                    <a:gd name="connsiteY5" fmla="*/ 1191563 h 1191563"/>
                    <a:gd name="connsiteX6" fmla="*/ 0 w 591712"/>
                    <a:gd name="connsiteY6" fmla="*/ 1029593 h 1191563"/>
                    <a:gd name="connsiteX7" fmla="*/ 147637 w 591712"/>
                    <a:gd name="connsiteY7" fmla="*/ 1001018 h 1191563"/>
                    <a:gd name="connsiteX8" fmla="*/ 157162 w 591712"/>
                    <a:gd name="connsiteY8" fmla="*/ 877193 h 1191563"/>
                    <a:gd name="connsiteX9" fmla="*/ 171391 w 591712"/>
                    <a:gd name="connsiteY9" fmla="*/ 811226 h 1191563"/>
                    <a:gd name="connsiteX10" fmla="*/ 129026 w 591712"/>
                    <a:gd name="connsiteY10" fmla="*/ 380338 h 1191563"/>
                    <a:gd name="connsiteX11" fmla="*/ 0 w 591712"/>
                    <a:gd name="connsiteY11" fmla="*/ 218367 h 1191563"/>
                    <a:gd name="connsiteX12" fmla="*/ 147637 w 591712"/>
                    <a:gd name="connsiteY12" fmla="*/ 189793 h 1191563"/>
                    <a:gd name="connsiteX13" fmla="*/ 157162 w 591712"/>
                    <a:gd name="connsiteY13" fmla="*/ 65968 h 1191563"/>
                    <a:gd name="connsiteX14" fmla="*/ 171391 w 591712"/>
                    <a:gd name="connsiteY14" fmla="*/ 0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380423 w 591712"/>
                    <a:gd name="connsiteY2" fmla="*/ 305539 h 1191563"/>
                    <a:gd name="connsiteX3" fmla="*/ 591712 w 591712"/>
                    <a:gd name="connsiteY3" fmla="*/ 1053898 h 1191563"/>
                    <a:gd name="connsiteX4" fmla="*/ 129026 w 591712"/>
                    <a:gd name="connsiteY4" fmla="*/ 1191563 h 1191563"/>
                    <a:gd name="connsiteX5" fmla="*/ 0 w 591712"/>
                    <a:gd name="connsiteY5" fmla="*/ 1029593 h 1191563"/>
                    <a:gd name="connsiteX6" fmla="*/ 147637 w 591712"/>
                    <a:gd name="connsiteY6" fmla="*/ 1001018 h 1191563"/>
                    <a:gd name="connsiteX7" fmla="*/ 157162 w 591712"/>
                    <a:gd name="connsiteY7" fmla="*/ 877193 h 1191563"/>
                    <a:gd name="connsiteX8" fmla="*/ 171391 w 591712"/>
                    <a:gd name="connsiteY8" fmla="*/ 811226 h 1191563"/>
                    <a:gd name="connsiteX9" fmla="*/ 129026 w 591712"/>
                    <a:gd name="connsiteY9" fmla="*/ 380338 h 1191563"/>
                    <a:gd name="connsiteX10" fmla="*/ 0 w 591712"/>
                    <a:gd name="connsiteY10" fmla="*/ 218367 h 1191563"/>
                    <a:gd name="connsiteX11" fmla="*/ 147637 w 591712"/>
                    <a:gd name="connsiteY11" fmla="*/ 189793 h 1191563"/>
                    <a:gd name="connsiteX12" fmla="*/ 157162 w 591712"/>
                    <a:gd name="connsiteY12" fmla="*/ 65968 h 1191563"/>
                    <a:gd name="connsiteX13" fmla="*/ 171391 w 591712"/>
                    <a:gd name="connsiteY13" fmla="*/ 0 h 1191563"/>
                    <a:gd name="connsiteX0" fmla="*/ 171391 w 591712"/>
                    <a:gd name="connsiteY0" fmla="*/ 0 h 1191563"/>
                    <a:gd name="connsiteX1" fmla="*/ 591712 w 591712"/>
                    <a:gd name="connsiteY1" fmla="*/ 242673 h 1191563"/>
                    <a:gd name="connsiteX2" fmla="*/ 591712 w 591712"/>
                    <a:gd name="connsiteY2" fmla="*/ 1053898 h 1191563"/>
                    <a:gd name="connsiteX3" fmla="*/ 129026 w 591712"/>
                    <a:gd name="connsiteY3" fmla="*/ 1191563 h 1191563"/>
                    <a:gd name="connsiteX4" fmla="*/ 0 w 591712"/>
                    <a:gd name="connsiteY4" fmla="*/ 1029593 h 1191563"/>
                    <a:gd name="connsiteX5" fmla="*/ 147637 w 591712"/>
                    <a:gd name="connsiteY5" fmla="*/ 1001018 h 1191563"/>
                    <a:gd name="connsiteX6" fmla="*/ 157162 w 591712"/>
                    <a:gd name="connsiteY6" fmla="*/ 877193 h 1191563"/>
                    <a:gd name="connsiteX7" fmla="*/ 171391 w 591712"/>
                    <a:gd name="connsiteY7" fmla="*/ 811226 h 1191563"/>
                    <a:gd name="connsiteX8" fmla="*/ 129026 w 591712"/>
                    <a:gd name="connsiteY8" fmla="*/ 380338 h 1191563"/>
                    <a:gd name="connsiteX9" fmla="*/ 0 w 591712"/>
                    <a:gd name="connsiteY9" fmla="*/ 218367 h 1191563"/>
                    <a:gd name="connsiteX10" fmla="*/ 147637 w 591712"/>
                    <a:gd name="connsiteY10" fmla="*/ 189793 h 1191563"/>
                    <a:gd name="connsiteX11" fmla="*/ 157162 w 591712"/>
                    <a:gd name="connsiteY11" fmla="*/ 65968 h 1191563"/>
                    <a:gd name="connsiteX12" fmla="*/ 171391 w 591712"/>
                    <a:gd name="connsiteY12" fmla="*/ 0 h 11915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1712" h="1191563">
                      <a:moveTo>
                        <a:pt x="171391" y="0"/>
                      </a:moveTo>
                      <a:lnTo>
                        <a:pt x="591712" y="242673"/>
                      </a:lnTo>
                      <a:lnTo>
                        <a:pt x="591712" y="1053898"/>
                      </a:lnTo>
                      <a:lnTo>
                        <a:pt x="129026" y="1191563"/>
                      </a:lnTo>
                      <a:lnTo>
                        <a:pt x="0" y="1029593"/>
                      </a:lnTo>
                      <a:lnTo>
                        <a:pt x="147637" y="1001018"/>
                      </a:lnTo>
                      <a:lnTo>
                        <a:pt x="157162" y="877193"/>
                      </a:lnTo>
                      <a:lnTo>
                        <a:pt x="171391" y="811226"/>
                      </a:lnTo>
                      <a:lnTo>
                        <a:pt x="129026" y="380338"/>
                      </a:lnTo>
                      <a:lnTo>
                        <a:pt x="0" y="218367"/>
                      </a:lnTo>
                      <a:lnTo>
                        <a:pt x="147637" y="189793"/>
                      </a:lnTo>
                      <a:lnTo>
                        <a:pt x="157162" y="65968"/>
                      </a:lnTo>
                      <a:lnTo>
                        <a:pt x="171391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5" name="フリーフォーム: 図形 174">
                  <a:extLst>
                    <a:ext uri="{FF2B5EF4-FFF2-40B4-BE49-F238E27FC236}">
                      <a16:creationId xmlns:a16="http://schemas.microsoft.com/office/drawing/2014/main" id="{98E52B6A-18CF-7015-7140-0CBCEA738CB2}"/>
                    </a:ext>
                  </a:extLst>
                </p:cNvPr>
                <p:cNvSpPr/>
                <p:nvPr/>
              </p:nvSpPr>
              <p:spPr bwMode="auto">
                <a:xfrm rot="1800000">
                  <a:off x="7872425" y="4542495"/>
                  <a:ext cx="524590" cy="350564"/>
                </a:xfrm>
                <a:custGeom>
                  <a:avLst/>
                  <a:gdLst>
                    <a:gd name="connsiteX0" fmla="*/ 39245 w 524590"/>
                    <a:gd name="connsiteY0" fmla="*/ 0 h 350564"/>
                    <a:gd name="connsiteX1" fmla="*/ 524590 w 524590"/>
                    <a:gd name="connsiteY1" fmla="*/ 0 h 350564"/>
                    <a:gd name="connsiteX2" fmla="*/ 192725 w 524590"/>
                    <a:gd name="connsiteY2" fmla="*/ 350564 h 350564"/>
                    <a:gd name="connsiteX3" fmla="*/ 0 w 524590"/>
                    <a:gd name="connsiteY3" fmla="*/ 274807 h 350564"/>
                    <a:gd name="connsiteX4" fmla="*/ 113570 w 524590"/>
                    <a:gd name="connsiteY4" fmla="*/ 176242 h 350564"/>
                    <a:gd name="connsiteX5" fmla="*/ 59906 w 524590"/>
                    <a:gd name="connsiteY5" fmla="*/ 64244 h 350564"/>
                    <a:gd name="connsiteX6" fmla="*/ 39245 w 524590"/>
                    <a:gd name="connsiteY6" fmla="*/ 0 h 3505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24590" h="350564">
                      <a:moveTo>
                        <a:pt x="39245" y="0"/>
                      </a:moveTo>
                      <a:lnTo>
                        <a:pt x="524590" y="0"/>
                      </a:lnTo>
                      <a:lnTo>
                        <a:pt x="192725" y="350564"/>
                      </a:lnTo>
                      <a:lnTo>
                        <a:pt x="0" y="274807"/>
                      </a:lnTo>
                      <a:lnTo>
                        <a:pt x="113570" y="176242"/>
                      </a:lnTo>
                      <a:lnTo>
                        <a:pt x="59906" y="64244"/>
                      </a:lnTo>
                      <a:lnTo>
                        <a:pt x="39245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9" name="グループ化 168">
                <a:extLst>
                  <a:ext uri="{FF2B5EF4-FFF2-40B4-BE49-F238E27FC236}">
                    <a16:creationId xmlns:a16="http://schemas.microsoft.com/office/drawing/2014/main" id="{FFED652E-20CC-821A-89FC-BB7CDF3C41F1}"/>
                  </a:ext>
                </a:extLst>
              </p:cNvPr>
              <p:cNvGrpSpPr/>
              <p:nvPr/>
            </p:nvGrpSpPr>
            <p:grpSpPr>
              <a:xfrm>
                <a:off x="4949865" y="4285139"/>
                <a:ext cx="883422" cy="1511873"/>
                <a:chOff x="5696819" y="4255049"/>
                <a:chExt cx="883422" cy="1511873"/>
              </a:xfrm>
            </p:grpSpPr>
            <p:sp>
              <p:nvSpPr>
                <p:cNvPr id="170" name="フリーフォーム: 図形 169">
                  <a:extLst>
                    <a:ext uri="{FF2B5EF4-FFF2-40B4-BE49-F238E27FC236}">
                      <a16:creationId xmlns:a16="http://schemas.microsoft.com/office/drawing/2014/main" id="{323C70C9-4215-9DD8-AC6F-D67B0CE63C3A}"/>
                    </a:ext>
                  </a:extLst>
                </p:cNvPr>
                <p:cNvSpPr/>
                <p:nvPr/>
              </p:nvSpPr>
              <p:spPr bwMode="auto">
                <a:xfrm>
                  <a:off x="5730875" y="4359275"/>
                  <a:ext cx="581025" cy="1165225"/>
                </a:xfrm>
                <a:custGeom>
                  <a:avLst/>
                  <a:gdLst>
                    <a:gd name="connsiteX0" fmla="*/ 368300 w 581025"/>
                    <a:gd name="connsiteY0" fmla="*/ 0 h 1165225"/>
                    <a:gd name="connsiteX1" fmla="*/ 133350 w 581025"/>
                    <a:gd name="connsiteY1" fmla="*/ 3175 h 1165225"/>
                    <a:gd name="connsiteX2" fmla="*/ 152400 w 581025"/>
                    <a:gd name="connsiteY2" fmla="*/ 165100 h 1165225"/>
                    <a:gd name="connsiteX3" fmla="*/ 133350 w 581025"/>
                    <a:gd name="connsiteY3" fmla="*/ 336550 h 1165225"/>
                    <a:gd name="connsiteX4" fmla="*/ 184150 w 581025"/>
                    <a:gd name="connsiteY4" fmla="*/ 695325 h 1165225"/>
                    <a:gd name="connsiteX5" fmla="*/ 127000 w 581025"/>
                    <a:gd name="connsiteY5" fmla="*/ 803275 h 1165225"/>
                    <a:gd name="connsiteX6" fmla="*/ 127000 w 581025"/>
                    <a:gd name="connsiteY6" fmla="*/ 930275 h 1165225"/>
                    <a:gd name="connsiteX7" fmla="*/ 0 w 581025"/>
                    <a:gd name="connsiteY7" fmla="*/ 1108075 h 1165225"/>
                    <a:gd name="connsiteX8" fmla="*/ 266700 w 581025"/>
                    <a:gd name="connsiteY8" fmla="*/ 1165225 h 1165225"/>
                    <a:gd name="connsiteX9" fmla="*/ 469900 w 581025"/>
                    <a:gd name="connsiteY9" fmla="*/ 984250 h 1165225"/>
                    <a:gd name="connsiteX10" fmla="*/ 577850 w 581025"/>
                    <a:gd name="connsiteY10" fmla="*/ 657225 h 1165225"/>
                    <a:gd name="connsiteX11" fmla="*/ 581025 w 581025"/>
                    <a:gd name="connsiteY11" fmla="*/ 612775 h 1165225"/>
                    <a:gd name="connsiteX12" fmla="*/ 368300 w 581025"/>
                    <a:gd name="connsiteY12" fmla="*/ 0 h 1165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81025" h="1165225">
                      <a:moveTo>
                        <a:pt x="368300" y="0"/>
                      </a:moveTo>
                      <a:lnTo>
                        <a:pt x="133350" y="3175"/>
                      </a:lnTo>
                      <a:lnTo>
                        <a:pt x="152400" y="165100"/>
                      </a:lnTo>
                      <a:lnTo>
                        <a:pt x="133350" y="336550"/>
                      </a:lnTo>
                      <a:lnTo>
                        <a:pt x="184150" y="695325"/>
                      </a:lnTo>
                      <a:lnTo>
                        <a:pt x="127000" y="803275"/>
                      </a:lnTo>
                      <a:lnTo>
                        <a:pt x="127000" y="930275"/>
                      </a:lnTo>
                      <a:lnTo>
                        <a:pt x="0" y="1108075"/>
                      </a:lnTo>
                      <a:lnTo>
                        <a:pt x="266700" y="1165225"/>
                      </a:lnTo>
                      <a:lnTo>
                        <a:pt x="469900" y="984250"/>
                      </a:lnTo>
                      <a:lnTo>
                        <a:pt x="577850" y="657225"/>
                      </a:lnTo>
                      <a:cubicBezTo>
                        <a:pt x="581106" y="614895"/>
                        <a:pt x="581025" y="629749"/>
                        <a:pt x="581025" y="612775"/>
                      </a:cubicBezTo>
                      <a:lnTo>
                        <a:pt x="368300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1" name="フリーフォーム: 図形 170">
                  <a:extLst>
                    <a:ext uri="{FF2B5EF4-FFF2-40B4-BE49-F238E27FC236}">
                      <a16:creationId xmlns:a16="http://schemas.microsoft.com/office/drawing/2014/main" id="{88AE56CF-1BED-F94C-2AC5-99E555AE5189}"/>
                    </a:ext>
                  </a:extLst>
                </p:cNvPr>
                <p:cNvSpPr/>
                <p:nvPr/>
              </p:nvSpPr>
              <p:spPr bwMode="auto">
                <a:xfrm>
                  <a:off x="5696819" y="4255049"/>
                  <a:ext cx="861086" cy="1511873"/>
                </a:xfrm>
                <a:custGeom>
                  <a:avLst/>
                  <a:gdLst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541968 w 861086"/>
                    <a:gd name="connsiteY7" fmla="*/ 826583 h 1511873"/>
                    <a:gd name="connsiteX8" fmla="*/ 861086 w 861086"/>
                    <a:gd name="connsiteY8" fmla="*/ 1010826 h 1511873"/>
                    <a:gd name="connsiteX9" fmla="*/ 846857 w 861086"/>
                    <a:gd name="connsiteY9" fmla="*/ 1076794 h 1511873"/>
                    <a:gd name="connsiteX10" fmla="*/ 837333 w 861086"/>
                    <a:gd name="connsiteY10" fmla="*/ 1200619 h 1511873"/>
                    <a:gd name="connsiteX11" fmla="*/ 689696 w 861086"/>
                    <a:gd name="connsiteY11" fmla="*/ 1229194 h 1511873"/>
                    <a:gd name="connsiteX12" fmla="*/ 818722 w 861086"/>
                    <a:gd name="connsiteY12" fmla="*/ 1391164 h 1511873"/>
                    <a:gd name="connsiteX13" fmla="*/ 413023 w 861086"/>
                    <a:gd name="connsiteY13" fmla="*/ 1511873 h 1511873"/>
                    <a:gd name="connsiteX14" fmla="*/ 0 w 861086"/>
                    <a:gd name="connsiteY14" fmla="*/ 1273415 h 1511873"/>
                    <a:gd name="connsiteX15" fmla="*/ 37232 w 861086"/>
                    <a:gd name="connsiteY15" fmla="*/ 1214907 h 1511873"/>
                    <a:gd name="connsiteX16" fmla="*/ 208682 w 861086"/>
                    <a:gd name="connsiteY16" fmla="*/ 1157757 h 1511873"/>
                    <a:gd name="connsiteX17" fmla="*/ 275357 w 861086"/>
                    <a:gd name="connsiteY17" fmla="*/ 1043457 h 1511873"/>
                    <a:gd name="connsiteX18" fmla="*/ 163977 w 861086"/>
                    <a:gd name="connsiteY18" fmla="*/ 915777 h 1511873"/>
                    <a:gd name="connsiteX19" fmla="*/ 340498 w 861086"/>
                    <a:gd name="connsiteY19" fmla="*/ 863256 h 1511873"/>
                    <a:gd name="connsiteX20" fmla="*/ 340498 w 861086"/>
                    <a:gd name="connsiteY20" fmla="*/ 658776 h 1511873"/>
                    <a:gd name="connsiteX21" fmla="*/ 0 w 861086"/>
                    <a:gd name="connsiteY21" fmla="*/ 462190 h 1511873"/>
                    <a:gd name="connsiteX22" fmla="*/ 37232 w 861086"/>
                    <a:gd name="connsiteY22" fmla="*/ 403682 h 1511873"/>
                    <a:gd name="connsiteX23" fmla="*/ 208682 w 861086"/>
                    <a:gd name="connsiteY23" fmla="*/ 346532 h 1511873"/>
                    <a:gd name="connsiteX24" fmla="*/ 275357 w 861086"/>
                    <a:gd name="connsiteY24" fmla="*/ 232231 h 1511873"/>
                    <a:gd name="connsiteX25" fmla="*/ 163977 w 861086"/>
                    <a:gd name="connsiteY25" fmla="*/ 104551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541968 w 861086"/>
                    <a:gd name="connsiteY7" fmla="*/ 826583 h 1511873"/>
                    <a:gd name="connsiteX8" fmla="*/ 861086 w 861086"/>
                    <a:gd name="connsiteY8" fmla="*/ 1010826 h 1511873"/>
                    <a:gd name="connsiteX9" fmla="*/ 846857 w 861086"/>
                    <a:gd name="connsiteY9" fmla="*/ 1076794 h 1511873"/>
                    <a:gd name="connsiteX10" fmla="*/ 837333 w 861086"/>
                    <a:gd name="connsiteY10" fmla="*/ 1200619 h 1511873"/>
                    <a:gd name="connsiteX11" fmla="*/ 689696 w 861086"/>
                    <a:gd name="connsiteY11" fmla="*/ 1229194 h 1511873"/>
                    <a:gd name="connsiteX12" fmla="*/ 818722 w 861086"/>
                    <a:gd name="connsiteY12" fmla="*/ 1391164 h 1511873"/>
                    <a:gd name="connsiteX13" fmla="*/ 413023 w 861086"/>
                    <a:gd name="connsiteY13" fmla="*/ 1511873 h 1511873"/>
                    <a:gd name="connsiteX14" fmla="*/ 0 w 861086"/>
                    <a:gd name="connsiteY14" fmla="*/ 1273415 h 1511873"/>
                    <a:gd name="connsiteX15" fmla="*/ 37232 w 861086"/>
                    <a:gd name="connsiteY15" fmla="*/ 1214907 h 1511873"/>
                    <a:gd name="connsiteX16" fmla="*/ 208682 w 861086"/>
                    <a:gd name="connsiteY16" fmla="*/ 1157757 h 1511873"/>
                    <a:gd name="connsiteX17" fmla="*/ 275357 w 861086"/>
                    <a:gd name="connsiteY17" fmla="*/ 1043457 h 1511873"/>
                    <a:gd name="connsiteX18" fmla="*/ 163977 w 861086"/>
                    <a:gd name="connsiteY18" fmla="*/ 915777 h 1511873"/>
                    <a:gd name="connsiteX19" fmla="*/ 340498 w 861086"/>
                    <a:gd name="connsiteY19" fmla="*/ 863256 h 1511873"/>
                    <a:gd name="connsiteX20" fmla="*/ 0 w 861086"/>
                    <a:gd name="connsiteY20" fmla="*/ 462190 h 1511873"/>
                    <a:gd name="connsiteX21" fmla="*/ 37232 w 861086"/>
                    <a:gd name="connsiteY21" fmla="*/ 403682 h 1511873"/>
                    <a:gd name="connsiteX22" fmla="*/ 208682 w 861086"/>
                    <a:gd name="connsiteY22" fmla="*/ 346532 h 1511873"/>
                    <a:gd name="connsiteX23" fmla="*/ 275357 w 861086"/>
                    <a:gd name="connsiteY23" fmla="*/ 232231 h 1511873"/>
                    <a:gd name="connsiteX24" fmla="*/ 163977 w 861086"/>
                    <a:gd name="connsiteY24" fmla="*/ 104551 h 1511873"/>
                    <a:gd name="connsiteX25" fmla="*/ 515368 w 861086"/>
                    <a:gd name="connsiteY25" fmla="*/ 0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541968 w 861086"/>
                    <a:gd name="connsiteY7" fmla="*/ 826583 h 1511873"/>
                    <a:gd name="connsiteX8" fmla="*/ 861086 w 861086"/>
                    <a:gd name="connsiteY8" fmla="*/ 1010826 h 1511873"/>
                    <a:gd name="connsiteX9" fmla="*/ 846857 w 861086"/>
                    <a:gd name="connsiteY9" fmla="*/ 1076794 h 1511873"/>
                    <a:gd name="connsiteX10" fmla="*/ 837333 w 861086"/>
                    <a:gd name="connsiteY10" fmla="*/ 1200619 h 1511873"/>
                    <a:gd name="connsiteX11" fmla="*/ 689696 w 861086"/>
                    <a:gd name="connsiteY11" fmla="*/ 1229194 h 1511873"/>
                    <a:gd name="connsiteX12" fmla="*/ 818722 w 861086"/>
                    <a:gd name="connsiteY12" fmla="*/ 1391164 h 1511873"/>
                    <a:gd name="connsiteX13" fmla="*/ 413023 w 861086"/>
                    <a:gd name="connsiteY13" fmla="*/ 1511873 h 1511873"/>
                    <a:gd name="connsiteX14" fmla="*/ 0 w 861086"/>
                    <a:gd name="connsiteY14" fmla="*/ 1273415 h 1511873"/>
                    <a:gd name="connsiteX15" fmla="*/ 37232 w 861086"/>
                    <a:gd name="connsiteY15" fmla="*/ 1214907 h 1511873"/>
                    <a:gd name="connsiteX16" fmla="*/ 208682 w 861086"/>
                    <a:gd name="connsiteY16" fmla="*/ 1157757 h 1511873"/>
                    <a:gd name="connsiteX17" fmla="*/ 275357 w 861086"/>
                    <a:gd name="connsiteY17" fmla="*/ 1043457 h 1511873"/>
                    <a:gd name="connsiteX18" fmla="*/ 163977 w 861086"/>
                    <a:gd name="connsiteY18" fmla="*/ 915777 h 1511873"/>
                    <a:gd name="connsiteX19" fmla="*/ 0 w 861086"/>
                    <a:gd name="connsiteY19" fmla="*/ 462190 h 1511873"/>
                    <a:gd name="connsiteX20" fmla="*/ 37232 w 861086"/>
                    <a:gd name="connsiteY20" fmla="*/ 403682 h 1511873"/>
                    <a:gd name="connsiteX21" fmla="*/ 208682 w 861086"/>
                    <a:gd name="connsiteY21" fmla="*/ 346532 h 1511873"/>
                    <a:gd name="connsiteX22" fmla="*/ 275357 w 861086"/>
                    <a:gd name="connsiteY22" fmla="*/ 232231 h 1511873"/>
                    <a:gd name="connsiteX23" fmla="*/ 163977 w 861086"/>
                    <a:gd name="connsiteY23" fmla="*/ 104551 h 1511873"/>
                    <a:gd name="connsiteX24" fmla="*/ 515368 w 861086"/>
                    <a:gd name="connsiteY24" fmla="*/ 0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541968 w 861086"/>
                    <a:gd name="connsiteY6" fmla="*/ 662283 h 1511873"/>
                    <a:gd name="connsiteX7" fmla="*/ 861086 w 861086"/>
                    <a:gd name="connsiteY7" fmla="*/ 1010826 h 1511873"/>
                    <a:gd name="connsiteX8" fmla="*/ 846857 w 861086"/>
                    <a:gd name="connsiteY8" fmla="*/ 1076794 h 1511873"/>
                    <a:gd name="connsiteX9" fmla="*/ 837333 w 861086"/>
                    <a:gd name="connsiteY9" fmla="*/ 1200619 h 1511873"/>
                    <a:gd name="connsiteX10" fmla="*/ 689696 w 861086"/>
                    <a:gd name="connsiteY10" fmla="*/ 1229194 h 1511873"/>
                    <a:gd name="connsiteX11" fmla="*/ 818722 w 861086"/>
                    <a:gd name="connsiteY11" fmla="*/ 1391164 h 1511873"/>
                    <a:gd name="connsiteX12" fmla="*/ 413023 w 861086"/>
                    <a:gd name="connsiteY12" fmla="*/ 1511873 h 1511873"/>
                    <a:gd name="connsiteX13" fmla="*/ 0 w 861086"/>
                    <a:gd name="connsiteY13" fmla="*/ 1273415 h 1511873"/>
                    <a:gd name="connsiteX14" fmla="*/ 37232 w 861086"/>
                    <a:gd name="connsiteY14" fmla="*/ 1214907 h 1511873"/>
                    <a:gd name="connsiteX15" fmla="*/ 208682 w 861086"/>
                    <a:gd name="connsiteY15" fmla="*/ 1157757 h 1511873"/>
                    <a:gd name="connsiteX16" fmla="*/ 275357 w 861086"/>
                    <a:gd name="connsiteY16" fmla="*/ 1043457 h 1511873"/>
                    <a:gd name="connsiteX17" fmla="*/ 163977 w 861086"/>
                    <a:gd name="connsiteY17" fmla="*/ 915777 h 1511873"/>
                    <a:gd name="connsiteX18" fmla="*/ 0 w 861086"/>
                    <a:gd name="connsiteY18" fmla="*/ 462190 h 1511873"/>
                    <a:gd name="connsiteX19" fmla="*/ 37232 w 861086"/>
                    <a:gd name="connsiteY19" fmla="*/ 403682 h 1511873"/>
                    <a:gd name="connsiteX20" fmla="*/ 208682 w 861086"/>
                    <a:gd name="connsiteY20" fmla="*/ 346532 h 1511873"/>
                    <a:gd name="connsiteX21" fmla="*/ 275357 w 861086"/>
                    <a:gd name="connsiteY21" fmla="*/ 232231 h 1511873"/>
                    <a:gd name="connsiteX22" fmla="*/ 163977 w 861086"/>
                    <a:gd name="connsiteY22" fmla="*/ 104551 h 1511873"/>
                    <a:gd name="connsiteX23" fmla="*/ 515368 w 861086"/>
                    <a:gd name="connsiteY23" fmla="*/ 0 h 1511873"/>
                    <a:gd name="connsiteX0" fmla="*/ 515368 w 861086"/>
                    <a:gd name="connsiteY0" fmla="*/ 0 h 1511873"/>
                    <a:gd name="connsiteX1" fmla="*/ 861086 w 861086"/>
                    <a:gd name="connsiteY1" fmla="*/ 199601 h 1511873"/>
                    <a:gd name="connsiteX2" fmla="*/ 846857 w 861086"/>
                    <a:gd name="connsiteY2" fmla="*/ 265568 h 1511873"/>
                    <a:gd name="connsiteX3" fmla="*/ 837333 w 861086"/>
                    <a:gd name="connsiteY3" fmla="*/ 389393 h 1511873"/>
                    <a:gd name="connsiteX4" fmla="*/ 689696 w 861086"/>
                    <a:gd name="connsiteY4" fmla="*/ 417969 h 1511873"/>
                    <a:gd name="connsiteX5" fmla="*/ 818722 w 861086"/>
                    <a:gd name="connsiteY5" fmla="*/ 579939 h 1511873"/>
                    <a:gd name="connsiteX6" fmla="*/ 861086 w 861086"/>
                    <a:gd name="connsiteY6" fmla="*/ 1010826 h 1511873"/>
                    <a:gd name="connsiteX7" fmla="*/ 846857 w 861086"/>
                    <a:gd name="connsiteY7" fmla="*/ 1076794 h 1511873"/>
                    <a:gd name="connsiteX8" fmla="*/ 837333 w 861086"/>
                    <a:gd name="connsiteY8" fmla="*/ 1200619 h 1511873"/>
                    <a:gd name="connsiteX9" fmla="*/ 689696 w 861086"/>
                    <a:gd name="connsiteY9" fmla="*/ 1229194 h 1511873"/>
                    <a:gd name="connsiteX10" fmla="*/ 818722 w 861086"/>
                    <a:gd name="connsiteY10" fmla="*/ 1391164 h 1511873"/>
                    <a:gd name="connsiteX11" fmla="*/ 413023 w 861086"/>
                    <a:gd name="connsiteY11" fmla="*/ 1511873 h 1511873"/>
                    <a:gd name="connsiteX12" fmla="*/ 0 w 861086"/>
                    <a:gd name="connsiteY12" fmla="*/ 1273415 h 1511873"/>
                    <a:gd name="connsiteX13" fmla="*/ 37232 w 861086"/>
                    <a:gd name="connsiteY13" fmla="*/ 1214907 h 1511873"/>
                    <a:gd name="connsiteX14" fmla="*/ 208682 w 861086"/>
                    <a:gd name="connsiteY14" fmla="*/ 1157757 h 1511873"/>
                    <a:gd name="connsiteX15" fmla="*/ 275357 w 861086"/>
                    <a:gd name="connsiteY15" fmla="*/ 1043457 h 1511873"/>
                    <a:gd name="connsiteX16" fmla="*/ 163977 w 861086"/>
                    <a:gd name="connsiteY16" fmla="*/ 915777 h 1511873"/>
                    <a:gd name="connsiteX17" fmla="*/ 0 w 861086"/>
                    <a:gd name="connsiteY17" fmla="*/ 462190 h 1511873"/>
                    <a:gd name="connsiteX18" fmla="*/ 37232 w 861086"/>
                    <a:gd name="connsiteY18" fmla="*/ 403682 h 1511873"/>
                    <a:gd name="connsiteX19" fmla="*/ 208682 w 861086"/>
                    <a:gd name="connsiteY19" fmla="*/ 346532 h 1511873"/>
                    <a:gd name="connsiteX20" fmla="*/ 275357 w 861086"/>
                    <a:gd name="connsiteY20" fmla="*/ 232231 h 1511873"/>
                    <a:gd name="connsiteX21" fmla="*/ 163977 w 861086"/>
                    <a:gd name="connsiteY21" fmla="*/ 104551 h 1511873"/>
                    <a:gd name="connsiteX22" fmla="*/ 515368 w 861086"/>
                    <a:gd name="connsiteY22" fmla="*/ 0 h 1511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861086" h="1511873">
                      <a:moveTo>
                        <a:pt x="515368" y="0"/>
                      </a:moveTo>
                      <a:lnTo>
                        <a:pt x="861086" y="199601"/>
                      </a:lnTo>
                      <a:lnTo>
                        <a:pt x="846857" y="265568"/>
                      </a:lnTo>
                      <a:lnTo>
                        <a:pt x="837333" y="389393"/>
                      </a:lnTo>
                      <a:lnTo>
                        <a:pt x="689696" y="417969"/>
                      </a:lnTo>
                      <a:lnTo>
                        <a:pt x="818722" y="579939"/>
                      </a:lnTo>
                      <a:lnTo>
                        <a:pt x="861086" y="1010826"/>
                      </a:lnTo>
                      <a:lnTo>
                        <a:pt x="846857" y="1076794"/>
                      </a:lnTo>
                      <a:lnTo>
                        <a:pt x="837333" y="1200619"/>
                      </a:lnTo>
                      <a:lnTo>
                        <a:pt x="689696" y="1229194"/>
                      </a:lnTo>
                      <a:lnTo>
                        <a:pt x="818722" y="1391164"/>
                      </a:lnTo>
                      <a:lnTo>
                        <a:pt x="413023" y="1511873"/>
                      </a:lnTo>
                      <a:lnTo>
                        <a:pt x="0" y="1273415"/>
                      </a:lnTo>
                      <a:lnTo>
                        <a:pt x="37232" y="1214907"/>
                      </a:lnTo>
                      <a:lnTo>
                        <a:pt x="208682" y="1157757"/>
                      </a:lnTo>
                      <a:lnTo>
                        <a:pt x="275357" y="1043457"/>
                      </a:lnTo>
                      <a:lnTo>
                        <a:pt x="163977" y="915777"/>
                      </a:lnTo>
                      <a:lnTo>
                        <a:pt x="0" y="462190"/>
                      </a:lnTo>
                      <a:lnTo>
                        <a:pt x="37232" y="403682"/>
                      </a:lnTo>
                      <a:lnTo>
                        <a:pt x="208682" y="346532"/>
                      </a:lnTo>
                      <a:lnTo>
                        <a:pt x="275357" y="232231"/>
                      </a:lnTo>
                      <a:lnTo>
                        <a:pt x="163977" y="104551"/>
                      </a:lnTo>
                      <a:lnTo>
                        <a:pt x="515368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72" name="フリーフォーム: 図形 171">
                  <a:extLst>
                    <a:ext uri="{FF2B5EF4-FFF2-40B4-BE49-F238E27FC236}">
                      <a16:creationId xmlns:a16="http://schemas.microsoft.com/office/drawing/2014/main" id="{DBFC1F70-1D83-22A4-FE2C-EB0804C0E2E8}"/>
                    </a:ext>
                  </a:extLst>
                </p:cNvPr>
                <p:cNvSpPr/>
                <p:nvPr/>
              </p:nvSpPr>
              <p:spPr bwMode="auto">
                <a:xfrm rot="1800000">
                  <a:off x="5775522" y="4285939"/>
                  <a:ext cx="804719" cy="657951"/>
                </a:xfrm>
                <a:custGeom>
                  <a:avLst/>
                  <a:gdLst>
                    <a:gd name="connsiteX0" fmla="*/ 252038 w 804719"/>
                    <a:gd name="connsiteY0" fmla="*/ 0 h 657951"/>
                    <a:gd name="connsiteX1" fmla="*/ 651239 w 804719"/>
                    <a:gd name="connsiteY1" fmla="*/ 0 h 657951"/>
                    <a:gd name="connsiteX2" fmla="*/ 671900 w 804719"/>
                    <a:gd name="connsiteY2" fmla="*/ 64244 h 657951"/>
                    <a:gd name="connsiteX3" fmla="*/ 725564 w 804719"/>
                    <a:gd name="connsiteY3" fmla="*/ 176242 h 657951"/>
                    <a:gd name="connsiteX4" fmla="*/ 611994 w 804719"/>
                    <a:gd name="connsiteY4" fmla="*/ 274807 h 657951"/>
                    <a:gd name="connsiteX5" fmla="*/ 804719 w 804719"/>
                    <a:gd name="connsiteY5" fmla="*/ 350564 h 657951"/>
                    <a:gd name="connsiteX6" fmla="*/ 513728 w 804719"/>
                    <a:gd name="connsiteY6" fmla="*/ 657951 h 657951"/>
                    <a:gd name="connsiteX7" fmla="*/ 36811 w 804719"/>
                    <a:gd name="connsiteY7" fmla="*/ 657951 h 657951"/>
                    <a:gd name="connsiteX8" fmla="*/ 39801 w 804719"/>
                    <a:gd name="connsiteY8" fmla="*/ 588666 h 657951"/>
                    <a:gd name="connsiteX9" fmla="*/ 159706 w 804719"/>
                    <a:gd name="connsiteY9" fmla="*/ 453448 h 657951"/>
                    <a:gd name="connsiteX10" fmla="*/ 160298 w 804719"/>
                    <a:gd name="connsiteY10" fmla="*/ 321123 h 657951"/>
                    <a:gd name="connsiteX11" fmla="*/ 0 w 804719"/>
                    <a:gd name="connsiteY11" fmla="*/ 266239 h 657951"/>
                    <a:gd name="connsiteX12" fmla="*/ 252038 w 804719"/>
                    <a:gd name="connsiteY12" fmla="*/ 0 h 6579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804719" h="657951">
                      <a:moveTo>
                        <a:pt x="252038" y="0"/>
                      </a:moveTo>
                      <a:lnTo>
                        <a:pt x="651239" y="0"/>
                      </a:lnTo>
                      <a:lnTo>
                        <a:pt x="671900" y="64244"/>
                      </a:lnTo>
                      <a:lnTo>
                        <a:pt x="725564" y="176242"/>
                      </a:lnTo>
                      <a:lnTo>
                        <a:pt x="611994" y="274807"/>
                      </a:lnTo>
                      <a:lnTo>
                        <a:pt x="804719" y="350564"/>
                      </a:lnTo>
                      <a:lnTo>
                        <a:pt x="513728" y="657951"/>
                      </a:lnTo>
                      <a:lnTo>
                        <a:pt x="36811" y="657951"/>
                      </a:lnTo>
                      <a:lnTo>
                        <a:pt x="39801" y="588666"/>
                      </a:lnTo>
                      <a:lnTo>
                        <a:pt x="159706" y="453448"/>
                      </a:lnTo>
                      <a:lnTo>
                        <a:pt x="160298" y="321123"/>
                      </a:lnTo>
                      <a:lnTo>
                        <a:pt x="0" y="266239"/>
                      </a:lnTo>
                      <a:lnTo>
                        <a:pt x="252038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66604057-5539-AEC7-1FAA-E397F99A4815}"/>
                </a:ext>
              </a:extLst>
            </p:cNvPr>
            <p:cNvSpPr/>
            <p:nvPr/>
          </p:nvSpPr>
          <p:spPr bwMode="auto">
            <a:xfrm>
              <a:off x="7238764" y="2596512"/>
              <a:ext cx="138112" cy="119063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pattFill prst="lgConfetti">
              <a:fgClr>
                <a:srgbClr val="FFFFFF">
                  <a:lumMod val="95000"/>
                </a:srgbClr>
              </a:fgClr>
              <a:bgClr>
                <a:srgbClr val="FFFFFF">
                  <a:lumMod val="85000"/>
                </a:srgbClr>
              </a:bgClr>
            </a:patt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88" name="グループ化 187">
            <a:extLst>
              <a:ext uri="{FF2B5EF4-FFF2-40B4-BE49-F238E27FC236}">
                <a16:creationId xmlns:a16="http://schemas.microsoft.com/office/drawing/2014/main" id="{F10F4420-EB77-FA57-B5ED-957960D78FC6}"/>
              </a:ext>
            </a:extLst>
          </p:cNvPr>
          <p:cNvGrpSpPr/>
          <p:nvPr/>
        </p:nvGrpSpPr>
        <p:grpSpPr>
          <a:xfrm>
            <a:off x="935456" y="1223227"/>
            <a:ext cx="2179205" cy="1780103"/>
            <a:chOff x="817288" y="2494893"/>
            <a:chExt cx="2179205" cy="1780103"/>
          </a:xfrm>
        </p:grpSpPr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9AA97DF9-1AF2-C256-9F33-ECA3A54FEE39}"/>
                </a:ext>
              </a:extLst>
            </p:cNvPr>
            <p:cNvGrpSpPr/>
            <p:nvPr/>
          </p:nvGrpSpPr>
          <p:grpSpPr>
            <a:xfrm>
              <a:off x="817288" y="3173283"/>
              <a:ext cx="2112140" cy="1101713"/>
              <a:chOff x="3828369" y="3387508"/>
              <a:chExt cx="2112140" cy="1101713"/>
            </a:xfrm>
          </p:grpSpPr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0EB4B640-9956-C841-DD19-00EEE4EFC9E3}"/>
                  </a:ext>
                </a:extLst>
              </p:cNvPr>
              <p:cNvSpPr/>
              <p:nvPr/>
            </p:nvSpPr>
            <p:spPr bwMode="auto">
              <a:xfrm rot="1800000">
                <a:off x="4532015" y="4048317"/>
                <a:ext cx="981923" cy="440904"/>
              </a:xfrm>
              <a:custGeom>
                <a:avLst/>
                <a:gdLst>
                  <a:gd name="connsiteX0" fmla="*/ 174550 w 981923"/>
                  <a:gd name="connsiteY0" fmla="*/ 208602 h 440904"/>
                  <a:gd name="connsiteX1" fmla="*/ 444913 w 981923"/>
                  <a:gd name="connsiteY1" fmla="*/ 219685 h 440904"/>
                  <a:gd name="connsiteX2" fmla="*/ 600229 w 981923"/>
                  <a:gd name="connsiteY2" fmla="*/ 77221 h 440904"/>
                  <a:gd name="connsiteX3" fmla="*/ 649486 w 981923"/>
                  <a:gd name="connsiteY3" fmla="*/ 101575 h 440904"/>
                  <a:gd name="connsiteX4" fmla="*/ 749220 w 981923"/>
                  <a:gd name="connsiteY4" fmla="*/ 0 h 440904"/>
                  <a:gd name="connsiteX5" fmla="*/ 940013 w 981923"/>
                  <a:gd name="connsiteY5" fmla="*/ 23740 h 440904"/>
                  <a:gd name="connsiteX6" fmla="*/ 882953 w 981923"/>
                  <a:gd name="connsiteY6" fmla="*/ 84015 h 440904"/>
                  <a:gd name="connsiteX7" fmla="*/ 981923 w 981923"/>
                  <a:gd name="connsiteY7" fmla="*/ 96330 h 440904"/>
                  <a:gd name="connsiteX8" fmla="*/ 655729 w 981923"/>
                  <a:gd name="connsiteY8" fmla="*/ 440904 h 440904"/>
                  <a:gd name="connsiteX9" fmla="*/ 41910 w 981923"/>
                  <a:gd name="connsiteY9" fmla="*/ 440903 h 440904"/>
                  <a:gd name="connsiteX10" fmla="*/ 121244 w 981923"/>
                  <a:gd name="connsiteY10" fmla="*/ 368313 h 440904"/>
                  <a:gd name="connsiteX11" fmla="*/ 0 w 981923"/>
                  <a:gd name="connsiteY11" fmla="*/ 368313 h 440904"/>
                  <a:gd name="connsiteX0" fmla="*/ 174550 w 981923"/>
                  <a:gd name="connsiteY0" fmla="*/ 208602 h 440904"/>
                  <a:gd name="connsiteX1" fmla="*/ 444913 w 981923"/>
                  <a:gd name="connsiteY1" fmla="*/ 219685 h 440904"/>
                  <a:gd name="connsiteX2" fmla="*/ 600229 w 981923"/>
                  <a:gd name="connsiteY2" fmla="*/ 77221 h 440904"/>
                  <a:gd name="connsiteX3" fmla="*/ 649486 w 981923"/>
                  <a:gd name="connsiteY3" fmla="*/ 101575 h 440904"/>
                  <a:gd name="connsiteX4" fmla="*/ 749220 w 981923"/>
                  <a:gd name="connsiteY4" fmla="*/ 0 h 440904"/>
                  <a:gd name="connsiteX5" fmla="*/ 940013 w 981923"/>
                  <a:gd name="connsiteY5" fmla="*/ 23740 h 440904"/>
                  <a:gd name="connsiteX6" fmla="*/ 882953 w 981923"/>
                  <a:gd name="connsiteY6" fmla="*/ 84015 h 440904"/>
                  <a:gd name="connsiteX7" fmla="*/ 981923 w 981923"/>
                  <a:gd name="connsiteY7" fmla="*/ 96330 h 440904"/>
                  <a:gd name="connsiteX8" fmla="*/ 655729 w 981923"/>
                  <a:gd name="connsiteY8" fmla="*/ 440904 h 440904"/>
                  <a:gd name="connsiteX9" fmla="*/ 41910 w 981923"/>
                  <a:gd name="connsiteY9" fmla="*/ 440903 h 440904"/>
                  <a:gd name="connsiteX10" fmla="*/ 0 w 981923"/>
                  <a:gd name="connsiteY10" fmla="*/ 368313 h 440904"/>
                  <a:gd name="connsiteX11" fmla="*/ 174550 w 981923"/>
                  <a:gd name="connsiteY11" fmla="*/ 208602 h 440904"/>
                  <a:gd name="connsiteX0" fmla="*/ 174550 w 981923"/>
                  <a:gd name="connsiteY0" fmla="*/ 208602 h 440904"/>
                  <a:gd name="connsiteX1" fmla="*/ 444913 w 981923"/>
                  <a:gd name="connsiteY1" fmla="*/ 219685 h 440904"/>
                  <a:gd name="connsiteX2" fmla="*/ 600229 w 981923"/>
                  <a:gd name="connsiteY2" fmla="*/ 77221 h 440904"/>
                  <a:gd name="connsiteX3" fmla="*/ 649486 w 981923"/>
                  <a:gd name="connsiteY3" fmla="*/ 101575 h 440904"/>
                  <a:gd name="connsiteX4" fmla="*/ 749220 w 981923"/>
                  <a:gd name="connsiteY4" fmla="*/ 0 h 440904"/>
                  <a:gd name="connsiteX5" fmla="*/ 940013 w 981923"/>
                  <a:gd name="connsiteY5" fmla="*/ 23740 h 440904"/>
                  <a:gd name="connsiteX6" fmla="*/ 981923 w 981923"/>
                  <a:gd name="connsiteY6" fmla="*/ 96330 h 440904"/>
                  <a:gd name="connsiteX7" fmla="*/ 655729 w 981923"/>
                  <a:gd name="connsiteY7" fmla="*/ 440904 h 440904"/>
                  <a:gd name="connsiteX8" fmla="*/ 41910 w 981923"/>
                  <a:gd name="connsiteY8" fmla="*/ 440903 h 440904"/>
                  <a:gd name="connsiteX9" fmla="*/ 0 w 981923"/>
                  <a:gd name="connsiteY9" fmla="*/ 368313 h 440904"/>
                  <a:gd name="connsiteX10" fmla="*/ 174550 w 981923"/>
                  <a:gd name="connsiteY10" fmla="*/ 208602 h 4409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81923" h="440904">
                    <a:moveTo>
                      <a:pt x="174550" y="208602"/>
                    </a:moveTo>
                    <a:lnTo>
                      <a:pt x="444913" y="219685"/>
                    </a:lnTo>
                    <a:lnTo>
                      <a:pt x="600229" y="77221"/>
                    </a:lnTo>
                    <a:lnTo>
                      <a:pt x="649486" y="101575"/>
                    </a:lnTo>
                    <a:lnTo>
                      <a:pt x="749220" y="0"/>
                    </a:lnTo>
                    <a:lnTo>
                      <a:pt x="940013" y="23740"/>
                    </a:lnTo>
                    <a:lnTo>
                      <a:pt x="981923" y="96330"/>
                    </a:lnTo>
                    <a:lnTo>
                      <a:pt x="655729" y="440904"/>
                    </a:lnTo>
                    <a:lnTo>
                      <a:pt x="41910" y="440903"/>
                    </a:lnTo>
                    <a:lnTo>
                      <a:pt x="0" y="368313"/>
                    </a:lnTo>
                    <a:lnTo>
                      <a:pt x="174550" y="208602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001CBF11-2B73-55A7-7347-BD5A17A645C4}"/>
                  </a:ext>
                </a:extLst>
              </p:cNvPr>
              <p:cNvSpPr/>
              <p:nvPr/>
            </p:nvSpPr>
            <p:spPr bwMode="auto">
              <a:xfrm rot="1800000">
                <a:off x="3828369" y="3393123"/>
                <a:ext cx="2112140" cy="893123"/>
              </a:xfrm>
              <a:custGeom>
                <a:avLst/>
                <a:gdLst>
                  <a:gd name="connsiteX0" fmla="*/ 776767 w 2112140"/>
                  <a:gd name="connsiteY0" fmla="*/ 0 h 893123"/>
                  <a:gd name="connsiteX1" fmla="*/ 2070230 w 2112140"/>
                  <a:gd name="connsiteY1" fmla="*/ 0 h 893123"/>
                  <a:gd name="connsiteX2" fmla="*/ 2001511 w 2112140"/>
                  <a:gd name="connsiteY2" fmla="*/ 72590 h 893123"/>
                  <a:gd name="connsiteX3" fmla="*/ 2112140 w 2112140"/>
                  <a:gd name="connsiteY3" fmla="*/ 72590 h 893123"/>
                  <a:gd name="connsiteX4" fmla="*/ 1661568 w 2112140"/>
                  <a:gd name="connsiteY4" fmla="*/ 548549 h 893123"/>
                  <a:gd name="connsiteX5" fmla="*/ 1470775 w 2112140"/>
                  <a:gd name="connsiteY5" fmla="*/ 524809 h 893123"/>
                  <a:gd name="connsiteX6" fmla="*/ 1371041 w 2112140"/>
                  <a:gd name="connsiteY6" fmla="*/ 626384 h 893123"/>
                  <a:gd name="connsiteX7" fmla="*/ 1321784 w 2112140"/>
                  <a:gd name="connsiteY7" fmla="*/ 602030 h 893123"/>
                  <a:gd name="connsiteX8" fmla="*/ 1166468 w 2112140"/>
                  <a:gd name="connsiteY8" fmla="*/ 744494 h 893123"/>
                  <a:gd name="connsiteX9" fmla="*/ 896105 w 2112140"/>
                  <a:gd name="connsiteY9" fmla="*/ 733411 h 893123"/>
                  <a:gd name="connsiteX10" fmla="*/ 721555 w 2112140"/>
                  <a:gd name="connsiteY10" fmla="*/ 893122 h 893123"/>
                  <a:gd name="connsiteX11" fmla="*/ 41910 w 2112140"/>
                  <a:gd name="connsiteY11" fmla="*/ 893123 h 893123"/>
                  <a:gd name="connsiteX12" fmla="*/ 110629 w 2112140"/>
                  <a:gd name="connsiteY12" fmla="*/ 820533 h 893123"/>
                  <a:gd name="connsiteX13" fmla="*/ 0 w 2112140"/>
                  <a:gd name="connsiteY13" fmla="*/ 820533 h 893123"/>
                  <a:gd name="connsiteX0" fmla="*/ 776767 w 2112140"/>
                  <a:gd name="connsiteY0" fmla="*/ 0 h 893123"/>
                  <a:gd name="connsiteX1" fmla="*/ 2070230 w 2112140"/>
                  <a:gd name="connsiteY1" fmla="*/ 0 h 893123"/>
                  <a:gd name="connsiteX2" fmla="*/ 2001511 w 2112140"/>
                  <a:gd name="connsiteY2" fmla="*/ 72590 h 893123"/>
                  <a:gd name="connsiteX3" fmla="*/ 2112140 w 2112140"/>
                  <a:gd name="connsiteY3" fmla="*/ 72590 h 893123"/>
                  <a:gd name="connsiteX4" fmla="*/ 1661568 w 2112140"/>
                  <a:gd name="connsiteY4" fmla="*/ 548549 h 893123"/>
                  <a:gd name="connsiteX5" fmla="*/ 1470775 w 2112140"/>
                  <a:gd name="connsiteY5" fmla="*/ 524809 h 893123"/>
                  <a:gd name="connsiteX6" fmla="*/ 1371041 w 2112140"/>
                  <a:gd name="connsiteY6" fmla="*/ 626384 h 893123"/>
                  <a:gd name="connsiteX7" fmla="*/ 1321784 w 2112140"/>
                  <a:gd name="connsiteY7" fmla="*/ 602030 h 893123"/>
                  <a:gd name="connsiteX8" fmla="*/ 1166468 w 2112140"/>
                  <a:gd name="connsiteY8" fmla="*/ 744494 h 893123"/>
                  <a:gd name="connsiteX9" fmla="*/ 896105 w 2112140"/>
                  <a:gd name="connsiteY9" fmla="*/ 733411 h 893123"/>
                  <a:gd name="connsiteX10" fmla="*/ 721555 w 2112140"/>
                  <a:gd name="connsiteY10" fmla="*/ 893122 h 893123"/>
                  <a:gd name="connsiteX11" fmla="*/ 41910 w 2112140"/>
                  <a:gd name="connsiteY11" fmla="*/ 893123 h 893123"/>
                  <a:gd name="connsiteX12" fmla="*/ 0 w 2112140"/>
                  <a:gd name="connsiteY12" fmla="*/ 820533 h 893123"/>
                  <a:gd name="connsiteX13" fmla="*/ 776767 w 2112140"/>
                  <a:gd name="connsiteY13" fmla="*/ 0 h 893123"/>
                  <a:gd name="connsiteX0" fmla="*/ 776767 w 2112140"/>
                  <a:gd name="connsiteY0" fmla="*/ 0 h 893123"/>
                  <a:gd name="connsiteX1" fmla="*/ 2070230 w 2112140"/>
                  <a:gd name="connsiteY1" fmla="*/ 0 h 893123"/>
                  <a:gd name="connsiteX2" fmla="*/ 2112140 w 2112140"/>
                  <a:gd name="connsiteY2" fmla="*/ 72590 h 893123"/>
                  <a:gd name="connsiteX3" fmla="*/ 1661568 w 2112140"/>
                  <a:gd name="connsiteY3" fmla="*/ 548549 h 893123"/>
                  <a:gd name="connsiteX4" fmla="*/ 1470775 w 2112140"/>
                  <a:gd name="connsiteY4" fmla="*/ 524809 h 893123"/>
                  <a:gd name="connsiteX5" fmla="*/ 1371041 w 2112140"/>
                  <a:gd name="connsiteY5" fmla="*/ 626384 h 893123"/>
                  <a:gd name="connsiteX6" fmla="*/ 1321784 w 2112140"/>
                  <a:gd name="connsiteY6" fmla="*/ 602030 h 893123"/>
                  <a:gd name="connsiteX7" fmla="*/ 1166468 w 2112140"/>
                  <a:gd name="connsiteY7" fmla="*/ 744494 h 893123"/>
                  <a:gd name="connsiteX8" fmla="*/ 896105 w 2112140"/>
                  <a:gd name="connsiteY8" fmla="*/ 733411 h 893123"/>
                  <a:gd name="connsiteX9" fmla="*/ 721555 w 2112140"/>
                  <a:gd name="connsiteY9" fmla="*/ 893122 h 893123"/>
                  <a:gd name="connsiteX10" fmla="*/ 41910 w 2112140"/>
                  <a:gd name="connsiteY10" fmla="*/ 893123 h 893123"/>
                  <a:gd name="connsiteX11" fmla="*/ 0 w 2112140"/>
                  <a:gd name="connsiteY11" fmla="*/ 820533 h 893123"/>
                  <a:gd name="connsiteX12" fmla="*/ 776767 w 2112140"/>
                  <a:gd name="connsiteY12" fmla="*/ 0 h 8931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12140" h="893123">
                    <a:moveTo>
                      <a:pt x="776767" y="0"/>
                    </a:moveTo>
                    <a:lnTo>
                      <a:pt x="2070230" y="0"/>
                    </a:lnTo>
                    <a:lnTo>
                      <a:pt x="2112140" y="72590"/>
                    </a:lnTo>
                    <a:lnTo>
                      <a:pt x="1661568" y="548549"/>
                    </a:lnTo>
                    <a:lnTo>
                      <a:pt x="1470775" y="524809"/>
                    </a:lnTo>
                    <a:lnTo>
                      <a:pt x="1371041" y="626384"/>
                    </a:lnTo>
                    <a:lnTo>
                      <a:pt x="1321784" y="602030"/>
                    </a:lnTo>
                    <a:lnTo>
                      <a:pt x="1166468" y="744494"/>
                    </a:lnTo>
                    <a:lnTo>
                      <a:pt x="896105" y="733411"/>
                    </a:lnTo>
                    <a:lnTo>
                      <a:pt x="721555" y="893122"/>
                    </a:lnTo>
                    <a:lnTo>
                      <a:pt x="41910" y="89312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22656A12-67FF-B56A-B252-07457D13B401}"/>
                  </a:ext>
                </a:extLst>
              </p:cNvPr>
              <p:cNvSpPr/>
              <p:nvPr/>
            </p:nvSpPr>
            <p:spPr bwMode="auto">
              <a:xfrm rot="1800000">
                <a:off x="4552971" y="4042702"/>
                <a:ext cx="940013" cy="368314"/>
              </a:xfrm>
              <a:custGeom>
                <a:avLst/>
                <a:gdLst>
                  <a:gd name="connsiteX0" fmla="*/ 174550 w 940013"/>
                  <a:gd name="connsiteY0" fmla="*/ 208602 h 368314"/>
                  <a:gd name="connsiteX1" fmla="*/ 444913 w 940013"/>
                  <a:gd name="connsiteY1" fmla="*/ 219685 h 368314"/>
                  <a:gd name="connsiteX2" fmla="*/ 600229 w 940013"/>
                  <a:gd name="connsiteY2" fmla="*/ 77221 h 368314"/>
                  <a:gd name="connsiteX3" fmla="*/ 649486 w 940013"/>
                  <a:gd name="connsiteY3" fmla="*/ 101575 h 368314"/>
                  <a:gd name="connsiteX4" fmla="*/ 749220 w 940013"/>
                  <a:gd name="connsiteY4" fmla="*/ 0 h 368314"/>
                  <a:gd name="connsiteX5" fmla="*/ 940013 w 940013"/>
                  <a:gd name="connsiteY5" fmla="*/ 23740 h 368314"/>
                  <a:gd name="connsiteX6" fmla="*/ 613819 w 940013"/>
                  <a:gd name="connsiteY6" fmla="*/ 368314 h 368314"/>
                  <a:gd name="connsiteX7" fmla="*/ 0 w 940013"/>
                  <a:gd name="connsiteY7" fmla="*/ 368313 h 368314"/>
                  <a:gd name="connsiteX8" fmla="*/ 174550 w 940013"/>
                  <a:gd name="connsiteY8" fmla="*/ 208602 h 3683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40013" h="368314">
                    <a:moveTo>
                      <a:pt x="174550" y="208602"/>
                    </a:moveTo>
                    <a:lnTo>
                      <a:pt x="444913" y="219685"/>
                    </a:lnTo>
                    <a:lnTo>
                      <a:pt x="600229" y="77221"/>
                    </a:lnTo>
                    <a:lnTo>
                      <a:pt x="649486" y="101575"/>
                    </a:lnTo>
                    <a:lnTo>
                      <a:pt x="749220" y="0"/>
                    </a:lnTo>
                    <a:lnTo>
                      <a:pt x="940013" y="23740"/>
                    </a:lnTo>
                    <a:lnTo>
                      <a:pt x="613819" y="368314"/>
                    </a:lnTo>
                    <a:lnTo>
                      <a:pt x="0" y="368313"/>
                    </a:lnTo>
                    <a:lnTo>
                      <a:pt x="174550" y="208602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0" name="フリーフォーム: 図形 199">
                <a:extLst>
                  <a:ext uri="{FF2B5EF4-FFF2-40B4-BE49-F238E27FC236}">
                    <a16:creationId xmlns:a16="http://schemas.microsoft.com/office/drawing/2014/main" id="{79F4519D-AA00-3D95-2B12-87CD8FBF8886}"/>
                  </a:ext>
                </a:extLst>
              </p:cNvPr>
              <p:cNvSpPr/>
              <p:nvPr/>
            </p:nvSpPr>
            <p:spPr bwMode="auto">
              <a:xfrm rot="1800000">
                <a:off x="3849325" y="3387508"/>
                <a:ext cx="2070230" cy="820533"/>
              </a:xfrm>
              <a:custGeom>
                <a:avLst/>
                <a:gdLst>
                  <a:gd name="connsiteX0" fmla="*/ 776767 w 2070230"/>
                  <a:gd name="connsiteY0" fmla="*/ 0 h 820533"/>
                  <a:gd name="connsiteX1" fmla="*/ 2070230 w 2070230"/>
                  <a:gd name="connsiteY1" fmla="*/ 0 h 820533"/>
                  <a:gd name="connsiteX2" fmla="*/ 1619658 w 2070230"/>
                  <a:gd name="connsiteY2" fmla="*/ 475959 h 820533"/>
                  <a:gd name="connsiteX3" fmla="*/ 1428865 w 2070230"/>
                  <a:gd name="connsiteY3" fmla="*/ 452219 h 820533"/>
                  <a:gd name="connsiteX4" fmla="*/ 1329131 w 2070230"/>
                  <a:gd name="connsiteY4" fmla="*/ 553794 h 820533"/>
                  <a:gd name="connsiteX5" fmla="*/ 1279874 w 2070230"/>
                  <a:gd name="connsiteY5" fmla="*/ 529440 h 820533"/>
                  <a:gd name="connsiteX6" fmla="*/ 1124558 w 2070230"/>
                  <a:gd name="connsiteY6" fmla="*/ 671904 h 820533"/>
                  <a:gd name="connsiteX7" fmla="*/ 854195 w 2070230"/>
                  <a:gd name="connsiteY7" fmla="*/ 660821 h 820533"/>
                  <a:gd name="connsiteX8" fmla="*/ 679645 w 2070230"/>
                  <a:gd name="connsiteY8" fmla="*/ 820532 h 820533"/>
                  <a:gd name="connsiteX9" fmla="*/ 0 w 2070230"/>
                  <a:gd name="connsiteY9" fmla="*/ 820533 h 820533"/>
                  <a:gd name="connsiteX10" fmla="*/ 776767 w 207023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70230" h="820533">
                    <a:moveTo>
                      <a:pt x="776767" y="0"/>
                    </a:moveTo>
                    <a:lnTo>
                      <a:pt x="2070230" y="0"/>
                    </a:lnTo>
                    <a:lnTo>
                      <a:pt x="1619658" y="475959"/>
                    </a:lnTo>
                    <a:lnTo>
                      <a:pt x="1428865" y="452219"/>
                    </a:lnTo>
                    <a:lnTo>
                      <a:pt x="1329131" y="553794"/>
                    </a:lnTo>
                    <a:lnTo>
                      <a:pt x="1279874" y="529440"/>
                    </a:lnTo>
                    <a:lnTo>
                      <a:pt x="1124558" y="671904"/>
                    </a:lnTo>
                    <a:lnTo>
                      <a:pt x="854195" y="660821"/>
                    </a:lnTo>
                    <a:lnTo>
                      <a:pt x="679645" y="820532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90" name="グループ化 189">
              <a:extLst>
                <a:ext uri="{FF2B5EF4-FFF2-40B4-BE49-F238E27FC236}">
                  <a16:creationId xmlns:a16="http://schemas.microsoft.com/office/drawing/2014/main" id="{C3AA7EA9-7E85-1A59-4890-EB46CF8F0D57}"/>
                </a:ext>
              </a:extLst>
            </p:cNvPr>
            <p:cNvGrpSpPr/>
            <p:nvPr/>
          </p:nvGrpSpPr>
          <p:grpSpPr>
            <a:xfrm>
              <a:off x="907099" y="2494893"/>
              <a:ext cx="2089394" cy="1402462"/>
              <a:chOff x="5339641" y="3984080"/>
              <a:chExt cx="2089394" cy="1402462"/>
            </a:xfrm>
          </p:grpSpPr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1306E5C9-26B5-05D7-3A19-27F9531D2DA5}"/>
                  </a:ext>
                </a:extLst>
              </p:cNvPr>
              <p:cNvSpPr/>
              <p:nvPr/>
            </p:nvSpPr>
            <p:spPr bwMode="auto">
              <a:xfrm rot="1800000">
                <a:off x="5339641" y="3989441"/>
                <a:ext cx="1282508" cy="899723"/>
              </a:xfrm>
              <a:custGeom>
                <a:avLst/>
                <a:gdLst>
                  <a:gd name="connsiteX0" fmla="*/ 776766 w 1285560"/>
                  <a:gd name="connsiteY0" fmla="*/ 0 h 899723"/>
                  <a:gd name="connsiteX1" fmla="*/ 1239839 w 1285560"/>
                  <a:gd name="connsiteY1" fmla="*/ 0 h 899723"/>
                  <a:gd name="connsiteX2" fmla="*/ 1238507 w 1285560"/>
                  <a:gd name="connsiteY2" fmla="*/ 79190 h 899723"/>
                  <a:gd name="connsiteX3" fmla="*/ 1285560 w 1285560"/>
                  <a:gd name="connsiteY3" fmla="*/ 79190 h 899723"/>
                  <a:gd name="connsiteX4" fmla="*/ 1282508 w 1285560"/>
                  <a:gd name="connsiteY4" fmla="*/ 260617 h 899723"/>
                  <a:gd name="connsiteX5" fmla="*/ 1185563 w 1285560"/>
                  <a:gd name="connsiteY5" fmla="*/ 351783 h 899723"/>
                  <a:gd name="connsiteX6" fmla="*/ 1234346 w 1285560"/>
                  <a:gd name="connsiteY6" fmla="*/ 481997 h 899723"/>
                  <a:gd name="connsiteX7" fmla="*/ 1128760 w 1285560"/>
                  <a:gd name="connsiteY7" fmla="*/ 542957 h 899723"/>
                  <a:gd name="connsiteX8" fmla="*/ 1113320 w 1285560"/>
                  <a:gd name="connsiteY8" fmla="*/ 683854 h 899723"/>
                  <a:gd name="connsiteX9" fmla="*/ 952899 w 1285560"/>
                  <a:gd name="connsiteY9" fmla="*/ 741277 h 899723"/>
                  <a:gd name="connsiteX10" fmla="*/ 897512 w 1285560"/>
                  <a:gd name="connsiteY10" fmla="*/ 899723 h 899723"/>
                  <a:gd name="connsiteX11" fmla="*/ 45720 w 1285560"/>
                  <a:gd name="connsiteY11" fmla="*/ 899723 h 899723"/>
                  <a:gd name="connsiteX12" fmla="*/ 120687 w 1285560"/>
                  <a:gd name="connsiteY12" fmla="*/ 820532 h 899723"/>
                  <a:gd name="connsiteX13" fmla="*/ 0 w 1285560"/>
                  <a:gd name="connsiteY13" fmla="*/ 820532 h 899723"/>
                  <a:gd name="connsiteX0" fmla="*/ 776766 w 1285560"/>
                  <a:gd name="connsiteY0" fmla="*/ 0 h 899723"/>
                  <a:gd name="connsiteX1" fmla="*/ 1239839 w 1285560"/>
                  <a:gd name="connsiteY1" fmla="*/ 0 h 899723"/>
                  <a:gd name="connsiteX2" fmla="*/ 1238507 w 1285560"/>
                  <a:gd name="connsiteY2" fmla="*/ 79190 h 899723"/>
                  <a:gd name="connsiteX3" fmla="*/ 1285560 w 1285560"/>
                  <a:gd name="connsiteY3" fmla="*/ 79190 h 899723"/>
                  <a:gd name="connsiteX4" fmla="*/ 1282508 w 1285560"/>
                  <a:gd name="connsiteY4" fmla="*/ 260617 h 899723"/>
                  <a:gd name="connsiteX5" fmla="*/ 1185563 w 1285560"/>
                  <a:gd name="connsiteY5" fmla="*/ 351783 h 899723"/>
                  <a:gd name="connsiteX6" fmla="*/ 1234346 w 1285560"/>
                  <a:gd name="connsiteY6" fmla="*/ 481997 h 899723"/>
                  <a:gd name="connsiteX7" fmla="*/ 1128760 w 1285560"/>
                  <a:gd name="connsiteY7" fmla="*/ 542957 h 899723"/>
                  <a:gd name="connsiteX8" fmla="*/ 1113320 w 1285560"/>
                  <a:gd name="connsiteY8" fmla="*/ 683854 h 899723"/>
                  <a:gd name="connsiteX9" fmla="*/ 952899 w 1285560"/>
                  <a:gd name="connsiteY9" fmla="*/ 741277 h 899723"/>
                  <a:gd name="connsiteX10" fmla="*/ 897512 w 1285560"/>
                  <a:gd name="connsiteY10" fmla="*/ 899723 h 899723"/>
                  <a:gd name="connsiteX11" fmla="*/ 45720 w 1285560"/>
                  <a:gd name="connsiteY11" fmla="*/ 899723 h 899723"/>
                  <a:gd name="connsiteX12" fmla="*/ 0 w 1285560"/>
                  <a:gd name="connsiteY12" fmla="*/ 820532 h 899723"/>
                  <a:gd name="connsiteX13" fmla="*/ 776766 w 1285560"/>
                  <a:gd name="connsiteY13" fmla="*/ 0 h 899723"/>
                  <a:gd name="connsiteX0" fmla="*/ 776766 w 1282508"/>
                  <a:gd name="connsiteY0" fmla="*/ 0 h 899723"/>
                  <a:gd name="connsiteX1" fmla="*/ 1239839 w 1282508"/>
                  <a:gd name="connsiteY1" fmla="*/ 0 h 899723"/>
                  <a:gd name="connsiteX2" fmla="*/ 1238507 w 1282508"/>
                  <a:gd name="connsiteY2" fmla="*/ 79190 h 899723"/>
                  <a:gd name="connsiteX3" fmla="*/ 1282508 w 1282508"/>
                  <a:gd name="connsiteY3" fmla="*/ 260617 h 899723"/>
                  <a:gd name="connsiteX4" fmla="*/ 1185563 w 1282508"/>
                  <a:gd name="connsiteY4" fmla="*/ 351783 h 899723"/>
                  <a:gd name="connsiteX5" fmla="*/ 1234346 w 1282508"/>
                  <a:gd name="connsiteY5" fmla="*/ 481997 h 899723"/>
                  <a:gd name="connsiteX6" fmla="*/ 1128760 w 1282508"/>
                  <a:gd name="connsiteY6" fmla="*/ 542957 h 899723"/>
                  <a:gd name="connsiteX7" fmla="*/ 1113320 w 1282508"/>
                  <a:gd name="connsiteY7" fmla="*/ 683854 h 899723"/>
                  <a:gd name="connsiteX8" fmla="*/ 952899 w 1282508"/>
                  <a:gd name="connsiteY8" fmla="*/ 741277 h 899723"/>
                  <a:gd name="connsiteX9" fmla="*/ 897512 w 1282508"/>
                  <a:gd name="connsiteY9" fmla="*/ 899723 h 899723"/>
                  <a:gd name="connsiteX10" fmla="*/ 45720 w 1282508"/>
                  <a:gd name="connsiteY10" fmla="*/ 899723 h 899723"/>
                  <a:gd name="connsiteX11" fmla="*/ 0 w 1282508"/>
                  <a:gd name="connsiteY11" fmla="*/ 820532 h 899723"/>
                  <a:gd name="connsiteX12" fmla="*/ 776766 w 1282508"/>
                  <a:gd name="connsiteY12" fmla="*/ 0 h 8997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82508" h="899723">
                    <a:moveTo>
                      <a:pt x="776766" y="0"/>
                    </a:moveTo>
                    <a:lnTo>
                      <a:pt x="1239839" y="0"/>
                    </a:lnTo>
                    <a:lnTo>
                      <a:pt x="1238507" y="79190"/>
                    </a:lnTo>
                    <a:lnTo>
                      <a:pt x="1282508" y="260617"/>
                    </a:lnTo>
                    <a:lnTo>
                      <a:pt x="1185563" y="351783"/>
                    </a:lnTo>
                    <a:lnTo>
                      <a:pt x="1234346" y="481997"/>
                    </a:lnTo>
                    <a:lnTo>
                      <a:pt x="1128760" y="542957"/>
                    </a:lnTo>
                    <a:lnTo>
                      <a:pt x="1113320" y="683854"/>
                    </a:lnTo>
                    <a:lnTo>
                      <a:pt x="952899" y="741277"/>
                    </a:lnTo>
                    <a:lnTo>
                      <a:pt x="897512" y="899723"/>
                    </a:lnTo>
                    <a:lnTo>
                      <a:pt x="45720" y="899723"/>
                    </a:lnTo>
                    <a:lnTo>
                      <a:pt x="0" y="820532"/>
                    </a:lnTo>
                    <a:lnTo>
                      <a:pt x="776766" y="0"/>
                    </a:ln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D49B01CA-5374-91B4-3F76-10AAFA74FC14}"/>
                  </a:ext>
                </a:extLst>
              </p:cNvPr>
              <p:cNvSpPr/>
              <p:nvPr/>
            </p:nvSpPr>
            <p:spPr bwMode="auto">
              <a:xfrm rot="1800000">
                <a:off x="5362297" y="3984080"/>
                <a:ext cx="1239840" cy="820533"/>
              </a:xfrm>
              <a:custGeom>
                <a:avLst/>
                <a:gdLst>
                  <a:gd name="connsiteX0" fmla="*/ 776767 w 1239840"/>
                  <a:gd name="connsiteY0" fmla="*/ 0 h 820533"/>
                  <a:gd name="connsiteX1" fmla="*/ 1239840 w 1239840"/>
                  <a:gd name="connsiteY1" fmla="*/ 0 h 820533"/>
                  <a:gd name="connsiteX2" fmla="*/ 1236788 w 1239840"/>
                  <a:gd name="connsiteY2" fmla="*/ 181427 h 820533"/>
                  <a:gd name="connsiteX3" fmla="*/ 1139843 w 1239840"/>
                  <a:gd name="connsiteY3" fmla="*/ 272593 h 820533"/>
                  <a:gd name="connsiteX4" fmla="*/ 1188626 w 1239840"/>
                  <a:gd name="connsiteY4" fmla="*/ 402807 h 820533"/>
                  <a:gd name="connsiteX5" fmla="*/ 1083040 w 1239840"/>
                  <a:gd name="connsiteY5" fmla="*/ 463767 h 820533"/>
                  <a:gd name="connsiteX6" fmla="*/ 1067600 w 1239840"/>
                  <a:gd name="connsiteY6" fmla="*/ 604664 h 820533"/>
                  <a:gd name="connsiteX7" fmla="*/ 907179 w 1239840"/>
                  <a:gd name="connsiteY7" fmla="*/ 662087 h 820533"/>
                  <a:gd name="connsiteX8" fmla="*/ 851792 w 1239840"/>
                  <a:gd name="connsiteY8" fmla="*/ 820533 h 820533"/>
                  <a:gd name="connsiteX9" fmla="*/ 0 w 1239840"/>
                  <a:gd name="connsiteY9" fmla="*/ 820533 h 820533"/>
                  <a:gd name="connsiteX10" fmla="*/ 776767 w 123984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840" h="820533">
                    <a:moveTo>
                      <a:pt x="776767" y="0"/>
                    </a:moveTo>
                    <a:lnTo>
                      <a:pt x="1239840" y="0"/>
                    </a:lnTo>
                    <a:lnTo>
                      <a:pt x="1236788" y="181427"/>
                    </a:lnTo>
                    <a:lnTo>
                      <a:pt x="1139843" y="272593"/>
                    </a:lnTo>
                    <a:lnTo>
                      <a:pt x="1188626" y="402807"/>
                    </a:lnTo>
                    <a:lnTo>
                      <a:pt x="1083040" y="463767"/>
                    </a:lnTo>
                    <a:lnTo>
                      <a:pt x="1067600" y="604664"/>
                    </a:lnTo>
                    <a:lnTo>
                      <a:pt x="907179" y="662087"/>
                    </a:lnTo>
                    <a:lnTo>
                      <a:pt x="851792" y="82053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3E283BDE-D3CA-37D8-0953-E90AABB8E045}"/>
                  </a:ext>
                </a:extLst>
              </p:cNvPr>
              <p:cNvSpPr/>
              <p:nvPr/>
            </p:nvSpPr>
            <p:spPr bwMode="auto">
              <a:xfrm rot="1800000">
                <a:off x="6172497" y="4500018"/>
                <a:ext cx="1256538" cy="886524"/>
              </a:xfrm>
              <a:custGeom>
                <a:avLst/>
                <a:gdLst>
                  <a:gd name="connsiteX0" fmla="*/ 388048 w 1256538"/>
                  <a:gd name="connsiteY0" fmla="*/ 0 h 886524"/>
                  <a:gd name="connsiteX1" fmla="*/ 1218438 w 1256538"/>
                  <a:gd name="connsiteY1" fmla="*/ 0 h 886524"/>
                  <a:gd name="connsiteX2" fmla="*/ 1155967 w 1256538"/>
                  <a:gd name="connsiteY2" fmla="*/ 65991 h 886524"/>
                  <a:gd name="connsiteX3" fmla="*/ 1256538 w 1256538"/>
                  <a:gd name="connsiteY3" fmla="*/ 65991 h 886524"/>
                  <a:gd name="connsiteX4" fmla="*/ 479772 w 1256538"/>
                  <a:gd name="connsiteY4" fmla="*/ 886524 h 886524"/>
                  <a:gd name="connsiteX5" fmla="*/ 38100 w 1256538"/>
                  <a:gd name="connsiteY5" fmla="*/ 886524 h 886524"/>
                  <a:gd name="connsiteX6" fmla="*/ 61168 w 1256538"/>
                  <a:gd name="connsiteY6" fmla="*/ 820533 h 886524"/>
                  <a:gd name="connsiteX7" fmla="*/ 0 w 1256538"/>
                  <a:gd name="connsiteY7" fmla="*/ 820533 h 886524"/>
                  <a:gd name="connsiteX8" fmla="*/ 55387 w 1256538"/>
                  <a:gd name="connsiteY8" fmla="*/ 662087 h 886524"/>
                  <a:gd name="connsiteX9" fmla="*/ 215808 w 1256538"/>
                  <a:gd name="connsiteY9" fmla="*/ 604664 h 886524"/>
                  <a:gd name="connsiteX10" fmla="*/ 231248 w 1256538"/>
                  <a:gd name="connsiteY10" fmla="*/ 463767 h 886524"/>
                  <a:gd name="connsiteX11" fmla="*/ 336834 w 1256538"/>
                  <a:gd name="connsiteY11" fmla="*/ 402807 h 886524"/>
                  <a:gd name="connsiteX12" fmla="*/ 288051 w 1256538"/>
                  <a:gd name="connsiteY12" fmla="*/ 272593 h 886524"/>
                  <a:gd name="connsiteX13" fmla="*/ 384996 w 1256538"/>
                  <a:gd name="connsiteY13" fmla="*/ 181427 h 886524"/>
                  <a:gd name="connsiteX0" fmla="*/ 388048 w 1256538"/>
                  <a:gd name="connsiteY0" fmla="*/ 0 h 886524"/>
                  <a:gd name="connsiteX1" fmla="*/ 1218438 w 1256538"/>
                  <a:gd name="connsiteY1" fmla="*/ 0 h 886524"/>
                  <a:gd name="connsiteX2" fmla="*/ 1155967 w 1256538"/>
                  <a:gd name="connsiteY2" fmla="*/ 65991 h 886524"/>
                  <a:gd name="connsiteX3" fmla="*/ 1256538 w 1256538"/>
                  <a:gd name="connsiteY3" fmla="*/ 65991 h 886524"/>
                  <a:gd name="connsiteX4" fmla="*/ 479772 w 1256538"/>
                  <a:gd name="connsiteY4" fmla="*/ 886524 h 886524"/>
                  <a:gd name="connsiteX5" fmla="*/ 38100 w 1256538"/>
                  <a:gd name="connsiteY5" fmla="*/ 886524 h 886524"/>
                  <a:gd name="connsiteX6" fmla="*/ 0 w 1256538"/>
                  <a:gd name="connsiteY6" fmla="*/ 820533 h 886524"/>
                  <a:gd name="connsiteX7" fmla="*/ 55387 w 1256538"/>
                  <a:gd name="connsiteY7" fmla="*/ 662087 h 886524"/>
                  <a:gd name="connsiteX8" fmla="*/ 215808 w 1256538"/>
                  <a:gd name="connsiteY8" fmla="*/ 604664 h 886524"/>
                  <a:gd name="connsiteX9" fmla="*/ 231248 w 1256538"/>
                  <a:gd name="connsiteY9" fmla="*/ 463767 h 886524"/>
                  <a:gd name="connsiteX10" fmla="*/ 336834 w 1256538"/>
                  <a:gd name="connsiteY10" fmla="*/ 402807 h 886524"/>
                  <a:gd name="connsiteX11" fmla="*/ 288051 w 1256538"/>
                  <a:gd name="connsiteY11" fmla="*/ 272593 h 886524"/>
                  <a:gd name="connsiteX12" fmla="*/ 384996 w 1256538"/>
                  <a:gd name="connsiteY12" fmla="*/ 181427 h 886524"/>
                  <a:gd name="connsiteX13" fmla="*/ 388048 w 1256538"/>
                  <a:gd name="connsiteY13" fmla="*/ 0 h 886524"/>
                  <a:gd name="connsiteX0" fmla="*/ 388048 w 1256538"/>
                  <a:gd name="connsiteY0" fmla="*/ 0 h 886524"/>
                  <a:gd name="connsiteX1" fmla="*/ 1218438 w 1256538"/>
                  <a:gd name="connsiteY1" fmla="*/ 0 h 886524"/>
                  <a:gd name="connsiteX2" fmla="*/ 1256538 w 1256538"/>
                  <a:gd name="connsiteY2" fmla="*/ 65991 h 886524"/>
                  <a:gd name="connsiteX3" fmla="*/ 479772 w 1256538"/>
                  <a:gd name="connsiteY3" fmla="*/ 886524 h 886524"/>
                  <a:gd name="connsiteX4" fmla="*/ 38100 w 1256538"/>
                  <a:gd name="connsiteY4" fmla="*/ 886524 h 886524"/>
                  <a:gd name="connsiteX5" fmla="*/ 0 w 1256538"/>
                  <a:gd name="connsiteY5" fmla="*/ 820533 h 886524"/>
                  <a:gd name="connsiteX6" fmla="*/ 55387 w 1256538"/>
                  <a:gd name="connsiteY6" fmla="*/ 662087 h 886524"/>
                  <a:gd name="connsiteX7" fmla="*/ 215808 w 1256538"/>
                  <a:gd name="connsiteY7" fmla="*/ 604664 h 886524"/>
                  <a:gd name="connsiteX8" fmla="*/ 231248 w 1256538"/>
                  <a:gd name="connsiteY8" fmla="*/ 463767 h 886524"/>
                  <a:gd name="connsiteX9" fmla="*/ 336834 w 1256538"/>
                  <a:gd name="connsiteY9" fmla="*/ 402807 h 886524"/>
                  <a:gd name="connsiteX10" fmla="*/ 288051 w 1256538"/>
                  <a:gd name="connsiteY10" fmla="*/ 272593 h 886524"/>
                  <a:gd name="connsiteX11" fmla="*/ 384996 w 1256538"/>
                  <a:gd name="connsiteY11" fmla="*/ 181427 h 886524"/>
                  <a:gd name="connsiteX12" fmla="*/ 388048 w 1256538"/>
                  <a:gd name="connsiteY12" fmla="*/ 0 h 8865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56538" h="886524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1256538" y="65991"/>
                    </a:lnTo>
                    <a:lnTo>
                      <a:pt x="479772" y="886524"/>
                    </a:lnTo>
                    <a:lnTo>
                      <a:pt x="38100" y="886524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cubicBezTo>
                      <a:pt x="386013" y="120951"/>
                      <a:pt x="387031" y="60476"/>
                      <a:pt x="388048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29122694-B80C-4183-89CB-C80A047DD88B}"/>
                  </a:ext>
                </a:extLst>
              </p:cNvPr>
              <p:cNvSpPr/>
              <p:nvPr/>
            </p:nvSpPr>
            <p:spPr bwMode="auto">
              <a:xfrm rot="1800000">
                <a:off x="6191546" y="4494915"/>
                <a:ext cx="1218438" cy="820533"/>
              </a:xfrm>
              <a:custGeom>
                <a:avLst/>
                <a:gdLst>
                  <a:gd name="connsiteX0" fmla="*/ 388048 w 1218438"/>
                  <a:gd name="connsiteY0" fmla="*/ 0 h 820533"/>
                  <a:gd name="connsiteX1" fmla="*/ 1218438 w 1218438"/>
                  <a:gd name="connsiteY1" fmla="*/ 0 h 820533"/>
                  <a:gd name="connsiteX2" fmla="*/ 441672 w 1218438"/>
                  <a:gd name="connsiteY2" fmla="*/ 820533 h 820533"/>
                  <a:gd name="connsiteX3" fmla="*/ 0 w 1218438"/>
                  <a:gd name="connsiteY3" fmla="*/ 820533 h 820533"/>
                  <a:gd name="connsiteX4" fmla="*/ 55387 w 1218438"/>
                  <a:gd name="connsiteY4" fmla="*/ 662087 h 820533"/>
                  <a:gd name="connsiteX5" fmla="*/ 215808 w 1218438"/>
                  <a:gd name="connsiteY5" fmla="*/ 604664 h 820533"/>
                  <a:gd name="connsiteX6" fmla="*/ 231248 w 1218438"/>
                  <a:gd name="connsiteY6" fmla="*/ 463767 h 820533"/>
                  <a:gd name="connsiteX7" fmla="*/ 336834 w 1218438"/>
                  <a:gd name="connsiteY7" fmla="*/ 402807 h 820533"/>
                  <a:gd name="connsiteX8" fmla="*/ 288051 w 1218438"/>
                  <a:gd name="connsiteY8" fmla="*/ 272593 h 820533"/>
                  <a:gd name="connsiteX9" fmla="*/ 384996 w 1218438"/>
                  <a:gd name="connsiteY9" fmla="*/ 181427 h 820533"/>
                  <a:gd name="connsiteX10" fmla="*/ 388048 w 1218438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438" h="820533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441672" y="820533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lnTo>
                      <a:pt x="388048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1" name="フリーフォーム: 図形 190">
              <a:extLst>
                <a:ext uri="{FF2B5EF4-FFF2-40B4-BE49-F238E27FC236}">
                  <a16:creationId xmlns:a16="http://schemas.microsoft.com/office/drawing/2014/main" id="{703E5DE8-C3FD-C9C2-5375-26ADA8149209}"/>
                </a:ext>
              </a:extLst>
            </p:cNvPr>
            <p:cNvSpPr/>
            <p:nvPr/>
          </p:nvSpPr>
          <p:spPr bwMode="auto">
            <a:xfrm>
              <a:off x="2702467" y="4017319"/>
              <a:ext cx="223838" cy="190500"/>
            </a:xfrm>
            <a:custGeom>
              <a:avLst/>
              <a:gdLst>
                <a:gd name="connsiteX0" fmla="*/ 76200 w 223838"/>
                <a:gd name="connsiteY0" fmla="*/ 0 h 190500"/>
                <a:gd name="connsiteX1" fmla="*/ 0 w 223838"/>
                <a:gd name="connsiteY1" fmla="*/ 90488 h 190500"/>
                <a:gd name="connsiteX2" fmla="*/ 76200 w 223838"/>
                <a:gd name="connsiteY2" fmla="*/ 190500 h 190500"/>
                <a:gd name="connsiteX3" fmla="*/ 204788 w 223838"/>
                <a:gd name="connsiteY3" fmla="*/ 166688 h 190500"/>
                <a:gd name="connsiteX4" fmla="*/ 223838 w 223838"/>
                <a:gd name="connsiteY4" fmla="*/ 66675 h 190500"/>
                <a:gd name="connsiteX5" fmla="*/ 76200 w 223838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90500">
                  <a:moveTo>
                    <a:pt x="76200" y="0"/>
                  </a:moveTo>
                  <a:lnTo>
                    <a:pt x="0" y="90488"/>
                  </a:lnTo>
                  <a:lnTo>
                    <a:pt x="76200" y="190500"/>
                  </a:lnTo>
                  <a:lnTo>
                    <a:pt x="204788" y="166688"/>
                  </a:lnTo>
                  <a:lnTo>
                    <a:pt x="223838" y="6667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92" name="フリーフォーム: 図形 191">
              <a:extLst>
                <a:ext uri="{FF2B5EF4-FFF2-40B4-BE49-F238E27FC236}">
                  <a16:creationId xmlns:a16="http://schemas.microsoft.com/office/drawing/2014/main" id="{3C11923C-9FAA-6EC9-C444-F6D0F27368DC}"/>
                </a:ext>
              </a:extLst>
            </p:cNvPr>
            <p:cNvSpPr/>
            <p:nvPr/>
          </p:nvSpPr>
          <p:spPr bwMode="auto">
            <a:xfrm>
              <a:off x="1182920" y="3938533"/>
              <a:ext cx="138112" cy="119063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01" name="グループ化 200">
            <a:extLst>
              <a:ext uri="{FF2B5EF4-FFF2-40B4-BE49-F238E27FC236}">
                <a16:creationId xmlns:a16="http://schemas.microsoft.com/office/drawing/2014/main" id="{EE5F696F-906F-2187-D413-F4755D4F80E4}"/>
              </a:ext>
            </a:extLst>
          </p:cNvPr>
          <p:cNvGrpSpPr/>
          <p:nvPr/>
        </p:nvGrpSpPr>
        <p:grpSpPr>
          <a:xfrm>
            <a:off x="6683730" y="1511949"/>
            <a:ext cx="2509451" cy="1340956"/>
            <a:chOff x="7140659" y="2976539"/>
            <a:chExt cx="2509451" cy="1340956"/>
          </a:xfrm>
        </p:grpSpPr>
        <p:grpSp>
          <p:nvGrpSpPr>
            <p:cNvPr id="202" name="グループ化 201">
              <a:extLst>
                <a:ext uri="{FF2B5EF4-FFF2-40B4-BE49-F238E27FC236}">
                  <a16:creationId xmlns:a16="http://schemas.microsoft.com/office/drawing/2014/main" id="{F305D568-A406-8377-D522-018DE703DAE7}"/>
                </a:ext>
              </a:extLst>
            </p:cNvPr>
            <p:cNvGrpSpPr/>
            <p:nvPr/>
          </p:nvGrpSpPr>
          <p:grpSpPr>
            <a:xfrm>
              <a:off x="7730116" y="2976539"/>
              <a:ext cx="1440391" cy="904921"/>
              <a:chOff x="4859095" y="4243772"/>
              <a:chExt cx="1440391" cy="904921"/>
            </a:xfrm>
          </p:grpSpPr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CB87F5E0-7AAC-5EFD-57C6-BAEDE66D5EB9}"/>
                  </a:ext>
                </a:extLst>
              </p:cNvPr>
              <p:cNvSpPr/>
              <p:nvPr/>
            </p:nvSpPr>
            <p:spPr bwMode="auto">
              <a:xfrm rot="1800000">
                <a:off x="4859095" y="4279841"/>
                <a:ext cx="1440391" cy="767689"/>
              </a:xfrm>
              <a:custGeom>
                <a:avLst/>
                <a:gdLst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160402 w 1440391"/>
                  <a:gd name="connsiteY3" fmla="*/ 164580 h 767689"/>
                  <a:gd name="connsiteX4" fmla="*/ 1235003 w 1440391"/>
                  <a:gd name="connsiteY4" fmla="*/ 213836 h 767689"/>
                  <a:gd name="connsiteX5" fmla="*/ 1423361 w 1440391"/>
                  <a:gd name="connsiteY5" fmla="*/ 213836 h 767689"/>
                  <a:gd name="connsiteX6" fmla="*/ 1440391 w 1440391"/>
                  <a:gd name="connsiteY6" fmla="*/ 332035 h 767689"/>
                  <a:gd name="connsiteX7" fmla="*/ 1283859 w 1440391"/>
                  <a:gd name="connsiteY7" fmla="*/ 378414 h 767689"/>
                  <a:gd name="connsiteX8" fmla="*/ 1402352 w 1440391"/>
                  <a:gd name="connsiteY8" fmla="*/ 456650 h 767689"/>
                  <a:gd name="connsiteX9" fmla="*/ 1104085 w 1440391"/>
                  <a:gd name="connsiteY9" fmla="*/ 511536 h 767689"/>
                  <a:gd name="connsiteX10" fmla="*/ 1242250 w 1440391"/>
                  <a:gd name="connsiteY10" fmla="*/ 585746 h 767689"/>
                  <a:gd name="connsiteX11" fmla="*/ 1014228 w 1440391"/>
                  <a:gd name="connsiteY11" fmla="*/ 673400 h 767689"/>
                  <a:gd name="connsiteX12" fmla="*/ 1063936 w 1440391"/>
                  <a:gd name="connsiteY12" fmla="*/ 767689 h 767689"/>
                  <a:gd name="connsiteX13" fmla="*/ 123457 w 1440391"/>
                  <a:gd name="connsiteY13" fmla="*/ 767688 h 767689"/>
                  <a:gd name="connsiteX14" fmla="*/ 325885 w 1440391"/>
                  <a:gd name="connsiteY14" fmla="*/ 553854 h 767689"/>
                  <a:gd name="connsiteX15" fmla="*/ 0 w 1440391"/>
                  <a:gd name="connsiteY15" fmla="*/ 553853 h 767689"/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160402 w 1440391"/>
                  <a:gd name="connsiteY3" fmla="*/ 164580 h 767689"/>
                  <a:gd name="connsiteX4" fmla="*/ 1235003 w 1440391"/>
                  <a:gd name="connsiteY4" fmla="*/ 213836 h 767689"/>
                  <a:gd name="connsiteX5" fmla="*/ 1423361 w 1440391"/>
                  <a:gd name="connsiteY5" fmla="*/ 213836 h 767689"/>
                  <a:gd name="connsiteX6" fmla="*/ 1440391 w 1440391"/>
                  <a:gd name="connsiteY6" fmla="*/ 332035 h 767689"/>
                  <a:gd name="connsiteX7" fmla="*/ 1283859 w 1440391"/>
                  <a:gd name="connsiteY7" fmla="*/ 378414 h 767689"/>
                  <a:gd name="connsiteX8" fmla="*/ 1402352 w 1440391"/>
                  <a:gd name="connsiteY8" fmla="*/ 456650 h 767689"/>
                  <a:gd name="connsiteX9" fmla="*/ 1104085 w 1440391"/>
                  <a:gd name="connsiteY9" fmla="*/ 511536 h 767689"/>
                  <a:gd name="connsiteX10" fmla="*/ 1242250 w 1440391"/>
                  <a:gd name="connsiteY10" fmla="*/ 585746 h 767689"/>
                  <a:gd name="connsiteX11" fmla="*/ 1014228 w 1440391"/>
                  <a:gd name="connsiteY11" fmla="*/ 673400 h 767689"/>
                  <a:gd name="connsiteX12" fmla="*/ 1063936 w 1440391"/>
                  <a:gd name="connsiteY12" fmla="*/ 767689 h 767689"/>
                  <a:gd name="connsiteX13" fmla="*/ 123457 w 1440391"/>
                  <a:gd name="connsiteY13" fmla="*/ 767688 h 767689"/>
                  <a:gd name="connsiteX14" fmla="*/ 0 w 1440391"/>
                  <a:gd name="connsiteY14" fmla="*/ 553853 h 767689"/>
                  <a:gd name="connsiteX15" fmla="*/ 524309 w 1440391"/>
                  <a:gd name="connsiteY15" fmla="*/ 0 h 767689"/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235003 w 1440391"/>
                  <a:gd name="connsiteY3" fmla="*/ 213836 h 767689"/>
                  <a:gd name="connsiteX4" fmla="*/ 1423361 w 1440391"/>
                  <a:gd name="connsiteY4" fmla="*/ 213836 h 767689"/>
                  <a:gd name="connsiteX5" fmla="*/ 1440391 w 1440391"/>
                  <a:gd name="connsiteY5" fmla="*/ 332035 h 767689"/>
                  <a:gd name="connsiteX6" fmla="*/ 1283859 w 1440391"/>
                  <a:gd name="connsiteY6" fmla="*/ 378414 h 767689"/>
                  <a:gd name="connsiteX7" fmla="*/ 1402352 w 1440391"/>
                  <a:gd name="connsiteY7" fmla="*/ 456650 h 767689"/>
                  <a:gd name="connsiteX8" fmla="*/ 1104085 w 1440391"/>
                  <a:gd name="connsiteY8" fmla="*/ 511536 h 767689"/>
                  <a:gd name="connsiteX9" fmla="*/ 1242250 w 1440391"/>
                  <a:gd name="connsiteY9" fmla="*/ 585746 h 767689"/>
                  <a:gd name="connsiteX10" fmla="*/ 1014228 w 1440391"/>
                  <a:gd name="connsiteY10" fmla="*/ 673400 h 767689"/>
                  <a:gd name="connsiteX11" fmla="*/ 1063936 w 1440391"/>
                  <a:gd name="connsiteY11" fmla="*/ 767689 h 767689"/>
                  <a:gd name="connsiteX12" fmla="*/ 123457 w 1440391"/>
                  <a:gd name="connsiteY12" fmla="*/ 767688 h 767689"/>
                  <a:gd name="connsiteX13" fmla="*/ 0 w 1440391"/>
                  <a:gd name="connsiteY13" fmla="*/ 553853 h 767689"/>
                  <a:gd name="connsiteX14" fmla="*/ 524309 w 1440391"/>
                  <a:gd name="connsiteY14" fmla="*/ 0 h 767689"/>
                  <a:gd name="connsiteX0" fmla="*/ 524309 w 1440391"/>
                  <a:gd name="connsiteY0" fmla="*/ 0 h 767689"/>
                  <a:gd name="connsiteX1" fmla="*/ 1299903 w 1440391"/>
                  <a:gd name="connsiteY1" fmla="*/ 1 h 767689"/>
                  <a:gd name="connsiteX2" fmla="*/ 1316933 w 1440391"/>
                  <a:gd name="connsiteY2" fmla="*/ 118201 h 767689"/>
                  <a:gd name="connsiteX3" fmla="*/ 1423361 w 1440391"/>
                  <a:gd name="connsiteY3" fmla="*/ 213836 h 767689"/>
                  <a:gd name="connsiteX4" fmla="*/ 1440391 w 1440391"/>
                  <a:gd name="connsiteY4" fmla="*/ 332035 h 767689"/>
                  <a:gd name="connsiteX5" fmla="*/ 1283859 w 1440391"/>
                  <a:gd name="connsiteY5" fmla="*/ 378414 h 767689"/>
                  <a:gd name="connsiteX6" fmla="*/ 1402352 w 1440391"/>
                  <a:gd name="connsiteY6" fmla="*/ 456650 h 767689"/>
                  <a:gd name="connsiteX7" fmla="*/ 1104085 w 1440391"/>
                  <a:gd name="connsiteY7" fmla="*/ 511536 h 767689"/>
                  <a:gd name="connsiteX8" fmla="*/ 1242250 w 1440391"/>
                  <a:gd name="connsiteY8" fmla="*/ 585746 h 767689"/>
                  <a:gd name="connsiteX9" fmla="*/ 1014228 w 1440391"/>
                  <a:gd name="connsiteY9" fmla="*/ 673400 h 767689"/>
                  <a:gd name="connsiteX10" fmla="*/ 1063936 w 1440391"/>
                  <a:gd name="connsiteY10" fmla="*/ 767689 h 767689"/>
                  <a:gd name="connsiteX11" fmla="*/ 123457 w 1440391"/>
                  <a:gd name="connsiteY11" fmla="*/ 767688 h 767689"/>
                  <a:gd name="connsiteX12" fmla="*/ 0 w 1440391"/>
                  <a:gd name="connsiteY12" fmla="*/ 553853 h 767689"/>
                  <a:gd name="connsiteX13" fmla="*/ 524309 w 1440391"/>
                  <a:gd name="connsiteY13" fmla="*/ 0 h 7676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440391" h="767689">
                    <a:moveTo>
                      <a:pt x="524309" y="0"/>
                    </a:moveTo>
                    <a:lnTo>
                      <a:pt x="1299903" y="1"/>
                    </a:lnTo>
                    <a:lnTo>
                      <a:pt x="1316933" y="118201"/>
                    </a:lnTo>
                    <a:lnTo>
                      <a:pt x="1423361" y="213836"/>
                    </a:lnTo>
                    <a:lnTo>
                      <a:pt x="1440391" y="332035"/>
                    </a:lnTo>
                    <a:lnTo>
                      <a:pt x="1283859" y="378414"/>
                    </a:lnTo>
                    <a:lnTo>
                      <a:pt x="1402352" y="456650"/>
                    </a:lnTo>
                    <a:lnTo>
                      <a:pt x="1104085" y="511536"/>
                    </a:lnTo>
                    <a:lnTo>
                      <a:pt x="1242250" y="585746"/>
                    </a:lnTo>
                    <a:lnTo>
                      <a:pt x="1014228" y="673400"/>
                    </a:lnTo>
                    <a:lnTo>
                      <a:pt x="1063936" y="767689"/>
                    </a:lnTo>
                    <a:lnTo>
                      <a:pt x="123457" y="767688"/>
                    </a:lnTo>
                    <a:lnTo>
                      <a:pt x="0" y="553853"/>
                    </a:lnTo>
                    <a:lnTo>
                      <a:pt x="524309" y="0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FDFA64BA-C076-2BCE-5F28-85C2859F8230}"/>
                  </a:ext>
                </a:extLst>
              </p:cNvPr>
              <p:cNvSpPr/>
              <p:nvPr/>
            </p:nvSpPr>
            <p:spPr bwMode="auto">
              <a:xfrm rot="1800000">
                <a:off x="5576629" y="4472106"/>
                <a:ext cx="695747" cy="676587"/>
              </a:xfrm>
              <a:custGeom>
                <a:avLst/>
                <a:gdLst>
                  <a:gd name="connsiteX0" fmla="*/ 407352 w 695747"/>
                  <a:gd name="connsiteY0" fmla="*/ 0 h 676587"/>
                  <a:gd name="connsiteX1" fmla="*/ 555259 w 695747"/>
                  <a:gd name="connsiteY1" fmla="*/ 0 h 676587"/>
                  <a:gd name="connsiteX2" fmla="*/ 572289 w 695747"/>
                  <a:gd name="connsiteY2" fmla="*/ 118200 h 676587"/>
                  <a:gd name="connsiteX3" fmla="*/ 678717 w 695747"/>
                  <a:gd name="connsiteY3" fmla="*/ 213835 h 676587"/>
                  <a:gd name="connsiteX4" fmla="*/ 695747 w 695747"/>
                  <a:gd name="connsiteY4" fmla="*/ 332034 h 676587"/>
                  <a:gd name="connsiteX5" fmla="*/ 539215 w 695747"/>
                  <a:gd name="connsiteY5" fmla="*/ 378413 h 676587"/>
                  <a:gd name="connsiteX6" fmla="*/ 657708 w 695747"/>
                  <a:gd name="connsiteY6" fmla="*/ 456649 h 676587"/>
                  <a:gd name="connsiteX7" fmla="*/ 359441 w 695747"/>
                  <a:gd name="connsiteY7" fmla="*/ 511535 h 676587"/>
                  <a:gd name="connsiteX8" fmla="*/ 497606 w 695747"/>
                  <a:gd name="connsiteY8" fmla="*/ 585745 h 676587"/>
                  <a:gd name="connsiteX9" fmla="*/ 269584 w 695747"/>
                  <a:gd name="connsiteY9" fmla="*/ 673399 h 676587"/>
                  <a:gd name="connsiteX10" fmla="*/ 271265 w 695747"/>
                  <a:gd name="connsiteY10" fmla="*/ 676587 h 676587"/>
                  <a:gd name="connsiteX11" fmla="*/ 271011 w 695747"/>
                  <a:gd name="connsiteY11" fmla="*/ 676564 h 676587"/>
                  <a:gd name="connsiteX12" fmla="*/ 174976 w 695747"/>
                  <a:gd name="connsiteY12" fmla="*/ 534037 h 676587"/>
                  <a:gd name="connsiteX13" fmla="*/ 143296 w 695747"/>
                  <a:gd name="connsiteY13" fmla="*/ 450591 h 676587"/>
                  <a:gd name="connsiteX14" fmla="*/ 0 w 695747"/>
                  <a:gd name="connsiteY14" fmla="*/ 373844 h 676587"/>
                  <a:gd name="connsiteX15" fmla="*/ 116970 w 695747"/>
                  <a:gd name="connsiteY15" fmla="*/ 243069 h 6765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5747" h="676587">
                    <a:moveTo>
                      <a:pt x="407352" y="0"/>
                    </a:moveTo>
                    <a:lnTo>
                      <a:pt x="555259" y="0"/>
                    </a:lnTo>
                    <a:lnTo>
                      <a:pt x="572289" y="118200"/>
                    </a:lnTo>
                    <a:lnTo>
                      <a:pt x="678717" y="213835"/>
                    </a:lnTo>
                    <a:lnTo>
                      <a:pt x="695747" y="332034"/>
                    </a:lnTo>
                    <a:lnTo>
                      <a:pt x="539215" y="378413"/>
                    </a:lnTo>
                    <a:lnTo>
                      <a:pt x="657708" y="456649"/>
                    </a:lnTo>
                    <a:lnTo>
                      <a:pt x="359441" y="511535"/>
                    </a:lnTo>
                    <a:lnTo>
                      <a:pt x="497606" y="585745"/>
                    </a:lnTo>
                    <a:lnTo>
                      <a:pt x="269584" y="673399"/>
                    </a:lnTo>
                    <a:lnTo>
                      <a:pt x="271265" y="676587"/>
                    </a:lnTo>
                    <a:lnTo>
                      <a:pt x="271011" y="676564"/>
                    </a:lnTo>
                    <a:lnTo>
                      <a:pt x="174976" y="534037"/>
                    </a:lnTo>
                    <a:lnTo>
                      <a:pt x="143296" y="450591"/>
                    </a:lnTo>
                    <a:lnTo>
                      <a:pt x="0" y="373844"/>
                    </a:lnTo>
                    <a:lnTo>
                      <a:pt x="116970" y="243069"/>
                    </a:lnTo>
                    <a:close/>
                  </a:path>
                </a:pathLst>
              </a:custGeom>
              <a:solidFill>
                <a:srgbClr val="9933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D6E25574-E6BC-5AFB-DDC5-1483CA88313F}"/>
                  </a:ext>
                </a:extLst>
              </p:cNvPr>
              <p:cNvSpPr/>
              <p:nvPr/>
            </p:nvSpPr>
            <p:spPr bwMode="auto">
              <a:xfrm rot="1800000">
                <a:off x="4920821" y="4243772"/>
                <a:ext cx="1316934" cy="553854"/>
              </a:xfrm>
              <a:custGeom>
                <a:avLst/>
                <a:gdLst>
                  <a:gd name="connsiteX0" fmla="*/ 524310 w 1316934"/>
                  <a:gd name="connsiteY0" fmla="*/ 0 h 553854"/>
                  <a:gd name="connsiteX1" fmla="*/ 1299904 w 1316934"/>
                  <a:gd name="connsiteY1" fmla="*/ 1 h 553854"/>
                  <a:gd name="connsiteX2" fmla="*/ 1316934 w 1316934"/>
                  <a:gd name="connsiteY2" fmla="*/ 118200 h 553854"/>
                  <a:gd name="connsiteX3" fmla="*/ 1160402 w 1316934"/>
                  <a:gd name="connsiteY3" fmla="*/ 164579 h 553854"/>
                  <a:gd name="connsiteX4" fmla="*/ 1278895 w 1316934"/>
                  <a:gd name="connsiteY4" fmla="*/ 242815 h 553854"/>
                  <a:gd name="connsiteX5" fmla="*/ 980628 w 1316934"/>
                  <a:gd name="connsiteY5" fmla="*/ 297701 h 553854"/>
                  <a:gd name="connsiteX6" fmla="*/ 1118793 w 1316934"/>
                  <a:gd name="connsiteY6" fmla="*/ 371911 h 553854"/>
                  <a:gd name="connsiteX7" fmla="*/ 890771 w 1316934"/>
                  <a:gd name="connsiteY7" fmla="*/ 459565 h 553854"/>
                  <a:gd name="connsiteX8" fmla="*/ 940479 w 1316934"/>
                  <a:gd name="connsiteY8" fmla="*/ 553854 h 553854"/>
                  <a:gd name="connsiteX9" fmla="*/ 0 w 1316934"/>
                  <a:gd name="connsiteY9" fmla="*/ 553853 h 553854"/>
                  <a:gd name="connsiteX10" fmla="*/ 524310 w 1316934"/>
                  <a:gd name="connsiteY10" fmla="*/ 0 h 5538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16934" h="553854">
                    <a:moveTo>
                      <a:pt x="524310" y="0"/>
                    </a:moveTo>
                    <a:lnTo>
                      <a:pt x="1299904" y="1"/>
                    </a:lnTo>
                    <a:lnTo>
                      <a:pt x="1316934" y="118200"/>
                    </a:lnTo>
                    <a:lnTo>
                      <a:pt x="1160402" y="164579"/>
                    </a:lnTo>
                    <a:lnTo>
                      <a:pt x="1278895" y="242815"/>
                    </a:lnTo>
                    <a:lnTo>
                      <a:pt x="980628" y="297701"/>
                    </a:lnTo>
                    <a:lnTo>
                      <a:pt x="1118793" y="371911"/>
                    </a:lnTo>
                    <a:lnTo>
                      <a:pt x="890771" y="459565"/>
                    </a:lnTo>
                    <a:lnTo>
                      <a:pt x="940479" y="553854"/>
                    </a:lnTo>
                    <a:lnTo>
                      <a:pt x="0" y="553853"/>
                    </a:lnTo>
                    <a:lnTo>
                      <a:pt x="524310" y="0"/>
                    </a:lnTo>
                    <a:close/>
                  </a:path>
                </a:pathLst>
              </a:custGeom>
              <a:solidFill>
                <a:srgbClr val="CC99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5199052-4DCF-F53B-671E-B43BE6539BBB}"/>
                  </a:ext>
                </a:extLst>
              </p:cNvPr>
              <p:cNvSpPr/>
              <p:nvPr/>
            </p:nvSpPr>
            <p:spPr bwMode="auto">
              <a:xfrm>
                <a:off x="5079206" y="4286250"/>
                <a:ext cx="773386" cy="305272"/>
              </a:xfrm>
              <a:custGeom>
                <a:avLst/>
                <a:gdLst>
                  <a:gd name="connsiteX0" fmla="*/ 0 w 773386"/>
                  <a:gd name="connsiteY0" fmla="*/ 130969 h 305272"/>
                  <a:gd name="connsiteX1" fmla="*/ 373857 w 773386"/>
                  <a:gd name="connsiteY1" fmla="*/ 285750 h 305272"/>
                  <a:gd name="connsiteX2" fmla="*/ 771525 w 773386"/>
                  <a:gd name="connsiteY2" fmla="*/ 271463 h 305272"/>
                  <a:gd name="connsiteX3" fmla="*/ 495300 w 773386"/>
                  <a:gd name="connsiteY3" fmla="*/ 0 h 305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73386" h="305272">
                    <a:moveTo>
                      <a:pt x="0" y="130969"/>
                    </a:moveTo>
                    <a:cubicBezTo>
                      <a:pt x="122635" y="196651"/>
                      <a:pt x="245270" y="262334"/>
                      <a:pt x="373857" y="285750"/>
                    </a:cubicBezTo>
                    <a:cubicBezTo>
                      <a:pt x="502445" y="309166"/>
                      <a:pt x="751285" y="319088"/>
                      <a:pt x="771525" y="271463"/>
                    </a:cubicBezTo>
                    <a:cubicBezTo>
                      <a:pt x="791765" y="223838"/>
                      <a:pt x="643532" y="111919"/>
                      <a:pt x="495300" y="0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19A1427-2638-F8C9-02BB-AEFF85056B2D}"/>
                  </a:ext>
                </a:extLst>
              </p:cNvPr>
              <p:cNvSpPr/>
              <p:nvPr/>
            </p:nvSpPr>
            <p:spPr bwMode="auto">
              <a:xfrm>
                <a:off x="5178025" y="4329101"/>
                <a:ext cx="551846" cy="192648"/>
              </a:xfrm>
              <a:custGeom>
                <a:avLst/>
                <a:gdLst>
                  <a:gd name="connsiteX0" fmla="*/ 0 w 773386"/>
                  <a:gd name="connsiteY0" fmla="*/ 130969 h 305272"/>
                  <a:gd name="connsiteX1" fmla="*/ 373857 w 773386"/>
                  <a:gd name="connsiteY1" fmla="*/ 285750 h 305272"/>
                  <a:gd name="connsiteX2" fmla="*/ 771525 w 773386"/>
                  <a:gd name="connsiteY2" fmla="*/ 271463 h 305272"/>
                  <a:gd name="connsiteX3" fmla="*/ 495300 w 773386"/>
                  <a:gd name="connsiteY3" fmla="*/ 0 h 305272"/>
                  <a:gd name="connsiteX0" fmla="*/ 0 w 790264"/>
                  <a:gd name="connsiteY0" fmla="*/ 130969 h 363379"/>
                  <a:gd name="connsiteX1" fmla="*/ 373857 w 790264"/>
                  <a:gd name="connsiteY1" fmla="*/ 285750 h 363379"/>
                  <a:gd name="connsiteX2" fmla="*/ 788574 w 790264"/>
                  <a:gd name="connsiteY2" fmla="*/ 347820 h 363379"/>
                  <a:gd name="connsiteX3" fmla="*/ 495300 w 790264"/>
                  <a:gd name="connsiteY3" fmla="*/ 0 h 363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264" h="363379">
                    <a:moveTo>
                      <a:pt x="0" y="130969"/>
                    </a:moveTo>
                    <a:cubicBezTo>
                      <a:pt x="122635" y="196651"/>
                      <a:pt x="242428" y="249608"/>
                      <a:pt x="373857" y="285750"/>
                    </a:cubicBezTo>
                    <a:cubicBezTo>
                      <a:pt x="505286" y="321892"/>
                      <a:pt x="768334" y="395445"/>
                      <a:pt x="788574" y="347820"/>
                    </a:cubicBezTo>
                    <a:cubicBezTo>
                      <a:pt x="808814" y="300195"/>
                      <a:pt x="643532" y="111919"/>
                      <a:pt x="495300" y="0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5BABF6C8-4A08-D205-9910-22FD59C91476}"/>
                  </a:ext>
                </a:extLst>
              </p:cNvPr>
              <p:cNvSpPr/>
              <p:nvPr/>
            </p:nvSpPr>
            <p:spPr bwMode="auto">
              <a:xfrm>
                <a:off x="5258908" y="4329101"/>
                <a:ext cx="296465" cy="103495"/>
              </a:xfrm>
              <a:custGeom>
                <a:avLst/>
                <a:gdLst>
                  <a:gd name="connsiteX0" fmla="*/ 0 w 773386"/>
                  <a:gd name="connsiteY0" fmla="*/ 130969 h 305272"/>
                  <a:gd name="connsiteX1" fmla="*/ 373857 w 773386"/>
                  <a:gd name="connsiteY1" fmla="*/ 285750 h 305272"/>
                  <a:gd name="connsiteX2" fmla="*/ 771525 w 773386"/>
                  <a:gd name="connsiteY2" fmla="*/ 271463 h 305272"/>
                  <a:gd name="connsiteX3" fmla="*/ 495300 w 773386"/>
                  <a:gd name="connsiteY3" fmla="*/ 0 h 305272"/>
                  <a:gd name="connsiteX0" fmla="*/ 0 w 790264"/>
                  <a:gd name="connsiteY0" fmla="*/ 130969 h 363379"/>
                  <a:gd name="connsiteX1" fmla="*/ 373857 w 790264"/>
                  <a:gd name="connsiteY1" fmla="*/ 285750 h 363379"/>
                  <a:gd name="connsiteX2" fmla="*/ 788574 w 790264"/>
                  <a:gd name="connsiteY2" fmla="*/ 347820 h 363379"/>
                  <a:gd name="connsiteX3" fmla="*/ 495300 w 790264"/>
                  <a:gd name="connsiteY3" fmla="*/ 0 h 3633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90264" h="363379">
                    <a:moveTo>
                      <a:pt x="0" y="130969"/>
                    </a:moveTo>
                    <a:cubicBezTo>
                      <a:pt x="122635" y="196651"/>
                      <a:pt x="242428" y="249608"/>
                      <a:pt x="373857" y="285750"/>
                    </a:cubicBezTo>
                    <a:cubicBezTo>
                      <a:pt x="505286" y="321892"/>
                      <a:pt x="768334" y="395445"/>
                      <a:pt x="788574" y="347820"/>
                    </a:cubicBezTo>
                    <a:cubicBezTo>
                      <a:pt x="808814" y="300195"/>
                      <a:pt x="643532" y="111919"/>
                      <a:pt x="495300" y="0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3" name="グループ化 202">
              <a:extLst>
                <a:ext uri="{FF2B5EF4-FFF2-40B4-BE49-F238E27FC236}">
                  <a16:creationId xmlns:a16="http://schemas.microsoft.com/office/drawing/2014/main" id="{877F562B-22F9-417F-06B7-9BA1EFFAAD1F}"/>
                </a:ext>
              </a:extLst>
            </p:cNvPr>
            <p:cNvGrpSpPr/>
            <p:nvPr/>
          </p:nvGrpSpPr>
          <p:grpSpPr>
            <a:xfrm>
              <a:off x="7140659" y="3238122"/>
              <a:ext cx="1175294" cy="715929"/>
              <a:chOff x="4194399" y="4421981"/>
              <a:chExt cx="1175294" cy="715929"/>
            </a:xfrm>
          </p:grpSpPr>
          <p:grpSp>
            <p:nvGrpSpPr>
              <p:cNvPr id="213" name="グループ化 212">
                <a:extLst>
                  <a:ext uri="{FF2B5EF4-FFF2-40B4-BE49-F238E27FC236}">
                    <a16:creationId xmlns:a16="http://schemas.microsoft.com/office/drawing/2014/main" id="{1DC4A041-2698-F02C-7493-A98E3B2C3A78}"/>
                  </a:ext>
                </a:extLst>
              </p:cNvPr>
              <p:cNvGrpSpPr/>
              <p:nvPr/>
            </p:nvGrpSpPr>
            <p:grpSpPr>
              <a:xfrm>
                <a:off x="4194399" y="4505355"/>
                <a:ext cx="1175294" cy="632555"/>
                <a:chOff x="3935977" y="4434511"/>
                <a:chExt cx="1175294" cy="632555"/>
              </a:xfrm>
            </p:grpSpPr>
            <p:sp>
              <p:nvSpPr>
                <p:cNvPr id="216" name="フリーフォーム: 図形 215">
                  <a:extLst>
                    <a:ext uri="{FF2B5EF4-FFF2-40B4-BE49-F238E27FC236}">
                      <a16:creationId xmlns:a16="http://schemas.microsoft.com/office/drawing/2014/main" id="{60E8924E-A155-7CAF-394A-442ED8502731}"/>
                    </a:ext>
                  </a:extLst>
                </p:cNvPr>
                <p:cNvSpPr/>
                <p:nvPr/>
              </p:nvSpPr>
              <p:spPr bwMode="auto">
                <a:xfrm rot="1800000">
                  <a:off x="3935977" y="4453938"/>
                  <a:ext cx="1175294" cy="437451"/>
                </a:xfrm>
                <a:custGeom>
                  <a:avLst/>
                  <a:gdLst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260258 w 1175294"/>
                    <a:gd name="connsiteY12" fmla="*/ 266680 h 437451"/>
                    <a:gd name="connsiteX13" fmla="*/ 0 w 1175294"/>
                    <a:gd name="connsiteY13" fmla="*/ 26668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0 w 1175294"/>
                    <a:gd name="connsiteY12" fmla="*/ 266680 h 437451"/>
                    <a:gd name="connsiteX13" fmla="*/ 252457 w 1175294"/>
                    <a:gd name="connsiteY13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03378 w 1175294"/>
                    <a:gd name="connsiteY3" fmla="*/ 170771 h 437451"/>
                    <a:gd name="connsiteX4" fmla="*/ 1082634 w 1175294"/>
                    <a:gd name="connsiteY4" fmla="*/ 170771 h 437451"/>
                    <a:gd name="connsiteX5" fmla="*/ 1175294 w 1175294"/>
                    <a:gd name="connsiteY5" fmla="*/ 276206 h 437451"/>
                    <a:gd name="connsiteX6" fmla="*/ 1047732 w 1175294"/>
                    <a:gd name="connsiteY6" fmla="*/ 283863 h 437451"/>
                    <a:gd name="connsiteX7" fmla="*/ 1123703 w 1175294"/>
                    <a:gd name="connsiteY7" fmla="*/ 364650 h 437451"/>
                    <a:gd name="connsiteX8" fmla="*/ 840234 w 1175294"/>
                    <a:gd name="connsiteY8" fmla="*/ 381665 h 437451"/>
                    <a:gd name="connsiteX9" fmla="*/ 892087 w 1175294"/>
                    <a:gd name="connsiteY9" fmla="*/ 437451 h 437451"/>
                    <a:gd name="connsiteX10" fmla="*/ 98595 w 1175294"/>
                    <a:gd name="connsiteY10" fmla="*/ 437451 h 437451"/>
                    <a:gd name="connsiteX11" fmla="*/ 0 w 1175294"/>
                    <a:gd name="connsiteY11" fmla="*/ 266680 h 437451"/>
                    <a:gd name="connsiteX12" fmla="*/ 252457 w 1175294"/>
                    <a:gd name="connsiteY12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82634 w 1175294"/>
                    <a:gd name="connsiteY3" fmla="*/ 170771 h 437451"/>
                    <a:gd name="connsiteX4" fmla="*/ 1175294 w 1175294"/>
                    <a:gd name="connsiteY4" fmla="*/ 276206 h 437451"/>
                    <a:gd name="connsiteX5" fmla="*/ 1047732 w 1175294"/>
                    <a:gd name="connsiteY5" fmla="*/ 283863 h 437451"/>
                    <a:gd name="connsiteX6" fmla="*/ 1123703 w 1175294"/>
                    <a:gd name="connsiteY6" fmla="*/ 364650 h 437451"/>
                    <a:gd name="connsiteX7" fmla="*/ 840234 w 1175294"/>
                    <a:gd name="connsiteY7" fmla="*/ 381665 h 437451"/>
                    <a:gd name="connsiteX8" fmla="*/ 892087 w 1175294"/>
                    <a:gd name="connsiteY8" fmla="*/ 437451 h 437451"/>
                    <a:gd name="connsiteX9" fmla="*/ 98595 w 1175294"/>
                    <a:gd name="connsiteY9" fmla="*/ 437451 h 437451"/>
                    <a:gd name="connsiteX10" fmla="*/ 0 w 1175294"/>
                    <a:gd name="connsiteY10" fmla="*/ 266680 h 437451"/>
                    <a:gd name="connsiteX11" fmla="*/ 252457 w 1175294"/>
                    <a:gd name="connsiteY11" fmla="*/ 0 h 437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5294" h="437451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1082634" y="170771"/>
                      </a:lnTo>
                      <a:lnTo>
                        <a:pt x="1175294" y="276206"/>
                      </a:lnTo>
                      <a:lnTo>
                        <a:pt x="1047732" y="283863"/>
                      </a:lnTo>
                      <a:lnTo>
                        <a:pt x="1123703" y="364650"/>
                      </a:lnTo>
                      <a:lnTo>
                        <a:pt x="840234" y="381665"/>
                      </a:lnTo>
                      <a:lnTo>
                        <a:pt x="892087" y="437451"/>
                      </a:lnTo>
                      <a:lnTo>
                        <a:pt x="98595" y="437451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2CCD0692-81B9-56F8-1E50-A2DC3E7C790F}"/>
                    </a:ext>
                  </a:extLst>
                </p:cNvPr>
                <p:cNvSpPr/>
                <p:nvPr/>
              </p:nvSpPr>
              <p:spPr bwMode="auto">
                <a:xfrm>
                  <a:off x="4605338" y="4643438"/>
                  <a:ext cx="419061" cy="423628"/>
                </a:xfrm>
                <a:custGeom>
                  <a:avLst/>
                  <a:gdLst>
                    <a:gd name="connsiteX0" fmla="*/ 47625 w 419061"/>
                    <a:gd name="connsiteY0" fmla="*/ 0 h 423628"/>
                    <a:gd name="connsiteX1" fmla="*/ 190500 w 419061"/>
                    <a:gd name="connsiteY1" fmla="*/ 19050 h 423628"/>
                    <a:gd name="connsiteX2" fmla="*/ 340385 w 419061"/>
                    <a:gd name="connsiteY2" fmla="*/ 8470 h 423628"/>
                    <a:gd name="connsiteX3" fmla="*/ 391533 w 419061"/>
                    <a:gd name="connsiteY3" fmla="*/ 38000 h 423628"/>
                    <a:gd name="connsiteX4" fmla="*/ 419061 w 419061"/>
                    <a:gd name="connsiteY4" fmla="*/ 175639 h 423628"/>
                    <a:gd name="connsiteX5" fmla="*/ 391533 w 419061"/>
                    <a:gd name="connsiteY5" fmla="*/ 235189 h 423628"/>
                    <a:gd name="connsiteX6" fmla="*/ 419061 w 419061"/>
                    <a:gd name="connsiteY6" fmla="*/ 372829 h 423628"/>
                    <a:gd name="connsiteX7" fmla="*/ 304761 w 419061"/>
                    <a:gd name="connsiteY7" fmla="*/ 315679 h 423628"/>
                    <a:gd name="connsiteX8" fmla="*/ 330160 w 419061"/>
                    <a:gd name="connsiteY8" fmla="*/ 423628 h 423628"/>
                    <a:gd name="connsiteX9" fmla="*/ 76161 w 419061"/>
                    <a:gd name="connsiteY9" fmla="*/ 296629 h 423628"/>
                    <a:gd name="connsiteX10" fmla="*/ 82424 w 419061"/>
                    <a:gd name="connsiteY10" fmla="*/ 323958 h 423628"/>
                    <a:gd name="connsiteX11" fmla="*/ 54768 w 419061"/>
                    <a:gd name="connsiteY11" fmla="*/ 288131 h 423628"/>
                    <a:gd name="connsiteX12" fmla="*/ 59531 w 419061"/>
                    <a:gd name="connsiteY12" fmla="*/ 169068 h 423628"/>
                    <a:gd name="connsiteX13" fmla="*/ 0 w 419061"/>
                    <a:gd name="connsiteY13" fmla="*/ 42862 h 423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9061" h="423628">
                      <a:moveTo>
                        <a:pt x="47625" y="0"/>
                      </a:moveTo>
                      <a:lnTo>
                        <a:pt x="190500" y="19050"/>
                      </a:lnTo>
                      <a:lnTo>
                        <a:pt x="340385" y="8470"/>
                      </a:lnTo>
                      <a:lnTo>
                        <a:pt x="391533" y="38000"/>
                      </a:lnTo>
                      <a:lnTo>
                        <a:pt x="419061" y="175639"/>
                      </a:lnTo>
                      <a:lnTo>
                        <a:pt x="391533" y="235189"/>
                      </a:lnTo>
                      <a:lnTo>
                        <a:pt x="419061" y="372829"/>
                      </a:lnTo>
                      <a:lnTo>
                        <a:pt x="304761" y="315679"/>
                      </a:lnTo>
                      <a:lnTo>
                        <a:pt x="330160" y="423628"/>
                      </a:lnTo>
                      <a:lnTo>
                        <a:pt x="76161" y="296629"/>
                      </a:lnTo>
                      <a:lnTo>
                        <a:pt x="82424" y="323958"/>
                      </a:lnTo>
                      <a:lnTo>
                        <a:pt x="54768" y="288131"/>
                      </a:lnTo>
                      <a:lnTo>
                        <a:pt x="59531" y="169068"/>
                      </a:lnTo>
                      <a:lnTo>
                        <a:pt x="0" y="42862"/>
                      </a:lnTo>
                      <a:close/>
                    </a:path>
                  </a:pathLst>
                </a:custGeom>
                <a:solidFill>
                  <a:srgbClr val="9933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CAE8CDF-C187-A2DD-0FC9-BF6EE3F5C605}"/>
                    </a:ext>
                  </a:extLst>
                </p:cNvPr>
                <p:cNvSpPr/>
                <p:nvPr/>
              </p:nvSpPr>
              <p:spPr bwMode="auto">
                <a:xfrm rot="1800000">
                  <a:off x="3985275" y="4434511"/>
                  <a:ext cx="1076699" cy="266680"/>
                </a:xfrm>
                <a:custGeom>
                  <a:avLst/>
                  <a:gdLst>
                    <a:gd name="connsiteX0" fmla="*/ 252457 w 1076699"/>
                    <a:gd name="connsiteY0" fmla="*/ 0 h 266680"/>
                    <a:gd name="connsiteX1" fmla="*/ 984039 w 1076699"/>
                    <a:gd name="connsiteY1" fmla="*/ 0 h 266680"/>
                    <a:gd name="connsiteX2" fmla="*/ 1076699 w 1076699"/>
                    <a:gd name="connsiteY2" fmla="*/ 105435 h 266680"/>
                    <a:gd name="connsiteX3" fmla="*/ 949137 w 1076699"/>
                    <a:gd name="connsiteY3" fmla="*/ 113092 h 266680"/>
                    <a:gd name="connsiteX4" fmla="*/ 1025109 w 1076699"/>
                    <a:gd name="connsiteY4" fmla="*/ 193879 h 266680"/>
                    <a:gd name="connsiteX5" fmla="*/ 741639 w 1076699"/>
                    <a:gd name="connsiteY5" fmla="*/ 210894 h 266680"/>
                    <a:gd name="connsiteX6" fmla="*/ 793492 w 1076699"/>
                    <a:gd name="connsiteY6" fmla="*/ 266680 h 266680"/>
                    <a:gd name="connsiteX7" fmla="*/ 0 w 1076699"/>
                    <a:gd name="connsiteY7" fmla="*/ 266680 h 266680"/>
                    <a:gd name="connsiteX8" fmla="*/ 252457 w 1076699"/>
                    <a:gd name="connsiteY8" fmla="*/ 0 h 266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76699" h="266680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949137" y="113092"/>
                      </a:lnTo>
                      <a:lnTo>
                        <a:pt x="1025109" y="193879"/>
                      </a:lnTo>
                      <a:lnTo>
                        <a:pt x="741639" y="210894"/>
                      </a:lnTo>
                      <a:lnTo>
                        <a:pt x="793492" y="266680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D4E17977-CB44-EBCC-FFC5-1F9092078F82}"/>
                  </a:ext>
                </a:extLst>
              </p:cNvPr>
              <p:cNvSpPr/>
              <p:nvPr/>
            </p:nvSpPr>
            <p:spPr bwMode="auto">
              <a:xfrm>
                <a:off x="4595813" y="4421981"/>
                <a:ext cx="507206" cy="35480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CC807EBF-079A-E306-C63D-F203FA1A9B95}"/>
                  </a:ext>
                </a:extLst>
              </p:cNvPr>
              <p:cNvSpPr/>
              <p:nvPr/>
            </p:nvSpPr>
            <p:spPr bwMode="auto">
              <a:xfrm>
                <a:off x="4452938" y="4467225"/>
                <a:ext cx="446466" cy="24705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04" name="グループ化 203">
              <a:extLst>
                <a:ext uri="{FF2B5EF4-FFF2-40B4-BE49-F238E27FC236}">
                  <a16:creationId xmlns:a16="http://schemas.microsoft.com/office/drawing/2014/main" id="{2F90B020-3C5A-4028-2497-6E3E74213850}"/>
                </a:ext>
              </a:extLst>
            </p:cNvPr>
            <p:cNvGrpSpPr/>
            <p:nvPr/>
          </p:nvGrpSpPr>
          <p:grpSpPr>
            <a:xfrm flipH="1">
              <a:off x="8335456" y="3684334"/>
              <a:ext cx="1314654" cy="633161"/>
              <a:chOff x="6153337" y="3638803"/>
              <a:chExt cx="1314654" cy="633161"/>
            </a:xfrm>
          </p:grpSpPr>
          <p:sp>
            <p:nvSpPr>
              <p:cNvPr id="205" name="四角形: 角を丸くする 204">
                <a:extLst>
                  <a:ext uri="{FF2B5EF4-FFF2-40B4-BE49-F238E27FC236}">
                    <a16:creationId xmlns:a16="http://schemas.microsoft.com/office/drawing/2014/main" id="{5C34E6AF-1C33-6CE2-9E6C-CA8F8D3962FD}"/>
                  </a:ext>
                </a:extLst>
              </p:cNvPr>
              <p:cNvSpPr/>
              <p:nvPr/>
            </p:nvSpPr>
            <p:spPr bwMode="auto">
              <a:xfrm rot="1800000">
                <a:off x="6153337" y="3638803"/>
                <a:ext cx="1314654" cy="41145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6" name="楕円 205">
                <a:extLst>
                  <a:ext uri="{FF2B5EF4-FFF2-40B4-BE49-F238E27FC236}">
                    <a16:creationId xmlns:a16="http://schemas.microsoft.com/office/drawing/2014/main" id="{2B903ECF-787C-2E23-F72A-9E6628F8FBFF}"/>
                  </a:ext>
                </a:extLst>
              </p:cNvPr>
              <p:cNvSpPr/>
              <p:nvPr/>
            </p:nvSpPr>
            <p:spPr bwMode="auto">
              <a:xfrm>
                <a:off x="7027069" y="3874774"/>
                <a:ext cx="379548" cy="397190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7" name="四角形: 角を丸くする 206">
                <a:extLst>
                  <a:ext uri="{FF2B5EF4-FFF2-40B4-BE49-F238E27FC236}">
                    <a16:creationId xmlns:a16="http://schemas.microsoft.com/office/drawing/2014/main" id="{7467F3DD-45E3-9920-0322-3E8823F124FF}"/>
                  </a:ext>
                </a:extLst>
              </p:cNvPr>
              <p:cNvSpPr/>
              <p:nvPr/>
            </p:nvSpPr>
            <p:spPr bwMode="auto">
              <a:xfrm rot="4500000">
                <a:off x="6552544" y="3928203"/>
                <a:ext cx="359647" cy="13972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8" name="楕円 207">
                <a:extLst>
                  <a:ext uri="{FF2B5EF4-FFF2-40B4-BE49-F238E27FC236}">
                    <a16:creationId xmlns:a16="http://schemas.microsoft.com/office/drawing/2014/main" id="{C37BD14E-354B-454A-2310-88C71C950712}"/>
                  </a:ext>
                </a:extLst>
              </p:cNvPr>
              <p:cNvSpPr/>
              <p:nvPr/>
            </p:nvSpPr>
            <p:spPr bwMode="auto">
              <a:xfrm>
                <a:off x="6695657" y="4038600"/>
                <a:ext cx="138531" cy="140644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09" name="楕円 208">
                <a:extLst>
                  <a:ext uri="{FF2B5EF4-FFF2-40B4-BE49-F238E27FC236}">
                    <a16:creationId xmlns:a16="http://schemas.microsoft.com/office/drawing/2014/main" id="{C15C7975-AA05-7CF7-07AD-A27568619B6F}"/>
                  </a:ext>
                </a:extLst>
              </p:cNvPr>
              <p:cNvSpPr/>
              <p:nvPr/>
            </p:nvSpPr>
            <p:spPr bwMode="auto">
              <a:xfrm>
                <a:off x="7081837" y="3921920"/>
                <a:ext cx="276226" cy="304798"/>
              </a:xfrm>
              <a:prstGeom prst="ellipse">
                <a:avLst/>
              </a:prstGeom>
              <a:solidFill>
                <a:srgbClr val="FFCC66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5D014D9E-D0EE-2EA1-DAE9-5640C42AE2CF}"/>
                  </a:ext>
                </a:extLst>
              </p:cNvPr>
              <p:cNvSpPr/>
              <p:nvPr/>
            </p:nvSpPr>
            <p:spPr bwMode="auto">
              <a:xfrm>
                <a:off x="7119939" y="3950480"/>
                <a:ext cx="207170" cy="242920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393D4808-DE22-7E70-6DB9-0D38A8134CE3}"/>
                  </a:ext>
                </a:extLst>
              </p:cNvPr>
              <p:cNvSpPr/>
              <p:nvPr/>
            </p:nvSpPr>
            <p:spPr bwMode="auto">
              <a:xfrm>
                <a:off x="7143626" y="3983831"/>
                <a:ext cx="150284" cy="176218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D504B269-C09D-AECF-38A1-BB3EFE576F01}"/>
                  </a:ext>
                </a:extLst>
              </p:cNvPr>
              <p:cNvSpPr/>
              <p:nvPr/>
            </p:nvSpPr>
            <p:spPr bwMode="auto">
              <a:xfrm>
                <a:off x="7181854" y="4038599"/>
                <a:ext cx="69451" cy="83349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21" name="グループ化 320">
            <a:extLst>
              <a:ext uri="{FF2B5EF4-FFF2-40B4-BE49-F238E27FC236}">
                <a16:creationId xmlns:a16="http://schemas.microsoft.com/office/drawing/2014/main" id="{8CA30E7A-4BC3-D8D5-EA9B-1312C1566AFF}"/>
              </a:ext>
            </a:extLst>
          </p:cNvPr>
          <p:cNvGrpSpPr/>
          <p:nvPr/>
        </p:nvGrpSpPr>
        <p:grpSpPr>
          <a:xfrm>
            <a:off x="3758476" y="4492107"/>
            <a:ext cx="2459789" cy="1428099"/>
            <a:chOff x="3758476" y="4569177"/>
            <a:chExt cx="2459789" cy="1428099"/>
          </a:xfrm>
        </p:grpSpPr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E9C8BBE6-A856-CC35-4777-698367BBB297}"/>
                </a:ext>
              </a:extLst>
            </p:cNvPr>
            <p:cNvSpPr/>
            <p:nvPr/>
          </p:nvSpPr>
          <p:spPr bwMode="auto">
            <a:xfrm rot="1625834">
              <a:off x="4462842" y="5386393"/>
              <a:ext cx="644753" cy="252626"/>
            </a:xfrm>
            <a:custGeom>
              <a:avLst/>
              <a:gdLst>
                <a:gd name="connsiteX0" fmla="*/ 174550 w 940013"/>
                <a:gd name="connsiteY0" fmla="*/ 208602 h 368314"/>
                <a:gd name="connsiteX1" fmla="*/ 444913 w 940013"/>
                <a:gd name="connsiteY1" fmla="*/ 219685 h 368314"/>
                <a:gd name="connsiteX2" fmla="*/ 600229 w 940013"/>
                <a:gd name="connsiteY2" fmla="*/ 77221 h 368314"/>
                <a:gd name="connsiteX3" fmla="*/ 649486 w 940013"/>
                <a:gd name="connsiteY3" fmla="*/ 101575 h 368314"/>
                <a:gd name="connsiteX4" fmla="*/ 749220 w 940013"/>
                <a:gd name="connsiteY4" fmla="*/ 0 h 368314"/>
                <a:gd name="connsiteX5" fmla="*/ 940013 w 940013"/>
                <a:gd name="connsiteY5" fmla="*/ 23740 h 368314"/>
                <a:gd name="connsiteX6" fmla="*/ 613819 w 940013"/>
                <a:gd name="connsiteY6" fmla="*/ 368314 h 368314"/>
                <a:gd name="connsiteX7" fmla="*/ 0 w 940013"/>
                <a:gd name="connsiteY7" fmla="*/ 368313 h 368314"/>
                <a:gd name="connsiteX8" fmla="*/ 174550 w 940013"/>
                <a:gd name="connsiteY8" fmla="*/ 208602 h 3683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40013" h="368314">
                  <a:moveTo>
                    <a:pt x="174550" y="208602"/>
                  </a:moveTo>
                  <a:lnTo>
                    <a:pt x="444913" y="219685"/>
                  </a:lnTo>
                  <a:lnTo>
                    <a:pt x="600229" y="77221"/>
                  </a:lnTo>
                  <a:lnTo>
                    <a:pt x="649486" y="101575"/>
                  </a:lnTo>
                  <a:lnTo>
                    <a:pt x="749220" y="0"/>
                  </a:lnTo>
                  <a:lnTo>
                    <a:pt x="940013" y="23740"/>
                  </a:lnTo>
                  <a:lnTo>
                    <a:pt x="613819" y="368314"/>
                  </a:lnTo>
                  <a:lnTo>
                    <a:pt x="0" y="368313"/>
                  </a:lnTo>
                  <a:lnTo>
                    <a:pt x="174550" y="208602"/>
                  </a:lnTo>
                  <a:close/>
                </a:path>
              </a:pathLst>
            </a:custGeom>
            <a:solidFill>
              <a:srgbClr val="CCECFF"/>
            </a:solid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653311DE-7A97-68CC-60D1-C096F116920F}"/>
                </a:ext>
              </a:extLst>
            </p:cNvPr>
            <p:cNvSpPr/>
            <p:nvPr/>
          </p:nvSpPr>
          <p:spPr bwMode="auto">
            <a:xfrm rot="1800000">
              <a:off x="3762317" y="4874266"/>
              <a:ext cx="1419965" cy="562801"/>
            </a:xfrm>
            <a:custGeom>
              <a:avLst/>
              <a:gdLst>
                <a:gd name="connsiteX0" fmla="*/ 776767 w 2070230"/>
                <a:gd name="connsiteY0" fmla="*/ 0 h 820533"/>
                <a:gd name="connsiteX1" fmla="*/ 2070230 w 2070230"/>
                <a:gd name="connsiteY1" fmla="*/ 0 h 820533"/>
                <a:gd name="connsiteX2" fmla="*/ 1619658 w 2070230"/>
                <a:gd name="connsiteY2" fmla="*/ 475959 h 820533"/>
                <a:gd name="connsiteX3" fmla="*/ 1428865 w 2070230"/>
                <a:gd name="connsiteY3" fmla="*/ 452219 h 820533"/>
                <a:gd name="connsiteX4" fmla="*/ 1329131 w 2070230"/>
                <a:gd name="connsiteY4" fmla="*/ 553794 h 820533"/>
                <a:gd name="connsiteX5" fmla="*/ 1279874 w 2070230"/>
                <a:gd name="connsiteY5" fmla="*/ 529440 h 820533"/>
                <a:gd name="connsiteX6" fmla="*/ 1124558 w 2070230"/>
                <a:gd name="connsiteY6" fmla="*/ 671904 h 820533"/>
                <a:gd name="connsiteX7" fmla="*/ 854195 w 2070230"/>
                <a:gd name="connsiteY7" fmla="*/ 660821 h 820533"/>
                <a:gd name="connsiteX8" fmla="*/ 679645 w 2070230"/>
                <a:gd name="connsiteY8" fmla="*/ 820532 h 820533"/>
                <a:gd name="connsiteX9" fmla="*/ 0 w 2070230"/>
                <a:gd name="connsiteY9" fmla="*/ 820533 h 820533"/>
                <a:gd name="connsiteX10" fmla="*/ 776767 w 2070230"/>
                <a:gd name="connsiteY10" fmla="*/ 0 h 8205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070230" h="820533">
                  <a:moveTo>
                    <a:pt x="776767" y="0"/>
                  </a:moveTo>
                  <a:lnTo>
                    <a:pt x="2070230" y="0"/>
                  </a:lnTo>
                  <a:lnTo>
                    <a:pt x="1619658" y="475959"/>
                  </a:lnTo>
                  <a:lnTo>
                    <a:pt x="1428865" y="452219"/>
                  </a:lnTo>
                  <a:lnTo>
                    <a:pt x="1329131" y="553794"/>
                  </a:lnTo>
                  <a:lnTo>
                    <a:pt x="1279874" y="529440"/>
                  </a:lnTo>
                  <a:lnTo>
                    <a:pt x="1124558" y="671904"/>
                  </a:lnTo>
                  <a:lnTo>
                    <a:pt x="854195" y="660821"/>
                  </a:lnTo>
                  <a:lnTo>
                    <a:pt x="679645" y="820532"/>
                  </a:lnTo>
                  <a:lnTo>
                    <a:pt x="0" y="820533"/>
                  </a:lnTo>
                  <a:lnTo>
                    <a:pt x="776767" y="0"/>
                  </a:lnTo>
                  <a:close/>
                </a:path>
              </a:pathLst>
            </a:custGeom>
            <a:solidFill>
              <a:srgbClr val="CCECFF"/>
            </a:solid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AC645EC2-3981-845C-7D01-F0113F75B921}"/>
                </a:ext>
              </a:extLst>
            </p:cNvPr>
            <p:cNvGrpSpPr/>
            <p:nvPr/>
          </p:nvGrpSpPr>
          <p:grpSpPr>
            <a:xfrm>
              <a:off x="3758476" y="4569177"/>
              <a:ext cx="1517892" cy="884209"/>
              <a:chOff x="5196983" y="4026321"/>
              <a:chExt cx="2213001" cy="1289127"/>
            </a:xfrm>
            <a:solidFill>
              <a:srgbClr val="00B0F0"/>
            </a:solidFill>
          </p:grpSpPr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A3C91376-4FCF-3F9C-F5E4-99A2BA7CCEB7}"/>
                  </a:ext>
                </a:extLst>
              </p:cNvPr>
              <p:cNvSpPr/>
              <p:nvPr/>
            </p:nvSpPr>
            <p:spPr bwMode="auto">
              <a:xfrm rot="1800000">
                <a:off x="5196983" y="4026321"/>
                <a:ext cx="1239840" cy="820533"/>
              </a:xfrm>
              <a:custGeom>
                <a:avLst/>
                <a:gdLst>
                  <a:gd name="connsiteX0" fmla="*/ 776767 w 1239840"/>
                  <a:gd name="connsiteY0" fmla="*/ 0 h 820533"/>
                  <a:gd name="connsiteX1" fmla="*/ 1239840 w 1239840"/>
                  <a:gd name="connsiteY1" fmla="*/ 0 h 820533"/>
                  <a:gd name="connsiteX2" fmla="*/ 1236788 w 1239840"/>
                  <a:gd name="connsiteY2" fmla="*/ 181427 h 820533"/>
                  <a:gd name="connsiteX3" fmla="*/ 1139843 w 1239840"/>
                  <a:gd name="connsiteY3" fmla="*/ 272593 h 820533"/>
                  <a:gd name="connsiteX4" fmla="*/ 1188626 w 1239840"/>
                  <a:gd name="connsiteY4" fmla="*/ 402807 h 820533"/>
                  <a:gd name="connsiteX5" fmla="*/ 1083040 w 1239840"/>
                  <a:gd name="connsiteY5" fmla="*/ 463767 h 820533"/>
                  <a:gd name="connsiteX6" fmla="*/ 1067600 w 1239840"/>
                  <a:gd name="connsiteY6" fmla="*/ 604664 h 820533"/>
                  <a:gd name="connsiteX7" fmla="*/ 907179 w 1239840"/>
                  <a:gd name="connsiteY7" fmla="*/ 662087 h 820533"/>
                  <a:gd name="connsiteX8" fmla="*/ 851792 w 1239840"/>
                  <a:gd name="connsiteY8" fmla="*/ 820533 h 820533"/>
                  <a:gd name="connsiteX9" fmla="*/ 0 w 1239840"/>
                  <a:gd name="connsiteY9" fmla="*/ 820533 h 820533"/>
                  <a:gd name="connsiteX10" fmla="*/ 776767 w 123984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840" h="820533">
                    <a:moveTo>
                      <a:pt x="776767" y="0"/>
                    </a:moveTo>
                    <a:lnTo>
                      <a:pt x="1239840" y="0"/>
                    </a:lnTo>
                    <a:lnTo>
                      <a:pt x="1236788" y="181427"/>
                    </a:lnTo>
                    <a:lnTo>
                      <a:pt x="1139843" y="272593"/>
                    </a:lnTo>
                    <a:lnTo>
                      <a:pt x="1188626" y="402807"/>
                    </a:lnTo>
                    <a:lnTo>
                      <a:pt x="1083040" y="463767"/>
                    </a:lnTo>
                    <a:lnTo>
                      <a:pt x="1067600" y="604664"/>
                    </a:lnTo>
                    <a:lnTo>
                      <a:pt x="907179" y="662087"/>
                    </a:lnTo>
                    <a:lnTo>
                      <a:pt x="851792" y="82053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9D96B401-EDD7-CDF3-96D2-3B1B27AEB42F}"/>
                  </a:ext>
                </a:extLst>
              </p:cNvPr>
              <p:cNvSpPr/>
              <p:nvPr/>
            </p:nvSpPr>
            <p:spPr bwMode="auto">
              <a:xfrm rot="1800000">
                <a:off x="6191546" y="4494915"/>
                <a:ext cx="1218438" cy="820533"/>
              </a:xfrm>
              <a:custGeom>
                <a:avLst/>
                <a:gdLst>
                  <a:gd name="connsiteX0" fmla="*/ 388048 w 1218438"/>
                  <a:gd name="connsiteY0" fmla="*/ 0 h 820533"/>
                  <a:gd name="connsiteX1" fmla="*/ 1218438 w 1218438"/>
                  <a:gd name="connsiteY1" fmla="*/ 0 h 820533"/>
                  <a:gd name="connsiteX2" fmla="*/ 441672 w 1218438"/>
                  <a:gd name="connsiteY2" fmla="*/ 820533 h 820533"/>
                  <a:gd name="connsiteX3" fmla="*/ 0 w 1218438"/>
                  <a:gd name="connsiteY3" fmla="*/ 820533 h 820533"/>
                  <a:gd name="connsiteX4" fmla="*/ 55387 w 1218438"/>
                  <a:gd name="connsiteY4" fmla="*/ 662087 h 820533"/>
                  <a:gd name="connsiteX5" fmla="*/ 215808 w 1218438"/>
                  <a:gd name="connsiteY5" fmla="*/ 604664 h 820533"/>
                  <a:gd name="connsiteX6" fmla="*/ 231248 w 1218438"/>
                  <a:gd name="connsiteY6" fmla="*/ 463767 h 820533"/>
                  <a:gd name="connsiteX7" fmla="*/ 336834 w 1218438"/>
                  <a:gd name="connsiteY7" fmla="*/ 402807 h 820533"/>
                  <a:gd name="connsiteX8" fmla="*/ 288051 w 1218438"/>
                  <a:gd name="connsiteY8" fmla="*/ 272593 h 820533"/>
                  <a:gd name="connsiteX9" fmla="*/ 384996 w 1218438"/>
                  <a:gd name="connsiteY9" fmla="*/ 181427 h 820533"/>
                  <a:gd name="connsiteX10" fmla="*/ 388048 w 1218438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438" h="820533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441672" y="820533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lnTo>
                      <a:pt x="388048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D8531B18-925D-A9D8-89E6-E177042628F4}"/>
                </a:ext>
              </a:extLst>
            </p:cNvPr>
            <p:cNvGrpSpPr/>
            <p:nvPr/>
          </p:nvGrpSpPr>
          <p:grpSpPr>
            <a:xfrm flipH="1">
              <a:off x="5088469" y="5251955"/>
              <a:ext cx="1063562" cy="745321"/>
              <a:chOff x="5623357" y="4125804"/>
              <a:chExt cx="1655883" cy="1101130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6C667806-99C3-9C55-6E4C-AC6816D99874}"/>
                  </a:ext>
                </a:extLst>
              </p:cNvPr>
              <p:cNvSpPr/>
              <p:nvPr/>
            </p:nvSpPr>
            <p:spPr bwMode="auto">
              <a:xfrm>
                <a:off x="5691940" y="4133055"/>
                <a:ext cx="1518485" cy="1093879"/>
              </a:xfrm>
              <a:custGeom>
                <a:avLst/>
                <a:gdLst>
                  <a:gd name="connsiteX0" fmla="*/ 572423 w 1518484"/>
                  <a:gd name="connsiteY0" fmla="*/ 0 h 1093878"/>
                  <a:gd name="connsiteX1" fmla="*/ 678108 w 1518484"/>
                  <a:gd name="connsiteY1" fmla="*/ 27009 h 1093878"/>
                  <a:gd name="connsiteX2" fmla="*/ 1474708 w 1518484"/>
                  <a:gd name="connsiteY2" fmla="*/ 518488 h 1093878"/>
                  <a:gd name="connsiteX3" fmla="*/ 1518484 w 1518484"/>
                  <a:gd name="connsiteY3" fmla="*/ 583692 h 1093878"/>
                  <a:gd name="connsiteX4" fmla="*/ 1518103 w 1518484"/>
                  <a:gd name="connsiteY4" fmla="*/ 584900 h 1093878"/>
                  <a:gd name="connsiteX5" fmla="*/ 1518484 w 1518484"/>
                  <a:gd name="connsiteY5" fmla="*/ 584900 h 1093878"/>
                  <a:gd name="connsiteX6" fmla="*/ 1518484 w 1518484"/>
                  <a:gd name="connsiteY6" fmla="*/ 736797 h 1093878"/>
                  <a:gd name="connsiteX7" fmla="*/ 1517205 w 1518484"/>
                  <a:gd name="connsiteY7" fmla="*/ 736797 h 1093878"/>
                  <a:gd name="connsiteX8" fmla="*/ 1518484 w 1518484"/>
                  <a:gd name="connsiteY8" fmla="*/ 740854 h 1093878"/>
                  <a:gd name="connsiteX9" fmla="*/ 1474708 w 1518484"/>
                  <a:gd name="connsiteY9" fmla="*/ 806059 h 1093878"/>
                  <a:gd name="connsiteX10" fmla="*/ 1051979 w 1518484"/>
                  <a:gd name="connsiteY10" fmla="*/ 1066870 h 1093878"/>
                  <a:gd name="connsiteX11" fmla="*/ 840609 w 1518484"/>
                  <a:gd name="connsiteY11" fmla="*/ 1066870 h 1093878"/>
                  <a:gd name="connsiteX12" fmla="*/ 44008 w 1518484"/>
                  <a:gd name="connsiteY12" fmla="*/ 575391 h 1093878"/>
                  <a:gd name="connsiteX13" fmla="*/ 11176 w 1518484"/>
                  <a:gd name="connsiteY13" fmla="*/ 544887 h 1093878"/>
                  <a:gd name="connsiteX14" fmla="*/ 1858 w 1518484"/>
                  <a:gd name="connsiteY14" fmla="*/ 515341 h 1093878"/>
                  <a:gd name="connsiteX15" fmla="*/ 0 w 1518484"/>
                  <a:gd name="connsiteY15" fmla="*/ 515341 h 1093878"/>
                  <a:gd name="connsiteX16" fmla="*/ 0 w 1518484"/>
                  <a:gd name="connsiteY16" fmla="*/ 351537 h 1093878"/>
                  <a:gd name="connsiteX17" fmla="*/ 702 w 1518484"/>
                  <a:gd name="connsiteY17" fmla="*/ 351537 h 1093878"/>
                  <a:gd name="connsiteX18" fmla="*/ 11176 w 1518484"/>
                  <a:gd name="connsiteY18" fmla="*/ 318325 h 1093878"/>
                  <a:gd name="connsiteX19" fmla="*/ 44008 w 1518484"/>
                  <a:gd name="connsiteY19" fmla="*/ 287820 h 1093878"/>
                  <a:gd name="connsiteX20" fmla="*/ 466738 w 1518484"/>
                  <a:gd name="connsiteY20" fmla="*/ 27009 h 1093878"/>
                  <a:gd name="connsiteX21" fmla="*/ 572423 w 1518484"/>
                  <a:gd name="connsiteY21" fmla="*/ 0 h 109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18484" h="1093878">
                    <a:moveTo>
                      <a:pt x="572423" y="0"/>
                    </a:moveTo>
                    <a:cubicBezTo>
                      <a:pt x="610673" y="0"/>
                      <a:pt x="648924" y="9003"/>
                      <a:pt x="678108" y="27009"/>
                    </a:cubicBezTo>
                    <a:lnTo>
                      <a:pt x="1474708" y="518488"/>
                    </a:lnTo>
                    <a:cubicBezTo>
                      <a:pt x="1503892" y="536494"/>
                      <a:pt x="1518484" y="560093"/>
                      <a:pt x="1518484" y="583692"/>
                    </a:cubicBezTo>
                    <a:lnTo>
                      <a:pt x="1518103" y="584900"/>
                    </a:lnTo>
                    <a:lnTo>
                      <a:pt x="1518484" y="584900"/>
                    </a:lnTo>
                    <a:lnTo>
                      <a:pt x="1518484" y="736797"/>
                    </a:lnTo>
                    <a:lnTo>
                      <a:pt x="1517205" y="736797"/>
                    </a:lnTo>
                    <a:lnTo>
                      <a:pt x="1518484" y="740854"/>
                    </a:lnTo>
                    <a:cubicBezTo>
                      <a:pt x="1518484" y="764454"/>
                      <a:pt x="1503892" y="788053"/>
                      <a:pt x="1474708" y="806059"/>
                    </a:cubicBezTo>
                    <a:lnTo>
                      <a:pt x="1051979" y="1066870"/>
                    </a:lnTo>
                    <a:cubicBezTo>
                      <a:pt x="993611" y="1102881"/>
                      <a:pt x="898977" y="1102881"/>
                      <a:pt x="840609" y="1066870"/>
                    </a:cubicBezTo>
                    <a:lnTo>
                      <a:pt x="44008" y="575391"/>
                    </a:lnTo>
                    <a:cubicBezTo>
                      <a:pt x="29416" y="566389"/>
                      <a:pt x="18472" y="555987"/>
                      <a:pt x="11176" y="544887"/>
                    </a:cubicBezTo>
                    <a:lnTo>
                      <a:pt x="1858" y="515341"/>
                    </a:lnTo>
                    <a:lnTo>
                      <a:pt x="0" y="515341"/>
                    </a:lnTo>
                    <a:lnTo>
                      <a:pt x="0" y="351537"/>
                    </a:lnTo>
                    <a:lnTo>
                      <a:pt x="702" y="351537"/>
                    </a:lnTo>
                    <a:lnTo>
                      <a:pt x="11176" y="318325"/>
                    </a:lnTo>
                    <a:cubicBezTo>
                      <a:pt x="18472" y="307224"/>
                      <a:pt x="29416" y="296823"/>
                      <a:pt x="44008" y="287820"/>
                    </a:cubicBezTo>
                    <a:lnTo>
                      <a:pt x="466738" y="27009"/>
                    </a:lnTo>
                    <a:cubicBezTo>
                      <a:pt x="495922" y="9003"/>
                      <a:pt x="534172" y="0"/>
                      <a:pt x="572423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96808123-9497-7565-71B7-96842886103A}"/>
                  </a:ext>
                </a:extLst>
              </p:cNvPr>
              <p:cNvSpPr/>
              <p:nvPr/>
            </p:nvSpPr>
            <p:spPr bwMode="auto">
              <a:xfrm>
                <a:off x="5623357" y="4125804"/>
                <a:ext cx="1655883" cy="959855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EDF60720-F1B4-92A6-7260-9235877AFA8B}"/>
                  </a:ext>
                </a:extLst>
              </p:cNvPr>
              <p:cNvSpPr/>
              <p:nvPr/>
            </p:nvSpPr>
            <p:spPr bwMode="auto">
              <a:xfrm>
                <a:off x="5750718" y="4188619"/>
                <a:ext cx="1371601" cy="807244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0C5229F7-BCC0-7C09-FFAE-2E93DE77DB7E}"/>
                </a:ext>
              </a:extLst>
            </p:cNvPr>
            <p:cNvGrpSpPr/>
            <p:nvPr/>
          </p:nvGrpSpPr>
          <p:grpSpPr>
            <a:xfrm>
              <a:off x="4729099" y="4582934"/>
              <a:ext cx="757329" cy="259173"/>
              <a:chOff x="6234210" y="4370504"/>
              <a:chExt cx="874077" cy="299127"/>
            </a:xfrm>
          </p:grpSpPr>
          <p:sp>
            <p:nvSpPr>
              <p:cNvPr id="238" name="四角形: 角を丸くする 237">
                <a:extLst>
                  <a:ext uri="{FF2B5EF4-FFF2-40B4-BE49-F238E27FC236}">
                    <a16:creationId xmlns:a16="http://schemas.microsoft.com/office/drawing/2014/main" id="{C307F323-8873-F49C-7003-41FB664DA3E3}"/>
                  </a:ext>
                </a:extLst>
              </p:cNvPr>
              <p:cNvSpPr/>
              <p:nvPr/>
            </p:nvSpPr>
            <p:spPr bwMode="auto">
              <a:xfrm rot="1800000">
                <a:off x="6234210" y="4370504"/>
                <a:ext cx="874077" cy="109471"/>
              </a:xfrm>
              <a:prstGeom prst="roundRect">
                <a:avLst>
                  <a:gd name="adj" fmla="val 50000"/>
                </a:avLst>
              </a:pr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9" name="楕円 238">
                <a:extLst>
                  <a:ext uri="{FF2B5EF4-FFF2-40B4-BE49-F238E27FC236}">
                    <a16:creationId xmlns:a16="http://schemas.microsoft.com/office/drawing/2014/main" id="{76114639-EDE2-5C6F-4A15-FACA2BB27F16}"/>
                  </a:ext>
                </a:extLst>
              </p:cNvPr>
              <p:cNvSpPr/>
              <p:nvPr/>
            </p:nvSpPr>
            <p:spPr bwMode="auto">
              <a:xfrm>
                <a:off x="6955680" y="4562475"/>
                <a:ext cx="102346" cy="107156"/>
              </a:xfrm>
              <a:prstGeom prst="ellipse">
                <a:avLst/>
              </a:prstGeom>
              <a:solidFill>
                <a:srgbClr val="00B0F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C6A8ED73-8AAB-08FC-7679-9566447FD1DE}"/>
                </a:ext>
              </a:extLst>
            </p:cNvPr>
            <p:cNvGrpSpPr/>
            <p:nvPr/>
          </p:nvGrpSpPr>
          <p:grpSpPr>
            <a:xfrm>
              <a:off x="4498164" y="4630122"/>
              <a:ext cx="757329" cy="259173"/>
              <a:chOff x="6234210" y="4370504"/>
              <a:chExt cx="874077" cy="299127"/>
            </a:xfrm>
          </p:grpSpPr>
          <p:sp>
            <p:nvSpPr>
              <p:cNvPr id="236" name="四角形: 角を丸くする 235">
                <a:extLst>
                  <a:ext uri="{FF2B5EF4-FFF2-40B4-BE49-F238E27FC236}">
                    <a16:creationId xmlns:a16="http://schemas.microsoft.com/office/drawing/2014/main" id="{E434A33D-A261-5144-D7D6-B7673CCCB8BB}"/>
                  </a:ext>
                </a:extLst>
              </p:cNvPr>
              <p:cNvSpPr/>
              <p:nvPr/>
            </p:nvSpPr>
            <p:spPr bwMode="auto">
              <a:xfrm rot="1800000">
                <a:off x="6234210" y="4370504"/>
                <a:ext cx="874077" cy="109471"/>
              </a:xfrm>
              <a:prstGeom prst="roundRect">
                <a:avLst>
                  <a:gd name="adj" fmla="val 50000"/>
                </a:avLst>
              </a:pr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7" name="楕円 236">
                <a:extLst>
                  <a:ext uri="{FF2B5EF4-FFF2-40B4-BE49-F238E27FC236}">
                    <a16:creationId xmlns:a16="http://schemas.microsoft.com/office/drawing/2014/main" id="{60644A20-1285-865E-AF35-DD95AEAF5EE5}"/>
                  </a:ext>
                </a:extLst>
              </p:cNvPr>
              <p:cNvSpPr/>
              <p:nvPr/>
            </p:nvSpPr>
            <p:spPr bwMode="auto">
              <a:xfrm>
                <a:off x="6955680" y="4562475"/>
                <a:ext cx="102346" cy="107156"/>
              </a:xfrm>
              <a:prstGeom prst="ellipse">
                <a:avLst/>
              </a:prstGeom>
              <a:solidFill>
                <a:srgbClr val="00B0F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FA755B6D-CAAD-D57F-6472-02BEA32028F3}"/>
                </a:ext>
              </a:extLst>
            </p:cNvPr>
            <p:cNvGrpSpPr/>
            <p:nvPr/>
          </p:nvGrpSpPr>
          <p:grpSpPr>
            <a:xfrm flipH="1">
              <a:off x="5154703" y="5020064"/>
              <a:ext cx="1063562" cy="745321"/>
              <a:chOff x="5623357" y="4125804"/>
              <a:chExt cx="1655883" cy="1101130"/>
            </a:xfrm>
          </p:grpSpPr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18B1890F-89C6-06CF-A956-A66764A9E6CF}"/>
                  </a:ext>
                </a:extLst>
              </p:cNvPr>
              <p:cNvSpPr/>
              <p:nvPr/>
            </p:nvSpPr>
            <p:spPr bwMode="auto">
              <a:xfrm>
                <a:off x="5691940" y="4133055"/>
                <a:ext cx="1518485" cy="1093879"/>
              </a:xfrm>
              <a:custGeom>
                <a:avLst/>
                <a:gdLst>
                  <a:gd name="connsiteX0" fmla="*/ 572423 w 1518484"/>
                  <a:gd name="connsiteY0" fmla="*/ 0 h 1093878"/>
                  <a:gd name="connsiteX1" fmla="*/ 678108 w 1518484"/>
                  <a:gd name="connsiteY1" fmla="*/ 27009 h 1093878"/>
                  <a:gd name="connsiteX2" fmla="*/ 1474708 w 1518484"/>
                  <a:gd name="connsiteY2" fmla="*/ 518488 h 1093878"/>
                  <a:gd name="connsiteX3" fmla="*/ 1518484 w 1518484"/>
                  <a:gd name="connsiteY3" fmla="*/ 583692 h 1093878"/>
                  <a:gd name="connsiteX4" fmla="*/ 1518103 w 1518484"/>
                  <a:gd name="connsiteY4" fmla="*/ 584900 h 1093878"/>
                  <a:gd name="connsiteX5" fmla="*/ 1518484 w 1518484"/>
                  <a:gd name="connsiteY5" fmla="*/ 584900 h 1093878"/>
                  <a:gd name="connsiteX6" fmla="*/ 1518484 w 1518484"/>
                  <a:gd name="connsiteY6" fmla="*/ 736797 h 1093878"/>
                  <a:gd name="connsiteX7" fmla="*/ 1517205 w 1518484"/>
                  <a:gd name="connsiteY7" fmla="*/ 736797 h 1093878"/>
                  <a:gd name="connsiteX8" fmla="*/ 1518484 w 1518484"/>
                  <a:gd name="connsiteY8" fmla="*/ 740854 h 1093878"/>
                  <a:gd name="connsiteX9" fmla="*/ 1474708 w 1518484"/>
                  <a:gd name="connsiteY9" fmla="*/ 806059 h 1093878"/>
                  <a:gd name="connsiteX10" fmla="*/ 1051979 w 1518484"/>
                  <a:gd name="connsiteY10" fmla="*/ 1066870 h 1093878"/>
                  <a:gd name="connsiteX11" fmla="*/ 840609 w 1518484"/>
                  <a:gd name="connsiteY11" fmla="*/ 1066870 h 1093878"/>
                  <a:gd name="connsiteX12" fmla="*/ 44008 w 1518484"/>
                  <a:gd name="connsiteY12" fmla="*/ 575391 h 1093878"/>
                  <a:gd name="connsiteX13" fmla="*/ 11176 w 1518484"/>
                  <a:gd name="connsiteY13" fmla="*/ 544887 h 1093878"/>
                  <a:gd name="connsiteX14" fmla="*/ 1858 w 1518484"/>
                  <a:gd name="connsiteY14" fmla="*/ 515341 h 1093878"/>
                  <a:gd name="connsiteX15" fmla="*/ 0 w 1518484"/>
                  <a:gd name="connsiteY15" fmla="*/ 515341 h 1093878"/>
                  <a:gd name="connsiteX16" fmla="*/ 0 w 1518484"/>
                  <a:gd name="connsiteY16" fmla="*/ 351537 h 1093878"/>
                  <a:gd name="connsiteX17" fmla="*/ 702 w 1518484"/>
                  <a:gd name="connsiteY17" fmla="*/ 351537 h 1093878"/>
                  <a:gd name="connsiteX18" fmla="*/ 11176 w 1518484"/>
                  <a:gd name="connsiteY18" fmla="*/ 318325 h 1093878"/>
                  <a:gd name="connsiteX19" fmla="*/ 44008 w 1518484"/>
                  <a:gd name="connsiteY19" fmla="*/ 287820 h 1093878"/>
                  <a:gd name="connsiteX20" fmla="*/ 466738 w 1518484"/>
                  <a:gd name="connsiteY20" fmla="*/ 27009 h 1093878"/>
                  <a:gd name="connsiteX21" fmla="*/ 572423 w 1518484"/>
                  <a:gd name="connsiteY21" fmla="*/ 0 h 10938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1518484" h="1093878">
                    <a:moveTo>
                      <a:pt x="572423" y="0"/>
                    </a:moveTo>
                    <a:cubicBezTo>
                      <a:pt x="610673" y="0"/>
                      <a:pt x="648924" y="9003"/>
                      <a:pt x="678108" y="27009"/>
                    </a:cubicBezTo>
                    <a:lnTo>
                      <a:pt x="1474708" y="518488"/>
                    </a:lnTo>
                    <a:cubicBezTo>
                      <a:pt x="1503892" y="536494"/>
                      <a:pt x="1518484" y="560093"/>
                      <a:pt x="1518484" y="583692"/>
                    </a:cubicBezTo>
                    <a:lnTo>
                      <a:pt x="1518103" y="584900"/>
                    </a:lnTo>
                    <a:lnTo>
                      <a:pt x="1518484" y="584900"/>
                    </a:lnTo>
                    <a:lnTo>
                      <a:pt x="1518484" y="736797"/>
                    </a:lnTo>
                    <a:lnTo>
                      <a:pt x="1517205" y="736797"/>
                    </a:lnTo>
                    <a:lnTo>
                      <a:pt x="1518484" y="740854"/>
                    </a:lnTo>
                    <a:cubicBezTo>
                      <a:pt x="1518484" y="764454"/>
                      <a:pt x="1503892" y="788053"/>
                      <a:pt x="1474708" y="806059"/>
                    </a:cubicBezTo>
                    <a:lnTo>
                      <a:pt x="1051979" y="1066870"/>
                    </a:lnTo>
                    <a:cubicBezTo>
                      <a:pt x="993611" y="1102881"/>
                      <a:pt x="898977" y="1102881"/>
                      <a:pt x="840609" y="1066870"/>
                    </a:cubicBezTo>
                    <a:lnTo>
                      <a:pt x="44008" y="575391"/>
                    </a:lnTo>
                    <a:cubicBezTo>
                      <a:pt x="29416" y="566389"/>
                      <a:pt x="18472" y="555987"/>
                      <a:pt x="11176" y="544887"/>
                    </a:cubicBezTo>
                    <a:lnTo>
                      <a:pt x="1858" y="515341"/>
                    </a:lnTo>
                    <a:lnTo>
                      <a:pt x="0" y="515341"/>
                    </a:lnTo>
                    <a:lnTo>
                      <a:pt x="0" y="351537"/>
                    </a:lnTo>
                    <a:lnTo>
                      <a:pt x="702" y="351537"/>
                    </a:lnTo>
                    <a:lnTo>
                      <a:pt x="11176" y="318325"/>
                    </a:lnTo>
                    <a:cubicBezTo>
                      <a:pt x="18472" y="307224"/>
                      <a:pt x="29416" y="296823"/>
                      <a:pt x="44008" y="287820"/>
                    </a:cubicBezTo>
                    <a:lnTo>
                      <a:pt x="466738" y="27009"/>
                    </a:lnTo>
                    <a:cubicBezTo>
                      <a:pt x="495922" y="9003"/>
                      <a:pt x="534172" y="0"/>
                      <a:pt x="572423" y="0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4" name="フリーフォーム: 図形 233">
                <a:extLst>
                  <a:ext uri="{FF2B5EF4-FFF2-40B4-BE49-F238E27FC236}">
                    <a16:creationId xmlns:a16="http://schemas.microsoft.com/office/drawing/2014/main" id="{9981B934-42AA-2432-9AA4-A2AB44539F82}"/>
                  </a:ext>
                </a:extLst>
              </p:cNvPr>
              <p:cNvSpPr/>
              <p:nvPr/>
            </p:nvSpPr>
            <p:spPr bwMode="auto">
              <a:xfrm>
                <a:off x="5623357" y="4125804"/>
                <a:ext cx="1655883" cy="959855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993E79DC-77F7-0303-B5C7-36BF59DE6226}"/>
                  </a:ext>
                </a:extLst>
              </p:cNvPr>
              <p:cNvSpPr/>
              <p:nvPr/>
            </p:nvSpPr>
            <p:spPr bwMode="auto">
              <a:xfrm>
                <a:off x="5750718" y="4188619"/>
                <a:ext cx="1371601" cy="807244"/>
              </a:xfrm>
              <a:custGeom>
                <a:avLst/>
                <a:gdLst>
                  <a:gd name="connsiteX0" fmla="*/ 624060 w 1655883"/>
                  <a:gd name="connsiteY0" fmla="*/ 0 h 1655883"/>
                  <a:gd name="connsiteX1" fmla="*/ 739326 w 1655883"/>
                  <a:gd name="connsiteY1" fmla="*/ 47745 h 1655883"/>
                  <a:gd name="connsiteX2" fmla="*/ 1608139 w 1655883"/>
                  <a:gd name="connsiteY2" fmla="*/ 916558 h 1655883"/>
                  <a:gd name="connsiteX3" fmla="*/ 1608139 w 1655883"/>
                  <a:gd name="connsiteY3" fmla="*/ 1147089 h 1655883"/>
                  <a:gd name="connsiteX4" fmla="*/ 1147089 w 1655883"/>
                  <a:gd name="connsiteY4" fmla="*/ 1608139 h 1655883"/>
                  <a:gd name="connsiteX5" fmla="*/ 916558 w 1655883"/>
                  <a:gd name="connsiteY5" fmla="*/ 1608139 h 1655883"/>
                  <a:gd name="connsiteX6" fmla="*/ 47744 w 1655883"/>
                  <a:gd name="connsiteY6" fmla="*/ 739326 h 1655883"/>
                  <a:gd name="connsiteX7" fmla="*/ 47744 w 1655883"/>
                  <a:gd name="connsiteY7" fmla="*/ 508795 h 1655883"/>
                  <a:gd name="connsiteX8" fmla="*/ 508795 w 1655883"/>
                  <a:gd name="connsiteY8" fmla="*/ 47745 h 1655883"/>
                  <a:gd name="connsiteX9" fmla="*/ 624060 w 1655883"/>
                  <a:gd name="connsiteY9" fmla="*/ 0 h 1655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55883" h="1655883">
                    <a:moveTo>
                      <a:pt x="624060" y="0"/>
                    </a:moveTo>
                    <a:cubicBezTo>
                      <a:pt x="665778" y="0"/>
                      <a:pt x="707496" y="15915"/>
                      <a:pt x="739326" y="47745"/>
                    </a:cubicBezTo>
                    <a:lnTo>
                      <a:pt x="1608139" y="916558"/>
                    </a:lnTo>
                    <a:cubicBezTo>
                      <a:pt x="1671798" y="980217"/>
                      <a:pt x="1671798" y="1083429"/>
                      <a:pt x="1608139" y="1147089"/>
                    </a:cubicBezTo>
                    <a:lnTo>
                      <a:pt x="1147089" y="1608139"/>
                    </a:lnTo>
                    <a:cubicBezTo>
                      <a:pt x="1083429" y="1671798"/>
                      <a:pt x="980217" y="1671798"/>
                      <a:pt x="916558" y="1608139"/>
                    </a:cubicBezTo>
                    <a:lnTo>
                      <a:pt x="47744" y="739326"/>
                    </a:lnTo>
                    <a:cubicBezTo>
                      <a:pt x="-15915" y="675666"/>
                      <a:pt x="-15915" y="572454"/>
                      <a:pt x="47744" y="508795"/>
                    </a:cubicBezTo>
                    <a:lnTo>
                      <a:pt x="508795" y="47745"/>
                    </a:lnTo>
                    <a:cubicBezTo>
                      <a:pt x="540625" y="15915"/>
                      <a:pt x="582342" y="0"/>
                      <a:pt x="624060" y="0"/>
                    </a:cubicBez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54F83B3F-62B4-FF08-80A8-2B8ECB2CED7C}"/>
              </a:ext>
            </a:extLst>
          </p:cNvPr>
          <p:cNvGrpSpPr/>
          <p:nvPr/>
        </p:nvGrpSpPr>
        <p:grpSpPr>
          <a:xfrm>
            <a:off x="6653097" y="4499712"/>
            <a:ext cx="2464816" cy="1478393"/>
            <a:chOff x="6749394" y="4643944"/>
            <a:chExt cx="2829921" cy="1697384"/>
          </a:xfrm>
        </p:grpSpPr>
        <p:grpSp>
          <p:nvGrpSpPr>
            <p:cNvPr id="246" name="グループ化 245">
              <a:extLst>
                <a:ext uri="{FF2B5EF4-FFF2-40B4-BE49-F238E27FC236}">
                  <a16:creationId xmlns:a16="http://schemas.microsoft.com/office/drawing/2014/main" id="{43707642-C9B7-0517-2453-F7D7EE4166A2}"/>
                </a:ext>
              </a:extLst>
            </p:cNvPr>
            <p:cNvGrpSpPr/>
            <p:nvPr/>
          </p:nvGrpSpPr>
          <p:grpSpPr>
            <a:xfrm>
              <a:off x="7202478" y="5410709"/>
              <a:ext cx="1597563" cy="930619"/>
              <a:chOff x="5196983" y="4026321"/>
              <a:chExt cx="2213001" cy="1289127"/>
            </a:xfrm>
            <a:solidFill>
              <a:srgbClr val="00B0F0"/>
            </a:solidFill>
          </p:grpSpPr>
          <p:sp>
            <p:nvSpPr>
              <p:cNvPr id="291" name="フリーフォーム: 図形 290">
                <a:extLst>
                  <a:ext uri="{FF2B5EF4-FFF2-40B4-BE49-F238E27FC236}">
                    <a16:creationId xmlns:a16="http://schemas.microsoft.com/office/drawing/2014/main" id="{A9127C94-4EE7-3040-7716-02D1EE68E7F2}"/>
                  </a:ext>
                </a:extLst>
              </p:cNvPr>
              <p:cNvSpPr/>
              <p:nvPr/>
            </p:nvSpPr>
            <p:spPr bwMode="auto">
              <a:xfrm rot="1800000">
                <a:off x="5196983" y="4026321"/>
                <a:ext cx="1239840" cy="820533"/>
              </a:xfrm>
              <a:custGeom>
                <a:avLst/>
                <a:gdLst>
                  <a:gd name="connsiteX0" fmla="*/ 776767 w 1239840"/>
                  <a:gd name="connsiteY0" fmla="*/ 0 h 820533"/>
                  <a:gd name="connsiteX1" fmla="*/ 1239840 w 1239840"/>
                  <a:gd name="connsiteY1" fmla="*/ 0 h 820533"/>
                  <a:gd name="connsiteX2" fmla="*/ 1236788 w 1239840"/>
                  <a:gd name="connsiteY2" fmla="*/ 181427 h 820533"/>
                  <a:gd name="connsiteX3" fmla="*/ 1139843 w 1239840"/>
                  <a:gd name="connsiteY3" fmla="*/ 272593 h 820533"/>
                  <a:gd name="connsiteX4" fmla="*/ 1188626 w 1239840"/>
                  <a:gd name="connsiteY4" fmla="*/ 402807 h 820533"/>
                  <a:gd name="connsiteX5" fmla="*/ 1083040 w 1239840"/>
                  <a:gd name="connsiteY5" fmla="*/ 463767 h 820533"/>
                  <a:gd name="connsiteX6" fmla="*/ 1067600 w 1239840"/>
                  <a:gd name="connsiteY6" fmla="*/ 604664 h 820533"/>
                  <a:gd name="connsiteX7" fmla="*/ 907179 w 1239840"/>
                  <a:gd name="connsiteY7" fmla="*/ 662087 h 820533"/>
                  <a:gd name="connsiteX8" fmla="*/ 851792 w 1239840"/>
                  <a:gd name="connsiteY8" fmla="*/ 820533 h 820533"/>
                  <a:gd name="connsiteX9" fmla="*/ 0 w 1239840"/>
                  <a:gd name="connsiteY9" fmla="*/ 820533 h 820533"/>
                  <a:gd name="connsiteX10" fmla="*/ 776767 w 1239840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39840" h="820533">
                    <a:moveTo>
                      <a:pt x="776767" y="0"/>
                    </a:moveTo>
                    <a:lnTo>
                      <a:pt x="1239840" y="0"/>
                    </a:lnTo>
                    <a:lnTo>
                      <a:pt x="1236788" y="181427"/>
                    </a:lnTo>
                    <a:lnTo>
                      <a:pt x="1139843" y="272593"/>
                    </a:lnTo>
                    <a:lnTo>
                      <a:pt x="1188626" y="402807"/>
                    </a:lnTo>
                    <a:lnTo>
                      <a:pt x="1083040" y="463767"/>
                    </a:lnTo>
                    <a:lnTo>
                      <a:pt x="1067600" y="604664"/>
                    </a:lnTo>
                    <a:lnTo>
                      <a:pt x="907179" y="662087"/>
                    </a:lnTo>
                    <a:lnTo>
                      <a:pt x="851792" y="820533"/>
                    </a:lnTo>
                    <a:lnTo>
                      <a:pt x="0" y="820533"/>
                    </a:lnTo>
                    <a:lnTo>
                      <a:pt x="776767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83C29CBE-45B1-24A1-6F04-9029574F9286}"/>
                  </a:ext>
                </a:extLst>
              </p:cNvPr>
              <p:cNvSpPr/>
              <p:nvPr/>
            </p:nvSpPr>
            <p:spPr bwMode="auto">
              <a:xfrm rot="1800000">
                <a:off x="6191546" y="4494915"/>
                <a:ext cx="1218438" cy="820533"/>
              </a:xfrm>
              <a:custGeom>
                <a:avLst/>
                <a:gdLst>
                  <a:gd name="connsiteX0" fmla="*/ 388048 w 1218438"/>
                  <a:gd name="connsiteY0" fmla="*/ 0 h 820533"/>
                  <a:gd name="connsiteX1" fmla="*/ 1218438 w 1218438"/>
                  <a:gd name="connsiteY1" fmla="*/ 0 h 820533"/>
                  <a:gd name="connsiteX2" fmla="*/ 441672 w 1218438"/>
                  <a:gd name="connsiteY2" fmla="*/ 820533 h 820533"/>
                  <a:gd name="connsiteX3" fmla="*/ 0 w 1218438"/>
                  <a:gd name="connsiteY3" fmla="*/ 820533 h 820533"/>
                  <a:gd name="connsiteX4" fmla="*/ 55387 w 1218438"/>
                  <a:gd name="connsiteY4" fmla="*/ 662087 h 820533"/>
                  <a:gd name="connsiteX5" fmla="*/ 215808 w 1218438"/>
                  <a:gd name="connsiteY5" fmla="*/ 604664 h 820533"/>
                  <a:gd name="connsiteX6" fmla="*/ 231248 w 1218438"/>
                  <a:gd name="connsiteY6" fmla="*/ 463767 h 820533"/>
                  <a:gd name="connsiteX7" fmla="*/ 336834 w 1218438"/>
                  <a:gd name="connsiteY7" fmla="*/ 402807 h 820533"/>
                  <a:gd name="connsiteX8" fmla="*/ 288051 w 1218438"/>
                  <a:gd name="connsiteY8" fmla="*/ 272593 h 820533"/>
                  <a:gd name="connsiteX9" fmla="*/ 384996 w 1218438"/>
                  <a:gd name="connsiteY9" fmla="*/ 181427 h 820533"/>
                  <a:gd name="connsiteX10" fmla="*/ 388048 w 1218438"/>
                  <a:gd name="connsiteY10" fmla="*/ 0 h 820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218438" h="820533">
                    <a:moveTo>
                      <a:pt x="388048" y="0"/>
                    </a:moveTo>
                    <a:lnTo>
                      <a:pt x="1218438" y="0"/>
                    </a:lnTo>
                    <a:lnTo>
                      <a:pt x="441672" y="820533"/>
                    </a:lnTo>
                    <a:lnTo>
                      <a:pt x="0" y="820533"/>
                    </a:lnTo>
                    <a:lnTo>
                      <a:pt x="55387" y="662087"/>
                    </a:lnTo>
                    <a:lnTo>
                      <a:pt x="215808" y="604664"/>
                    </a:lnTo>
                    <a:lnTo>
                      <a:pt x="231248" y="463767"/>
                    </a:lnTo>
                    <a:lnTo>
                      <a:pt x="336834" y="402807"/>
                    </a:lnTo>
                    <a:lnTo>
                      <a:pt x="288051" y="272593"/>
                    </a:lnTo>
                    <a:lnTo>
                      <a:pt x="384996" y="181427"/>
                    </a:lnTo>
                    <a:lnTo>
                      <a:pt x="388048" y="0"/>
                    </a:lnTo>
                    <a:close/>
                  </a:path>
                </a:pathLst>
              </a:custGeom>
              <a:solidFill>
                <a:srgbClr val="CCECFF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81AFE3DF-19E4-B7B4-B8A4-87A461E4601D}"/>
                </a:ext>
              </a:extLst>
            </p:cNvPr>
            <p:cNvGrpSpPr/>
            <p:nvPr/>
          </p:nvGrpSpPr>
          <p:grpSpPr>
            <a:xfrm>
              <a:off x="8312219" y="5302213"/>
              <a:ext cx="1267096" cy="660929"/>
              <a:chOff x="4329417" y="3628527"/>
              <a:chExt cx="1672042" cy="872153"/>
            </a:xfrm>
          </p:grpSpPr>
          <p:grpSp>
            <p:nvGrpSpPr>
              <p:cNvPr id="285" name="グループ化 284">
                <a:extLst>
                  <a:ext uri="{FF2B5EF4-FFF2-40B4-BE49-F238E27FC236}">
                    <a16:creationId xmlns:a16="http://schemas.microsoft.com/office/drawing/2014/main" id="{3EF61DBB-BB34-F634-4C11-E1564C9A5271}"/>
                  </a:ext>
                </a:extLst>
              </p:cNvPr>
              <p:cNvGrpSpPr/>
              <p:nvPr/>
            </p:nvGrpSpPr>
            <p:grpSpPr>
              <a:xfrm>
                <a:off x="4329417" y="3628527"/>
                <a:ext cx="1672042" cy="872153"/>
                <a:chOff x="3828369" y="3387508"/>
                <a:chExt cx="2112140" cy="1101713"/>
              </a:xfrm>
            </p:grpSpPr>
            <p:sp>
              <p:nvSpPr>
                <p:cNvPr id="287" name="フリーフォーム: 図形 286">
                  <a:extLst>
                    <a:ext uri="{FF2B5EF4-FFF2-40B4-BE49-F238E27FC236}">
                      <a16:creationId xmlns:a16="http://schemas.microsoft.com/office/drawing/2014/main" id="{2F8936CB-A1F6-7D9A-AE8D-354A9BF89AD6}"/>
                    </a:ext>
                  </a:extLst>
                </p:cNvPr>
                <p:cNvSpPr/>
                <p:nvPr/>
              </p:nvSpPr>
              <p:spPr bwMode="auto">
                <a:xfrm rot="1800000">
                  <a:off x="4532015" y="4048317"/>
                  <a:ext cx="981923" cy="440904"/>
                </a:xfrm>
                <a:custGeom>
                  <a:avLst/>
                  <a:gdLst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121244 w 981923"/>
                    <a:gd name="connsiteY10" fmla="*/ 368313 h 440904"/>
                    <a:gd name="connsiteX11" fmla="*/ 0 w 981923"/>
                    <a:gd name="connsiteY11" fmla="*/ 368313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0 w 981923"/>
                    <a:gd name="connsiteY10" fmla="*/ 368313 h 440904"/>
                    <a:gd name="connsiteX11" fmla="*/ 174550 w 981923"/>
                    <a:gd name="connsiteY11" fmla="*/ 208602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981923 w 981923"/>
                    <a:gd name="connsiteY6" fmla="*/ 96330 h 440904"/>
                    <a:gd name="connsiteX7" fmla="*/ 655729 w 981923"/>
                    <a:gd name="connsiteY7" fmla="*/ 440904 h 440904"/>
                    <a:gd name="connsiteX8" fmla="*/ 41910 w 981923"/>
                    <a:gd name="connsiteY8" fmla="*/ 440903 h 440904"/>
                    <a:gd name="connsiteX9" fmla="*/ 0 w 981923"/>
                    <a:gd name="connsiteY9" fmla="*/ 368313 h 440904"/>
                    <a:gd name="connsiteX10" fmla="*/ 174550 w 981923"/>
                    <a:gd name="connsiteY10" fmla="*/ 208602 h 44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1923" h="44090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981923" y="96330"/>
                      </a:lnTo>
                      <a:lnTo>
                        <a:pt x="655729" y="440904"/>
                      </a:lnTo>
                      <a:lnTo>
                        <a:pt x="41910" y="440903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5B72DB19-3C44-EFC6-9BDA-8A53447141BB}"/>
                    </a:ext>
                  </a:extLst>
                </p:cNvPr>
                <p:cNvSpPr/>
                <p:nvPr/>
              </p:nvSpPr>
              <p:spPr bwMode="auto">
                <a:xfrm rot="1800000">
                  <a:off x="3828369" y="3393123"/>
                  <a:ext cx="2112140" cy="893123"/>
                </a:xfrm>
                <a:custGeom>
                  <a:avLst/>
                  <a:gdLst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110629 w 2112140"/>
                    <a:gd name="connsiteY12" fmla="*/ 820533 h 893123"/>
                    <a:gd name="connsiteX13" fmla="*/ 0 w 2112140"/>
                    <a:gd name="connsiteY13" fmla="*/ 820533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0 w 2112140"/>
                    <a:gd name="connsiteY12" fmla="*/ 820533 h 893123"/>
                    <a:gd name="connsiteX13" fmla="*/ 776767 w 2112140"/>
                    <a:gd name="connsiteY13" fmla="*/ 0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112140 w 2112140"/>
                    <a:gd name="connsiteY2" fmla="*/ 72590 h 893123"/>
                    <a:gd name="connsiteX3" fmla="*/ 1661568 w 2112140"/>
                    <a:gd name="connsiteY3" fmla="*/ 548549 h 893123"/>
                    <a:gd name="connsiteX4" fmla="*/ 1470775 w 2112140"/>
                    <a:gd name="connsiteY4" fmla="*/ 524809 h 893123"/>
                    <a:gd name="connsiteX5" fmla="*/ 1371041 w 2112140"/>
                    <a:gd name="connsiteY5" fmla="*/ 626384 h 893123"/>
                    <a:gd name="connsiteX6" fmla="*/ 1321784 w 2112140"/>
                    <a:gd name="connsiteY6" fmla="*/ 602030 h 893123"/>
                    <a:gd name="connsiteX7" fmla="*/ 1166468 w 2112140"/>
                    <a:gd name="connsiteY7" fmla="*/ 744494 h 893123"/>
                    <a:gd name="connsiteX8" fmla="*/ 896105 w 2112140"/>
                    <a:gd name="connsiteY8" fmla="*/ 733411 h 893123"/>
                    <a:gd name="connsiteX9" fmla="*/ 721555 w 2112140"/>
                    <a:gd name="connsiteY9" fmla="*/ 893122 h 893123"/>
                    <a:gd name="connsiteX10" fmla="*/ 41910 w 2112140"/>
                    <a:gd name="connsiteY10" fmla="*/ 893123 h 893123"/>
                    <a:gd name="connsiteX11" fmla="*/ 0 w 2112140"/>
                    <a:gd name="connsiteY11" fmla="*/ 820533 h 893123"/>
                    <a:gd name="connsiteX12" fmla="*/ 776767 w 2112140"/>
                    <a:gd name="connsiteY12" fmla="*/ 0 h 893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2140" h="89312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2112140" y="72590"/>
                      </a:lnTo>
                      <a:lnTo>
                        <a:pt x="1661568" y="548549"/>
                      </a:lnTo>
                      <a:lnTo>
                        <a:pt x="1470775" y="524809"/>
                      </a:lnTo>
                      <a:lnTo>
                        <a:pt x="1371041" y="626384"/>
                      </a:lnTo>
                      <a:lnTo>
                        <a:pt x="1321784" y="602030"/>
                      </a:lnTo>
                      <a:lnTo>
                        <a:pt x="1166468" y="744494"/>
                      </a:lnTo>
                      <a:lnTo>
                        <a:pt x="896105" y="733411"/>
                      </a:lnTo>
                      <a:lnTo>
                        <a:pt x="721555" y="893122"/>
                      </a:lnTo>
                      <a:lnTo>
                        <a:pt x="41910" y="89312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9" name="フリーフォーム: 図形 288">
                  <a:extLst>
                    <a:ext uri="{FF2B5EF4-FFF2-40B4-BE49-F238E27FC236}">
                      <a16:creationId xmlns:a16="http://schemas.microsoft.com/office/drawing/2014/main" id="{F75DF66D-3882-241F-0ED6-8924A1A276C1}"/>
                    </a:ext>
                  </a:extLst>
                </p:cNvPr>
                <p:cNvSpPr/>
                <p:nvPr/>
              </p:nvSpPr>
              <p:spPr bwMode="auto">
                <a:xfrm rot="1800000">
                  <a:off x="4552971" y="4042702"/>
                  <a:ext cx="940013" cy="368314"/>
                </a:xfrm>
                <a:custGeom>
                  <a:avLst/>
                  <a:gdLst>
                    <a:gd name="connsiteX0" fmla="*/ 174550 w 940013"/>
                    <a:gd name="connsiteY0" fmla="*/ 208602 h 368314"/>
                    <a:gd name="connsiteX1" fmla="*/ 444913 w 940013"/>
                    <a:gd name="connsiteY1" fmla="*/ 219685 h 368314"/>
                    <a:gd name="connsiteX2" fmla="*/ 600229 w 940013"/>
                    <a:gd name="connsiteY2" fmla="*/ 77221 h 368314"/>
                    <a:gd name="connsiteX3" fmla="*/ 649486 w 940013"/>
                    <a:gd name="connsiteY3" fmla="*/ 101575 h 368314"/>
                    <a:gd name="connsiteX4" fmla="*/ 749220 w 940013"/>
                    <a:gd name="connsiteY4" fmla="*/ 0 h 368314"/>
                    <a:gd name="connsiteX5" fmla="*/ 940013 w 940013"/>
                    <a:gd name="connsiteY5" fmla="*/ 23740 h 368314"/>
                    <a:gd name="connsiteX6" fmla="*/ 613819 w 940013"/>
                    <a:gd name="connsiteY6" fmla="*/ 368314 h 368314"/>
                    <a:gd name="connsiteX7" fmla="*/ 0 w 940013"/>
                    <a:gd name="connsiteY7" fmla="*/ 368313 h 368314"/>
                    <a:gd name="connsiteX8" fmla="*/ 174550 w 940013"/>
                    <a:gd name="connsiteY8" fmla="*/ 208602 h 36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0013" h="36831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613819" y="368314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0" name="フリーフォーム: 図形 289">
                  <a:extLst>
                    <a:ext uri="{FF2B5EF4-FFF2-40B4-BE49-F238E27FC236}">
                      <a16:creationId xmlns:a16="http://schemas.microsoft.com/office/drawing/2014/main" id="{34B83250-1B8F-B3F0-92BE-1E7D5138B641}"/>
                    </a:ext>
                  </a:extLst>
                </p:cNvPr>
                <p:cNvSpPr/>
                <p:nvPr/>
              </p:nvSpPr>
              <p:spPr bwMode="auto">
                <a:xfrm rot="1800000">
                  <a:off x="3849325" y="3387508"/>
                  <a:ext cx="2070230" cy="820533"/>
                </a:xfrm>
                <a:custGeom>
                  <a:avLst/>
                  <a:gdLst>
                    <a:gd name="connsiteX0" fmla="*/ 776767 w 2070230"/>
                    <a:gd name="connsiteY0" fmla="*/ 0 h 820533"/>
                    <a:gd name="connsiteX1" fmla="*/ 2070230 w 2070230"/>
                    <a:gd name="connsiteY1" fmla="*/ 0 h 820533"/>
                    <a:gd name="connsiteX2" fmla="*/ 1619658 w 2070230"/>
                    <a:gd name="connsiteY2" fmla="*/ 475959 h 820533"/>
                    <a:gd name="connsiteX3" fmla="*/ 1428865 w 2070230"/>
                    <a:gd name="connsiteY3" fmla="*/ 452219 h 820533"/>
                    <a:gd name="connsiteX4" fmla="*/ 1329131 w 2070230"/>
                    <a:gd name="connsiteY4" fmla="*/ 553794 h 820533"/>
                    <a:gd name="connsiteX5" fmla="*/ 1279874 w 2070230"/>
                    <a:gd name="connsiteY5" fmla="*/ 529440 h 820533"/>
                    <a:gd name="connsiteX6" fmla="*/ 1124558 w 2070230"/>
                    <a:gd name="connsiteY6" fmla="*/ 671904 h 820533"/>
                    <a:gd name="connsiteX7" fmla="*/ 854195 w 2070230"/>
                    <a:gd name="connsiteY7" fmla="*/ 660821 h 820533"/>
                    <a:gd name="connsiteX8" fmla="*/ 679645 w 2070230"/>
                    <a:gd name="connsiteY8" fmla="*/ 820532 h 820533"/>
                    <a:gd name="connsiteX9" fmla="*/ 0 w 2070230"/>
                    <a:gd name="connsiteY9" fmla="*/ 820533 h 820533"/>
                    <a:gd name="connsiteX10" fmla="*/ 776767 w 207023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70230" h="82053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1619658" y="475959"/>
                      </a:lnTo>
                      <a:lnTo>
                        <a:pt x="1428865" y="452219"/>
                      </a:lnTo>
                      <a:lnTo>
                        <a:pt x="1329131" y="553794"/>
                      </a:lnTo>
                      <a:lnTo>
                        <a:pt x="1279874" y="529440"/>
                      </a:lnTo>
                      <a:lnTo>
                        <a:pt x="1124558" y="671904"/>
                      </a:lnTo>
                      <a:lnTo>
                        <a:pt x="854195" y="660821"/>
                      </a:lnTo>
                      <a:lnTo>
                        <a:pt x="679645" y="820532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6" name="フリーフォーム: 図形 285">
                <a:extLst>
                  <a:ext uri="{FF2B5EF4-FFF2-40B4-BE49-F238E27FC236}">
                    <a16:creationId xmlns:a16="http://schemas.microsoft.com/office/drawing/2014/main" id="{EAE34AFD-1041-B54A-5A87-96148CF1C2EE}"/>
                  </a:ext>
                </a:extLst>
              </p:cNvPr>
              <p:cNvSpPr/>
              <p:nvPr/>
            </p:nvSpPr>
            <p:spPr bwMode="auto">
              <a:xfrm>
                <a:off x="4735199" y="3629055"/>
                <a:ext cx="626618" cy="95388"/>
              </a:xfrm>
              <a:custGeom>
                <a:avLst/>
                <a:gdLst>
                  <a:gd name="connsiteX0" fmla="*/ 229839 w 1200071"/>
                  <a:gd name="connsiteY0" fmla="*/ 114300 h 182685"/>
                  <a:gd name="connsiteX1" fmla="*/ 1081624 w 1200071"/>
                  <a:gd name="connsiteY1" fmla="*/ 114300 h 182685"/>
                  <a:gd name="connsiteX2" fmla="*/ 1200071 w 1200071"/>
                  <a:gd name="connsiteY2" fmla="*/ 182685 h 182685"/>
                  <a:gd name="connsiteX3" fmla="*/ 0 w 1200071"/>
                  <a:gd name="connsiteY3" fmla="*/ 182685 h 182685"/>
                  <a:gd name="connsiteX4" fmla="*/ 613998 w 1200071"/>
                  <a:gd name="connsiteY4" fmla="*/ 0 h 182685"/>
                  <a:gd name="connsiteX5" fmla="*/ 883651 w 1200071"/>
                  <a:gd name="connsiteY5" fmla="*/ 0 h 182685"/>
                  <a:gd name="connsiteX6" fmla="*/ 1002097 w 1200071"/>
                  <a:gd name="connsiteY6" fmla="*/ 68385 h 182685"/>
                  <a:gd name="connsiteX7" fmla="*/ 384158 w 1200071"/>
                  <a:gd name="connsiteY7" fmla="*/ 68385 h 18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0071" h="182685">
                    <a:moveTo>
                      <a:pt x="229839" y="114300"/>
                    </a:moveTo>
                    <a:lnTo>
                      <a:pt x="1081624" y="114300"/>
                    </a:lnTo>
                    <a:lnTo>
                      <a:pt x="1200071" y="182685"/>
                    </a:lnTo>
                    <a:lnTo>
                      <a:pt x="0" y="182685"/>
                    </a:lnTo>
                    <a:close/>
                    <a:moveTo>
                      <a:pt x="613998" y="0"/>
                    </a:moveTo>
                    <a:lnTo>
                      <a:pt x="883651" y="0"/>
                    </a:lnTo>
                    <a:lnTo>
                      <a:pt x="1002097" y="68385"/>
                    </a:lnTo>
                    <a:lnTo>
                      <a:pt x="384158" y="683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20692F3C-5E97-A043-EF65-2C1D340FE6C6}"/>
                </a:ext>
              </a:extLst>
            </p:cNvPr>
            <p:cNvGrpSpPr/>
            <p:nvPr/>
          </p:nvGrpSpPr>
          <p:grpSpPr>
            <a:xfrm>
              <a:off x="7420911" y="4643944"/>
              <a:ext cx="1339568" cy="698732"/>
              <a:chOff x="3491908" y="3119943"/>
              <a:chExt cx="2112140" cy="1101713"/>
            </a:xfrm>
          </p:grpSpPr>
          <p:grpSp>
            <p:nvGrpSpPr>
              <p:cNvPr id="279" name="グループ化 278">
                <a:extLst>
                  <a:ext uri="{FF2B5EF4-FFF2-40B4-BE49-F238E27FC236}">
                    <a16:creationId xmlns:a16="http://schemas.microsoft.com/office/drawing/2014/main" id="{F912441F-14C4-4160-06FC-607A7953AAFD}"/>
                  </a:ext>
                </a:extLst>
              </p:cNvPr>
              <p:cNvGrpSpPr/>
              <p:nvPr/>
            </p:nvGrpSpPr>
            <p:grpSpPr>
              <a:xfrm>
                <a:off x="3491908" y="3119943"/>
                <a:ext cx="2112140" cy="1101713"/>
                <a:chOff x="3828369" y="3387508"/>
                <a:chExt cx="2112140" cy="1101713"/>
              </a:xfrm>
            </p:grpSpPr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D10501F5-8CE7-FA4C-386D-A2B53434075E}"/>
                    </a:ext>
                  </a:extLst>
                </p:cNvPr>
                <p:cNvSpPr/>
                <p:nvPr/>
              </p:nvSpPr>
              <p:spPr bwMode="auto">
                <a:xfrm rot="1800000">
                  <a:off x="4532015" y="4048317"/>
                  <a:ext cx="981923" cy="440904"/>
                </a:xfrm>
                <a:custGeom>
                  <a:avLst/>
                  <a:gdLst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121244 w 981923"/>
                    <a:gd name="connsiteY10" fmla="*/ 368313 h 440904"/>
                    <a:gd name="connsiteX11" fmla="*/ 0 w 981923"/>
                    <a:gd name="connsiteY11" fmla="*/ 368313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0 w 981923"/>
                    <a:gd name="connsiteY10" fmla="*/ 368313 h 440904"/>
                    <a:gd name="connsiteX11" fmla="*/ 174550 w 981923"/>
                    <a:gd name="connsiteY11" fmla="*/ 208602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981923 w 981923"/>
                    <a:gd name="connsiteY6" fmla="*/ 96330 h 440904"/>
                    <a:gd name="connsiteX7" fmla="*/ 655729 w 981923"/>
                    <a:gd name="connsiteY7" fmla="*/ 440904 h 440904"/>
                    <a:gd name="connsiteX8" fmla="*/ 41910 w 981923"/>
                    <a:gd name="connsiteY8" fmla="*/ 440903 h 440904"/>
                    <a:gd name="connsiteX9" fmla="*/ 0 w 981923"/>
                    <a:gd name="connsiteY9" fmla="*/ 368313 h 440904"/>
                    <a:gd name="connsiteX10" fmla="*/ 174550 w 981923"/>
                    <a:gd name="connsiteY10" fmla="*/ 208602 h 44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1923" h="44090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981923" y="96330"/>
                      </a:lnTo>
                      <a:lnTo>
                        <a:pt x="655729" y="440904"/>
                      </a:lnTo>
                      <a:lnTo>
                        <a:pt x="41910" y="440903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70167A07-480D-6598-FF42-A0E581BE88D2}"/>
                    </a:ext>
                  </a:extLst>
                </p:cNvPr>
                <p:cNvSpPr/>
                <p:nvPr/>
              </p:nvSpPr>
              <p:spPr bwMode="auto">
                <a:xfrm rot="1800000">
                  <a:off x="3828369" y="3393123"/>
                  <a:ext cx="2112140" cy="893123"/>
                </a:xfrm>
                <a:custGeom>
                  <a:avLst/>
                  <a:gdLst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110629 w 2112140"/>
                    <a:gd name="connsiteY12" fmla="*/ 820533 h 893123"/>
                    <a:gd name="connsiteX13" fmla="*/ 0 w 2112140"/>
                    <a:gd name="connsiteY13" fmla="*/ 820533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0 w 2112140"/>
                    <a:gd name="connsiteY12" fmla="*/ 820533 h 893123"/>
                    <a:gd name="connsiteX13" fmla="*/ 776767 w 2112140"/>
                    <a:gd name="connsiteY13" fmla="*/ 0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112140 w 2112140"/>
                    <a:gd name="connsiteY2" fmla="*/ 72590 h 893123"/>
                    <a:gd name="connsiteX3" fmla="*/ 1661568 w 2112140"/>
                    <a:gd name="connsiteY3" fmla="*/ 548549 h 893123"/>
                    <a:gd name="connsiteX4" fmla="*/ 1470775 w 2112140"/>
                    <a:gd name="connsiteY4" fmla="*/ 524809 h 893123"/>
                    <a:gd name="connsiteX5" fmla="*/ 1371041 w 2112140"/>
                    <a:gd name="connsiteY5" fmla="*/ 626384 h 893123"/>
                    <a:gd name="connsiteX6" fmla="*/ 1321784 w 2112140"/>
                    <a:gd name="connsiteY6" fmla="*/ 602030 h 893123"/>
                    <a:gd name="connsiteX7" fmla="*/ 1166468 w 2112140"/>
                    <a:gd name="connsiteY7" fmla="*/ 744494 h 893123"/>
                    <a:gd name="connsiteX8" fmla="*/ 896105 w 2112140"/>
                    <a:gd name="connsiteY8" fmla="*/ 733411 h 893123"/>
                    <a:gd name="connsiteX9" fmla="*/ 721555 w 2112140"/>
                    <a:gd name="connsiteY9" fmla="*/ 893122 h 893123"/>
                    <a:gd name="connsiteX10" fmla="*/ 41910 w 2112140"/>
                    <a:gd name="connsiteY10" fmla="*/ 893123 h 893123"/>
                    <a:gd name="connsiteX11" fmla="*/ 0 w 2112140"/>
                    <a:gd name="connsiteY11" fmla="*/ 820533 h 893123"/>
                    <a:gd name="connsiteX12" fmla="*/ 776767 w 2112140"/>
                    <a:gd name="connsiteY12" fmla="*/ 0 h 893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2140" h="89312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2112140" y="72590"/>
                      </a:lnTo>
                      <a:lnTo>
                        <a:pt x="1661568" y="548549"/>
                      </a:lnTo>
                      <a:lnTo>
                        <a:pt x="1470775" y="524809"/>
                      </a:lnTo>
                      <a:lnTo>
                        <a:pt x="1371041" y="626384"/>
                      </a:lnTo>
                      <a:lnTo>
                        <a:pt x="1321784" y="602030"/>
                      </a:lnTo>
                      <a:lnTo>
                        <a:pt x="1166468" y="744494"/>
                      </a:lnTo>
                      <a:lnTo>
                        <a:pt x="896105" y="733411"/>
                      </a:lnTo>
                      <a:lnTo>
                        <a:pt x="721555" y="893122"/>
                      </a:lnTo>
                      <a:lnTo>
                        <a:pt x="41910" y="89312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B117268C-5D4B-6BE3-90E3-2FA73708FC36}"/>
                    </a:ext>
                  </a:extLst>
                </p:cNvPr>
                <p:cNvSpPr/>
                <p:nvPr/>
              </p:nvSpPr>
              <p:spPr bwMode="auto">
                <a:xfrm rot="1800000">
                  <a:off x="4552971" y="4042702"/>
                  <a:ext cx="940013" cy="368314"/>
                </a:xfrm>
                <a:custGeom>
                  <a:avLst/>
                  <a:gdLst>
                    <a:gd name="connsiteX0" fmla="*/ 174550 w 940013"/>
                    <a:gd name="connsiteY0" fmla="*/ 208602 h 368314"/>
                    <a:gd name="connsiteX1" fmla="*/ 444913 w 940013"/>
                    <a:gd name="connsiteY1" fmla="*/ 219685 h 368314"/>
                    <a:gd name="connsiteX2" fmla="*/ 600229 w 940013"/>
                    <a:gd name="connsiteY2" fmla="*/ 77221 h 368314"/>
                    <a:gd name="connsiteX3" fmla="*/ 649486 w 940013"/>
                    <a:gd name="connsiteY3" fmla="*/ 101575 h 368314"/>
                    <a:gd name="connsiteX4" fmla="*/ 749220 w 940013"/>
                    <a:gd name="connsiteY4" fmla="*/ 0 h 368314"/>
                    <a:gd name="connsiteX5" fmla="*/ 940013 w 940013"/>
                    <a:gd name="connsiteY5" fmla="*/ 23740 h 368314"/>
                    <a:gd name="connsiteX6" fmla="*/ 613819 w 940013"/>
                    <a:gd name="connsiteY6" fmla="*/ 368314 h 368314"/>
                    <a:gd name="connsiteX7" fmla="*/ 0 w 940013"/>
                    <a:gd name="connsiteY7" fmla="*/ 368313 h 368314"/>
                    <a:gd name="connsiteX8" fmla="*/ 174550 w 940013"/>
                    <a:gd name="connsiteY8" fmla="*/ 208602 h 36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0013" h="36831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613819" y="368314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7B42B5A1-A765-ACB4-7342-F4A4FA52D9C4}"/>
                    </a:ext>
                  </a:extLst>
                </p:cNvPr>
                <p:cNvSpPr/>
                <p:nvPr/>
              </p:nvSpPr>
              <p:spPr bwMode="auto">
                <a:xfrm rot="1800000">
                  <a:off x="3849325" y="3387508"/>
                  <a:ext cx="2070230" cy="820533"/>
                </a:xfrm>
                <a:custGeom>
                  <a:avLst/>
                  <a:gdLst>
                    <a:gd name="connsiteX0" fmla="*/ 776767 w 2070230"/>
                    <a:gd name="connsiteY0" fmla="*/ 0 h 820533"/>
                    <a:gd name="connsiteX1" fmla="*/ 2070230 w 2070230"/>
                    <a:gd name="connsiteY1" fmla="*/ 0 h 820533"/>
                    <a:gd name="connsiteX2" fmla="*/ 1619658 w 2070230"/>
                    <a:gd name="connsiteY2" fmla="*/ 475959 h 820533"/>
                    <a:gd name="connsiteX3" fmla="*/ 1428865 w 2070230"/>
                    <a:gd name="connsiteY3" fmla="*/ 452219 h 820533"/>
                    <a:gd name="connsiteX4" fmla="*/ 1329131 w 2070230"/>
                    <a:gd name="connsiteY4" fmla="*/ 553794 h 820533"/>
                    <a:gd name="connsiteX5" fmla="*/ 1279874 w 2070230"/>
                    <a:gd name="connsiteY5" fmla="*/ 529440 h 820533"/>
                    <a:gd name="connsiteX6" fmla="*/ 1124558 w 2070230"/>
                    <a:gd name="connsiteY6" fmla="*/ 671904 h 820533"/>
                    <a:gd name="connsiteX7" fmla="*/ 854195 w 2070230"/>
                    <a:gd name="connsiteY7" fmla="*/ 660821 h 820533"/>
                    <a:gd name="connsiteX8" fmla="*/ 679645 w 2070230"/>
                    <a:gd name="connsiteY8" fmla="*/ 820532 h 820533"/>
                    <a:gd name="connsiteX9" fmla="*/ 0 w 2070230"/>
                    <a:gd name="connsiteY9" fmla="*/ 820533 h 820533"/>
                    <a:gd name="connsiteX10" fmla="*/ 776767 w 207023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70230" h="82053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1619658" y="475959"/>
                      </a:lnTo>
                      <a:lnTo>
                        <a:pt x="1428865" y="452219"/>
                      </a:lnTo>
                      <a:lnTo>
                        <a:pt x="1329131" y="553794"/>
                      </a:lnTo>
                      <a:lnTo>
                        <a:pt x="1279874" y="529440"/>
                      </a:lnTo>
                      <a:lnTo>
                        <a:pt x="1124558" y="671904"/>
                      </a:lnTo>
                      <a:lnTo>
                        <a:pt x="854195" y="660821"/>
                      </a:lnTo>
                      <a:lnTo>
                        <a:pt x="679645" y="820532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FFFFFF">
                    <a:lumMod val="95000"/>
                  </a:srgbClr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AD0A2BEC-CADB-7BFE-2C57-2DD2148E0644}"/>
                  </a:ext>
                </a:extLst>
              </p:cNvPr>
              <p:cNvSpPr/>
              <p:nvPr/>
            </p:nvSpPr>
            <p:spPr bwMode="auto">
              <a:xfrm>
                <a:off x="5377087" y="3963979"/>
                <a:ext cx="223838" cy="190500"/>
              </a:xfrm>
              <a:custGeom>
                <a:avLst/>
                <a:gdLst>
                  <a:gd name="connsiteX0" fmla="*/ 76200 w 223838"/>
                  <a:gd name="connsiteY0" fmla="*/ 0 h 190500"/>
                  <a:gd name="connsiteX1" fmla="*/ 0 w 223838"/>
                  <a:gd name="connsiteY1" fmla="*/ 90488 h 190500"/>
                  <a:gd name="connsiteX2" fmla="*/ 76200 w 223838"/>
                  <a:gd name="connsiteY2" fmla="*/ 190500 h 190500"/>
                  <a:gd name="connsiteX3" fmla="*/ 204788 w 223838"/>
                  <a:gd name="connsiteY3" fmla="*/ 166688 h 190500"/>
                  <a:gd name="connsiteX4" fmla="*/ 223838 w 223838"/>
                  <a:gd name="connsiteY4" fmla="*/ 66675 h 190500"/>
                  <a:gd name="connsiteX5" fmla="*/ 76200 w 223838"/>
                  <a:gd name="connsiteY5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190500">
                    <a:moveTo>
                      <a:pt x="76200" y="0"/>
                    </a:moveTo>
                    <a:lnTo>
                      <a:pt x="0" y="90488"/>
                    </a:lnTo>
                    <a:lnTo>
                      <a:pt x="76200" y="190500"/>
                    </a:lnTo>
                    <a:lnTo>
                      <a:pt x="204788" y="166688"/>
                    </a:lnTo>
                    <a:lnTo>
                      <a:pt x="223838" y="6667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49" name="グループ化 248">
              <a:extLst>
                <a:ext uri="{FF2B5EF4-FFF2-40B4-BE49-F238E27FC236}">
                  <a16:creationId xmlns:a16="http://schemas.microsoft.com/office/drawing/2014/main" id="{DF2FD35F-6825-1737-3421-312FAD278292}"/>
                </a:ext>
              </a:extLst>
            </p:cNvPr>
            <p:cNvGrpSpPr/>
            <p:nvPr/>
          </p:nvGrpSpPr>
          <p:grpSpPr>
            <a:xfrm>
              <a:off x="6749394" y="5433357"/>
              <a:ext cx="926338" cy="446141"/>
              <a:chOff x="6153337" y="3638803"/>
              <a:chExt cx="1314654" cy="633161"/>
            </a:xfrm>
          </p:grpSpPr>
          <p:sp>
            <p:nvSpPr>
              <p:cNvPr id="271" name="四角形: 角を丸くする 270">
                <a:extLst>
                  <a:ext uri="{FF2B5EF4-FFF2-40B4-BE49-F238E27FC236}">
                    <a16:creationId xmlns:a16="http://schemas.microsoft.com/office/drawing/2014/main" id="{4D95768D-FD8C-4B47-6481-6FF71B34EC11}"/>
                  </a:ext>
                </a:extLst>
              </p:cNvPr>
              <p:cNvSpPr/>
              <p:nvPr/>
            </p:nvSpPr>
            <p:spPr bwMode="auto">
              <a:xfrm rot="1800000">
                <a:off x="6153337" y="3638803"/>
                <a:ext cx="1314654" cy="41145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2" name="楕円 271">
                <a:extLst>
                  <a:ext uri="{FF2B5EF4-FFF2-40B4-BE49-F238E27FC236}">
                    <a16:creationId xmlns:a16="http://schemas.microsoft.com/office/drawing/2014/main" id="{69A76950-B0CE-C113-68C9-1FF2AD0DAA54}"/>
                  </a:ext>
                </a:extLst>
              </p:cNvPr>
              <p:cNvSpPr/>
              <p:nvPr/>
            </p:nvSpPr>
            <p:spPr bwMode="auto">
              <a:xfrm>
                <a:off x="7027069" y="3874774"/>
                <a:ext cx="379548" cy="397190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3" name="四角形: 角を丸くする 272">
                <a:extLst>
                  <a:ext uri="{FF2B5EF4-FFF2-40B4-BE49-F238E27FC236}">
                    <a16:creationId xmlns:a16="http://schemas.microsoft.com/office/drawing/2014/main" id="{A4210199-1397-C230-757C-141F0167C148}"/>
                  </a:ext>
                </a:extLst>
              </p:cNvPr>
              <p:cNvSpPr/>
              <p:nvPr/>
            </p:nvSpPr>
            <p:spPr bwMode="auto">
              <a:xfrm rot="4500000">
                <a:off x="6552544" y="3928203"/>
                <a:ext cx="359647" cy="139721"/>
              </a:xfrm>
              <a:prstGeom prst="roundRect">
                <a:avLst>
                  <a:gd name="adj" fmla="val 50000"/>
                </a:avLst>
              </a:prstGeom>
              <a:solidFill>
                <a:srgbClr val="9933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4" name="楕円 273">
                <a:extLst>
                  <a:ext uri="{FF2B5EF4-FFF2-40B4-BE49-F238E27FC236}">
                    <a16:creationId xmlns:a16="http://schemas.microsoft.com/office/drawing/2014/main" id="{12179026-D559-7CA8-566B-DC9EC1E0C961}"/>
                  </a:ext>
                </a:extLst>
              </p:cNvPr>
              <p:cNvSpPr/>
              <p:nvPr/>
            </p:nvSpPr>
            <p:spPr bwMode="auto">
              <a:xfrm>
                <a:off x="6695657" y="4038600"/>
                <a:ext cx="138531" cy="140644"/>
              </a:xfrm>
              <a:prstGeom prst="ellipse">
                <a:avLst/>
              </a:pr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56B944A5-B0DA-B778-9096-D6F55E7522FD}"/>
                  </a:ext>
                </a:extLst>
              </p:cNvPr>
              <p:cNvSpPr/>
              <p:nvPr/>
            </p:nvSpPr>
            <p:spPr bwMode="auto">
              <a:xfrm>
                <a:off x="7081837" y="3921920"/>
                <a:ext cx="276226" cy="304798"/>
              </a:xfrm>
              <a:prstGeom prst="ellipse">
                <a:avLst/>
              </a:prstGeom>
              <a:solidFill>
                <a:srgbClr val="FFCC66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174A8E55-9395-3008-FDBE-EB4758CF2327}"/>
                  </a:ext>
                </a:extLst>
              </p:cNvPr>
              <p:cNvSpPr/>
              <p:nvPr/>
            </p:nvSpPr>
            <p:spPr bwMode="auto">
              <a:xfrm>
                <a:off x="7119939" y="3950480"/>
                <a:ext cx="207170" cy="242920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B0CF52C5-7B94-3690-4240-6E44021C65AD}"/>
                  </a:ext>
                </a:extLst>
              </p:cNvPr>
              <p:cNvSpPr/>
              <p:nvPr/>
            </p:nvSpPr>
            <p:spPr bwMode="auto">
              <a:xfrm>
                <a:off x="7143626" y="3983831"/>
                <a:ext cx="150284" cy="176218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07AD441D-7792-4882-2400-E9AD9C1E02AA}"/>
                  </a:ext>
                </a:extLst>
              </p:cNvPr>
              <p:cNvSpPr/>
              <p:nvPr/>
            </p:nvSpPr>
            <p:spPr bwMode="auto">
              <a:xfrm>
                <a:off x="7181854" y="4038599"/>
                <a:ext cx="69451" cy="83349"/>
              </a:xfrm>
              <a:custGeom>
                <a:avLst/>
                <a:gdLst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69"/>
                  <a:gd name="connsiteY0" fmla="*/ 12 h 242912"/>
                  <a:gd name="connsiteX1" fmla="*/ 0 w 207169"/>
                  <a:gd name="connsiteY1" fmla="*/ 128599 h 242912"/>
                  <a:gd name="connsiteX2" fmla="*/ 100012 w 207169"/>
                  <a:gd name="connsiteY2" fmla="*/ 242899 h 242912"/>
                  <a:gd name="connsiteX3" fmla="*/ 207168 w 207169"/>
                  <a:gd name="connsiteY3" fmla="*/ 121456 h 242912"/>
                  <a:gd name="connsiteX4" fmla="*/ 100012 w 207169"/>
                  <a:gd name="connsiteY4" fmla="*/ 12 h 242912"/>
                  <a:gd name="connsiteX0" fmla="*/ 100012 w 207170"/>
                  <a:gd name="connsiteY0" fmla="*/ 12 h 242912"/>
                  <a:gd name="connsiteX1" fmla="*/ 0 w 207170"/>
                  <a:gd name="connsiteY1" fmla="*/ 128599 h 242912"/>
                  <a:gd name="connsiteX2" fmla="*/ 100012 w 207170"/>
                  <a:gd name="connsiteY2" fmla="*/ 242899 h 242912"/>
                  <a:gd name="connsiteX3" fmla="*/ 207168 w 207170"/>
                  <a:gd name="connsiteY3" fmla="*/ 121456 h 242912"/>
                  <a:gd name="connsiteX4" fmla="*/ 100012 w 207170"/>
                  <a:gd name="connsiteY4" fmla="*/ 12 h 242912"/>
                  <a:gd name="connsiteX0" fmla="*/ 100012 w 207170"/>
                  <a:gd name="connsiteY0" fmla="*/ 12 h 242918"/>
                  <a:gd name="connsiteX1" fmla="*/ 0 w 207170"/>
                  <a:gd name="connsiteY1" fmla="*/ 128599 h 242918"/>
                  <a:gd name="connsiteX2" fmla="*/ 100012 w 207170"/>
                  <a:gd name="connsiteY2" fmla="*/ 242899 h 242918"/>
                  <a:gd name="connsiteX3" fmla="*/ 207168 w 207170"/>
                  <a:gd name="connsiteY3" fmla="*/ 121456 h 242918"/>
                  <a:gd name="connsiteX4" fmla="*/ 100012 w 207170"/>
                  <a:gd name="connsiteY4" fmla="*/ 12 h 242918"/>
                  <a:gd name="connsiteX0" fmla="*/ 100012 w 207170"/>
                  <a:gd name="connsiteY0" fmla="*/ 14 h 242920"/>
                  <a:gd name="connsiteX1" fmla="*/ 0 w 207170"/>
                  <a:gd name="connsiteY1" fmla="*/ 128601 h 242920"/>
                  <a:gd name="connsiteX2" fmla="*/ 100012 w 207170"/>
                  <a:gd name="connsiteY2" fmla="*/ 242901 h 242920"/>
                  <a:gd name="connsiteX3" fmla="*/ 207168 w 207170"/>
                  <a:gd name="connsiteY3" fmla="*/ 121458 h 242920"/>
                  <a:gd name="connsiteX4" fmla="*/ 100012 w 207170"/>
                  <a:gd name="connsiteY4" fmla="*/ 14 h 242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7170" h="242920">
                    <a:moveTo>
                      <a:pt x="100012" y="14"/>
                    </a:moveTo>
                    <a:cubicBezTo>
                      <a:pt x="27384" y="1204"/>
                      <a:pt x="0" y="66689"/>
                      <a:pt x="0" y="128601"/>
                    </a:cubicBezTo>
                    <a:cubicBezTo>
                      <a:pt x="0" y="190513"/>
                      <a:pt x="65484" y="244091"/>
                      <a:pt x="100012" y="242901"/>
                    </a:cubicBezTo>
                    <a:cubicBezTo>
                      <a:pt x="167877" y="241711"/>
                      <a:pt x="207565" y="173448"/>
                      <a:pt x="207168" y="121458"/>
                    </a:cubicBezTo>
                    <a:cubicBezTo>
                      <a:pt x="206771" y="69468"/>
                      <a:pt x="172640" y="-1176"/>
                      <a:pt x="100012" y="14"/>
                    </a:cubicBezTo>
                    <a:close/>
                  </a:path>
                </a:pathLst>
              </a:custGeom>
              <a:noFill/>
              <a:ln w="12700">
                <a:solidFill>
                  <a:srgbClr val="CC99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F19A2291-A2FB-5C10-74AB-662AA43A2C30}"/>
                </a:ext>
              </a:extLst>
            </p:cNvPr>
            <p:cNvGrpSpPr/>
            <p:nvPr/>
          </p:nvGrpSpPr>
          <p:grpSpPr>
            <a:xfrm>
              <a:off x="8174097" y="4886069"/>
              <a:ext cx="1036195" cy="729811"/>
              <a:chOff x="4472613" y="4108127"/>
              <a:chExt cx="1748385" cy="1413556"/>
            </a:xfrm>
          </p:grpSpPr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8932ABB1-2CD4-D1A7-1F8F-9DF574003AF7}"/>
                  </a:ext>
                </a:extLst>
              </p:cNvPr>
              <p:cNvSpPr/>
              <p:nvPr/>
            </p:nvSpPr>
            <p:spPr bwMode="auto">
              <a:xfrm>
                <a:off x="4472613" y="4126429"/>
                <a:ext cx="1247605" cy="843010"/>
              </a:xfrm>
              <a:custGeom>
                <a:avLst/>
                <a:gdLst>
                  <a:gd name="connsiteX0" fmla="*/ 775607 w 1180153"/>
                  <a:gd name="connsiteY0" fmla="*/ 551 h 843010"/>
                  <a:gd name="connsiteX1" fmla="*/ 927074 w 1180153"/>
                  <a:gd name="connsiteY1" fmla="*/ 56953 h 843010"/>
                  <a:gd name="connsiteX2" fmla="*/ 1180153 w 1180153"/>
                  <a:gd name="connsiteY2" fmla="*/ 398555 h 843010"/>
                  <a:gd name="connsiteX3" fmla="*/ 1143515 w 1180153"/>
                  <a:gd name="connsiteY3" fmla="*/ 444352 h 843010"/>
                  <a:gd name="connsiteX4" fmla="*/ 1180153 w 1180153"/>
                  <a:gd name="connsiteY4" fmla="*/ 493805 h 843010"/>
                  <a:gd name="connsiteX5" fmla="*/ 1126848 w 1180153"/>
                  <a:gd name="connsiteY5" fmla="*/ 560435 h 843010"/>
                  <a:gd name="connsiteX6" fmla="*/ 945873 w 1180153"/>
                  <a:gd name="connsiteY6" fmla="*/ 465185 h 843010"/>
                  <a:gd name="connsiteX7" fmla="*/ 777598 w 1180153"/>
                  <a:gd name="connsiteY7" fmla="*/ 681085 h 843010"/>
                  <a:gd name="connsiteX8" fmla="*/ 707748 w 1180153"/>
                  <a:gd name="connsiteY8" fmla="*/ 652510 h 843010"/>
                  <a:gd name="connsiteX9" fmla="*/ 510898 w 1180153"/>
                  <a:gd name="connsiteY9" fmla="*/ 843010 h 843010"/>
                  <a:gd name="connsiteX10" fmla="*/ 421998 w 1180153"/>
                  <a:gd name="connsiteY10" fmla="*/ 792210 h 843010"/>
                  <a:gd name="connsiteX11" fmla="*/ 240836 w 1180153"/>
                  <a:gd name="connsiteY11" fmla="*/ 812742 h 843010"/>
                  <a:gd name="connsiteX12" fmla="*/ 0 w 1180153"/>
                  <a:gd name="connsiteY12" fmla="*/ 487664 h 843010"/>
                  <a:gd name="connsiteX13" fmla="*/ 70671 w 1180153"/>
                  <a:gd name="connsiteY13" fmla="*/ 524512 h 843010"/>
                  <a:gd name="connsiteX14" fmla="*/ 104904 w 1180153"/>
                  <a:gd name="connsiteY14" fmla="*/ 534012 h 843010"/>
                  <a:gd name="connsiteX15" fmla="*/ 0 w 1180153"/>
                  <a:gd name="connsiteY15" fmla="*/ 392414 h 843010"/>
                  <a:gd name="connsiteX16" fmla="*/ 775607 w 1180153"/>
                  <a:gd name="connsiteY16" fmla="*/ 551 h 843010"/>
                  <a:gd name="connsiteX0" fmla="*/ 775607 w 1180153"/>
                  <a:gd name="connsiteY0" fmla="*/ 551 h 843010"/>
                  <a:gd name="connsiteX1" fmla="*/ 927074 w 1180153"/>
                  <a:gd name="connsiteY1" fmla="*/ 56953 h 843010"/>
                  <a:gd name="connsiteX2" fmla="*/ 1180153 w 1180153"/>
                  <a:gd name="connsiteY2" fmla="*/ 398555 h 843010"/>
                  <a:gd name="connsiteX3" fmla="*/ 1143515 w 1180153"/>
                  <a:gd name="connsiteY3" fmla="*/ 444352 h 843010"/>
                  <a:gd name="connsiteX4" fmla="*/ 1180153 w 1180153"/>
                  <a:gd name="connsiteY4" fmla="*/ 493805 h 843010"/>
                  <a:gd name="connsiteX5" fmla="*/ 1126848 w 1180153"/>
                  <a:gd name="connsiteY5" fmla="*/ 560435 h 843010"/>
                  <a:gd name="connsiteX6" fmla="*/ 945873 w 1180153"/>
                  <a:gd name="connsiteY6" fmla="*/ 465185 h 843010"/>
                  <a:gd name="connsiteX7" fmla="*/ 777598 w 1180153"/>
                  <a:gd name="connsiteY7" fmla="*/ 681085 h 843010"/>
                  <a:gd name="connsiteX8" fmla="*/ 707748 w 1180153"/>
                  <a:gd name="connsiteY8" fmla="*/ 652510 h 843010"/>
                  <a:gd name="connsiteX9" fmla="*/ 510898 w 1180153"/>
                  <a:gd name="connsiteY9" fmla="*/ 843010 h 843010"/>
                  <a:gd name="connsiteX10" fmla="*/ 421998 w 1180153"/>
                  <a:gd name="connsiteY10" fmla="*/ 792210 h 843010"/>
                  <a:gd name="connsiteX11" fmla="*/ 240836 w 1180153"/>
                  <a:gd name="connsiteY11" fmla="*/ 812742 h 843010"/>
                  <a:gd name="connsiteX12" fmla="*/ 0 w 1180153"/>
                  <a:gd name="connsiteY12" fmla="*/ 487664 h 843010"/>
                  <a:gd name="connsiteX13" fmla="*/ 70671 w 1180153"/>
                  <a:gd name="connsiteY13" fmla="*/ 524512 h 843010"/>
                  <a:gd name="connsiteX14" fmla="*/ 0 w 1180153"/>
                  <a:gd name="connsiteY14" fmla="*/ 392414 h 843010"/>
                  <a:gd name="connsiteX15" fmla="*/ 775607 w 1180153"/>
                  <a:gd name="connsiteY15" fmla="*/ 551 h 843010"/>
                  <a:gd name="connsiteX0" fmla="*/ 843058 w 1247604"/>
                  <a:gd name="connsiteY0" fmla="*/ 551 h 843010"/>
                  <a:gd name="connsiteX1" fmla="*/ 994525 w 1247604"/>
                  <a:gd name="connsiteY1" fmla="*/ 56953 h 843010"/>
                  <a:gd name="connsiteX2" fmla="*/ 1247604 w 1247604"/>
                  <a:gd name="connsiteY2" fmla="*/ 398555 h 843010"/>
                  <a:gd name="connsiteX3" fmla="*/ 1210966 w 1247604"/>
                  <a:gd name="connsiteY3" fmla="*/ 444352 h 843010"/>
                  <a:gd name="connsiteX4" fmla="*/ 1247604 w 1247604"/>
                  <a:gd name="connsiteY4" fmla="*/ 493805 h 843010"/>
                  <a:gd name="connsiteX5" fmla="*/ 1194299 w 1247604"/>
                  <a:gd name="connsiteY5" fmla="*/ 560435 h 843010"/>
                  <a:gd name="connsiteX6" fmla="*/ 1013324 w 1247604"/>
                  <a:gd name="connsiteY6" fmla="*/ 465185 h 843010"/>
                  <a:gd name="connsiteX7" fmla="*/ 845049 w 1247604"/>
                  <a:gd name="connsiteY7" fmla="*/ 681085 h 843010"/>
                  <a:gd name="connsiteX8" fmla="*/ 775199 w 1247604"/>
                  <a:gd name="connsiteY8" fmla="*/ 652510 h 843010"/>
                  <a:gd name="connsiteX9" fmla="*/ 578349 w 1247604"/>
                  <a:gd name="connsiteY9" fmla="*/ 843010 h 843010"/>
                  <a:gd name="connsiteX10" fmla="*/ 489449 w 1247604"/>
                  <a:gd name="connsiteY10" fmla="*/ 792210 h 843010"/>
                  <a:gd name="connsiteX11" fmla="*/ 308287 w 1247604"/>
                  <a:gd name="connsiteY11" fmla="*/ 812742 h 843010"/>
                  <a:gd name="connsiteX12" fmla="*/ 67451 w 1247604"/>
                  <a:gd name="connsiteY12" fmla="*/ 487664 h 843010"/>
                  <a:gd name="connsiteX13" fmla="*/ 67451 w 1247604"/>
                  <a:gd name="connsiteY13" fmla="*/ 392414 h 843010"/>
                  <a:gd name="connsiteX14" fmla="*/ 843058 w 1247604"/>
                  <a:gd name="connsiteY14" fmla="*/ 551 h 843010"/>
                  <a:gd name="connsiteX0" fmla="*/ 843058 w 1247604"/>
                  <a:gd name="connsiteY0" fmla="*/ 551 h 843010"/>
                  <a:gd name="connsiteX1" fmla="*/ 994525 w 1247604"/>
                  <a:gd name="connsiteY1" fmla="*/ 56953 h 843010"/>
                  <a:gd name="connsiteX2" fmla="*/ 1247604 w 1247604"/>
                  <a:gd name="connsiteY2" fmla="*/ 398555 h 843010"/>
                  <a:gd name="connsiteX3" fmla="*/ 1247604 w 1247604"/>
                  <a:gd name="connsiteY3" fmla="*/ 493805 h 843010"/>
                  <a:gd name="connsiteX4" fmla="*/ 1194299 w 1247604"/>
                  <a:gd name="connsiteY4" fmla="*/ 560435 h 843010"/>
                  <a:gd name="connsiteX5" fmla="*/ 1013324 w 1247604"/>
                  <a:gd name="connsiteY5" fmla="*/ 465185 h 843010"/>
                  <a:gd name="connsiteX6" fmla="*/ 845049 w 1247604"/>
                  <a:gd name="connsiteY6" fmla="*/ 681085 h 843010"/>
                  <a:gd name="connsiteX7" fmla="*/ 775199 w 1247604"/>
                  <a:gd name="connsiteY7" fmla="*/ 652510 h 843010"/>
                  <a:gd name="connsiteX8" fmla="*/ 578349 w 1247604"/>
                  <a:gd name="connsiteY8" fmla="*/ 843010 h 843010"/>
                  <a:gd name="connsiteX9" fmla="*/ 489449 w 1247604"/>
                  <a:gd name="connsiteY9" fmla="*/ 792210 h 843010"/>
                  <a:gd name="connsiteX10" fmla="*/ 308287 w 1247604"/>
                  <a:gd name="connsiteY10" fmla="*/ 812742 h 843010"/>
                  <a:gd name="connsiteX11" fmla="*/ 67451 w 1247604"/>
                  <a:gd name="connsiteY11" fmla="*/ 487664 h 843010"/>
                  <a:gd name="connsiteX12" fmla="*/ 67451 w 1247604"/>
                  <a:gd name="connsiteY12" fmla="*/ 392414 h 843010"/>
                  <a:gd name="connsiteX13" fmla="*/ 843058 w 1247604"/>
                  <a:gd name="connsiteY13" fmla="*/ 551 h 843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247604" h="843010">
                    <a:moveTo>
                      <a:pt x="843058" y="551"/>
                    </a:moveTo>
                    <a:cubicBezTo>
                      <a:pt x="887900" y="3743"/>
                      <a:pt x="937824" y="20983"/>
                      <a:pt x="994525" y="56953"/>
                    </a:cubicBezTo>
                    <a:lnTo>
                      <a:pt x="1247604" y="398555"/>
                    </a:lnTo>
                    <a:lnTo>
                      <a:pt x="1247604" y="493805"/>
                    </a:lnTo>
                    <a:lnTo>
                      <a:pt x="1194299" y="560435"/>
                    </a:lnTo>
                    <a:lnTo>
                      <a:pt x="1013324" y="465185"/>
                    </a:lnTo>
                    <a:lnTo>
                      <a:pt x="845049" y="681085"/>
                    </a:lnTo>
                    <a:lnTo>
                      <a:pt x="775199" y="652510"/>
                    </a:lnTo>
                    <a:lnTo>
                      <a:pt x="578349" y="843010"/>
                    </a:lnTo>
                    <a:lnTo>
                      <a:pt x="489449" y="792210"/>
                    </a:lnTo>
                    <a:lnTo>
                      <a:pt x="308287" y="812742"/>
                    </a:lnTo>
                    <a:lnTo>
                      <a:pt x="67451" y="487664"/>
                    </a:lnTo>
                    <a:cubicBezTo>
                      <a:pt x="27312" y="417609"/>
                      <a:pt x="-61817" y="473600"/>
                      <a:pt x="67451" y="392414"/>
                    </a:cubicBezTo>
                    <a:cubicBezTo>
                      <a:pt x="464363" y="644203"/>
                      <a:pt x="529173" y="-21793"/>
                      <a:pt x="843058" y="551"/>
                    </a:cubicBezTo>
                    <a:close/>
                  </a:path>
                </a:pathLst>
              </a:cu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A4BDEF4F-BC47-C0B0-0158-173FA7EA959F}"/>
                  </a:ext>
                </a:extLst>
              </p:cNvPr>
              <p:cNvSpPr/>
              <p:nvPr/>
            </p:nvSpPr>
            <p:spPr bwMode="auto">
              <a:xfrm>
                <a:off x="4943077" y="4655421"/>
                <a:ext cx="1277921" cy="866262"/>
              </a:xfrm>
              <a:custGeom>
                <a:avLst/>
                <a:gdLst>
                  <a:gd name="connsiteX0" fmla="*/ 705037 w 1198601"/>
                  <a:gd name="connsiteY0" fmla="*/ 0 h 866261"/>
                  <a:gd name="connsiteX1" fmla="*/ 886012 w 1198601"/>
                  <a:gd name="connsiteY1" fmla="*/ 95250 h 866261"/>
                  <a:gd name="connsiteX2" fmla="*/ 939317 w 1198601"/>
                  <a:gd name="connsiteY2" fmla="*/ 28620 h 866261"/>
                  <a:gd name="connsiteX3" fmla="*/ 1198601 w 1198601"/>
                  <a:gd name="connsiteY3" fmla="*/ 378598 h 866261"/>
                  <a:gd name="connsiteX4" fmla="*/ 1118420 w 1198601"/>
                  <a:gd name="connsiteY4" fmla="*/ 338106 h 866261"/>
                  <a:gd name="connsiteX5" fmla="*/ 1093997 w 1198601"/>
                  <a:gd name="connsiteY5" fmla="*/ 332655 h 866261"/>
                  <a:gd name="connsiteX6" fmla="*/ 1198601 w 1198601"/>
                  <a:gd name="connsiteY6" fmla="*/ 473848 h 866261"/>
                  <a:gd name="connsiteX7" fmla="*/ 271526 w 1198601"/>
                  <a:gd name="connsiteY7" fmla="*/ 809309 h 866261"/>
                  <a:gd name="connsiteX8" fmla="*/ 0 w 1198601"/>
                  <a:gd name="connsiteY8" fmla="*/ 442807 h 866261"/>
                  <a:gd name="connsiteX9" fmla="*/ 65101 w 1198601"/>
                  <a:gd name="connsiteY9" fmla="*/ 435429 h 866261"/>
                  <a:gd name="connsiteX10" fmla="*/ 0 w 1198601"/>
                  <a:gd name="connsiteY10" fmla="*/ 347557 h 866261"/>
                  <a:gd name="connsiteX11" fmla="*/ 181162 w 1198601"/>
                  <a:gd name="connsiteY11" fmla="*/ 327025 h 866261"/>
                  <a:gd name="connsiteX12" fmla="*/ 270062 w 1198601"/>
                  <a:gd name="connsiteY12" fmla="*/ 377825 h 866261"/>
                  <a:gd name="connsiteX13" fmla="*/ 466912 w 1198601"/>
                  <a:gd name="connsiteY13" fmla="*/ 187325 h 866261"/>
                  <a:gd name="connsiteX14" fmla="*/ 536762 w 1198601"/>
                  <a:gd name="connsiteY14" fmla="*/ 215900 h 866261"/>
                  <a:gd name="connsiteX0" fmla="*/ 705037 w 1198601"/>
                  <a:gd name="connsiteY0" fmla="*/ 0 h 866261"/>
                  <a:gd name="connsiteX1" fmla="*/ 886012 w 1198601"/>
                  <a:gd name="connsiteY1" fmla="*/ 95250 h 866261"/>
                  <a:gd name="connsiteX2" fmla="*/ 939317 w 1198601"/>
                  <a:gd name="connsiteY2" fmla="*/ 28620 h 866261"/>
                  <a:gd name="connsiteX3" fmla="*/ 1198601 w 1198601"/>
                  <a:gd name="connsiteY3" fmla="*/ 378598 h 866261"/>
                  <a:gd name="connsiteX4" fmla="*/ 1118420 w 1198601"/>
                  <a:gd name="connsiteY4" fmla="*/ 338106 h 866261"/>
                  <a:gd name="connsiteX5" fmla="*/ 1093997 w 1198601"/>
                  <a:gd name="connsiteY5" fmla="*/ 332655 h 866261"/>
                  <a:gd name="connsiteX6" fmla="*/ 1198601 w 1198601"/>
                  <a:gd name="connsiteY6" fmla="*/ 473848 h 866261"/>
                  <a:gd name="connsiteX7" fmla="*/ 271526 w 1198601"/>
                  <a:gd name="connsiteY7" fmla="*/ 809309 h 866261"/>
                  <a:gd name="connsiteX8" fmla="*/ 0 w 1198601"/>
                  <a:gd name="connsiteY8" fmla="*/ 442807 h 866261"/>
                  <a:gd name="connsiteX9" fmla="*/ 0 w 1198601"/>
                  <a:gd name="connsiteY9" fmla="*/ 347557 h 866261"/>
                  <a:gd name="connsiteX10" fmla="*/ 181162 w 1198601"/>
                  <a:gd name="connsiteY10" fmla="*/ 327025 h 866261"/>
                  <a:gd name="connsiteX11" fmla="*/ 270062 w 1198601"/>
                  <a:gd name="connsiteY11" fmla="*/ 377825 h 866261"/>
                  <a:gd name="connsiteX12" fmla="*/ 466912 w 1198601"/>
                  <a:gd name="connsiteY12" fmla="*/ 187325 h 866261"/>
                  <a:gd name="connsiteX13" fmla="*/ 536762 w 1198601"/>
                  <a:gd name="connsiteY13" fmla="*/ 215900 h 866261"/>
                  <a:gd name="connsiteX14" fmla="*/ 705037 w 1198601"/>
                  <a:gd name="connsiteY14" fmla="*/ 0 h 866261"/>
                  <a:gd name="connsiteX0" fmla="*/ 705037 w 1198601"/>
                  <a:gd name="connsiteY0" fmla="*/ 0 h 866261"/>
                  <a:gd name="connsiteX1" fmla="*/ 886012 w 1198601"/>
                  <a:gd name="connsiteY1" fmla="*/ 95250 h 866261"/>
                  <a:gd name="connsiteX2" fmla="*/ 939317 w 1198601"/>
                  <a:gd name="connsiteY2" fmla="*/ 28620 h 866261"/>
                  <a:gd name="connsiteX3" fmla="*/ 1198601 w 1198601"/>
                  <a:gd name="connsiteY3" fmla="*/ 378598 h 866261"/>
                  <a:gd name="connsiteX4" fmla="*/ 1118420 w 1198601"/>
                  <a:gd name="connsiteY4" fmla="*/ 338106 h 866261"/>
                  <a:gd name="connsiteX5" fmla="*/ 1198601 w 1198601"/>
                  <a:gd name="connsiteY5" fmla="*/ 473848 h 866261"/>
                  <a:gd name="connsiteX6" fmla="*/ 271526 w 1198601"/>
                  <a:gd name="connsiteY6" fmla="*/ 809309 h 866261"/>
                  <a:gd name="connsiteX7" fmla="*/ 0 w 1198601"/>
                  <a:gd name="connsiteY7" fmla="*/ 442807 h 866261"/>
                  <a:gd name="connsiteX8" fmla="*/ 0 w 1198601"/>
                  <a:gd name="connsiteY8" fmla="*/ 347557 h 866261"/>
                  <a:gd name="connsiteX9" fmla="*/ 181162 w 1198601"/>
                  <a:gd name="connsiteY9" fmla="*/ 327025 h 866261"/>
                  <a:gd name="connsiteX10" fmla="*/ 270062 w 1198601"/>
                  <a:gd name="connsiteY10" fmla="*/ 377825 h 866261"/>
                  <a:gd name="connsiteX11" fmla="*/ 466912 w 1198601"/>
                  <a:gd name="connsiteY11" fmla="*/ 187325 h 866261"/>
                  <a:gd name="connsiteX12" fmla="*/ 536762 w 1198601"/>
                  <a:gd name="connsiteY12" fmla="*/ 215900 h 866261"/>
                  <a:gd name="connsiteX13" fmla="*/ 705037 w 1198601"/>
                  <a:gd name="connsiteY13" fmla="*/ 0 h 866261"/>
                  <a:gd name="connsiteX0" fmla="*/ 705037 w 1277920"/>
                  <a:gd name="connsiteY0" fmla="*/ 0 h 866261"/>
                  <a:gd name="connsiteX1" fmla="*/ 886012 w 1277920"/>
                  <a:gd name="connsiteY1" fmla="*/ 95250 h 866261"/>
                  <a:gd name="connsiteX2" fmla="*/ 939317 w 1277920"/>
                  <a:gd name="connsiteY2" fmla="*/ 28620 h 866261"/>
                  <a:gd name="connsiteX3" fmla="*/ 1198601 w 1277920"/>
                  <a:gd name="connsiteY3" fmla="*/ 378598 h 866261"/>
                  <a:gd name="connsiteX4" fmla="*/ 1198601 w 1277920"/>
                  <a:gd name="connsiteY4" fmla="*/ 473848 h 866261"/>
                  <a:gd name="connsiteX5" fmla="*/ 271526 w 1277920"/>
                  <a:gd name="connsiteY5" fmla="*/ 809309 h 866261"/>
                  <a:gd name="connsiteX6" fmla="*/ 0 w 1277920"/>
                  <a:gd name="connsiteY6" fmla="*/ 442807 h 866261"/>
                  <a:gd name="connsiteX7" fmla="*/ 0 w 1277920"/>
                  <a:gd name="connsiteY7" fmla="*/ 347557 h 866261"/>
                  <a:gd name="connsiteX8" fmla="*/ 181162 w 1277920"/>
                  <a:gd name="connsiteY8" fmla="*/ 327025 h 866261"/>
                  <a:gd name="connsiteX9" fmla="*/ 270062 w 1277920"/>
                  <a:gd name="connsiteY9" fmla="*/ 377825 h 866261"/>
                  <a:gd name="connsiteX10" fmla="*/ 466912 w 1277920"/>
                  <a:gd name="connsiteY10" fmla="*/ 187325 h 866261"/>
                  <a:gd name="connsiteX11" fmla="*/ 536762 w 1277920"/>
                  <a:gd name="connsiteY11" fmla="*/ 215900 h 866261"/>
                  <a:gd name="connsiteX12" fmla="*/ 705037 w 1277920"/>
                  <a:gd name="connsiteY12" fmla="*/ 0 h 866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277920" h="866261">
                    <a:moveTo>
                      <a:pt x="705037" y="0"/>
                    </a:moveTo>
                    <a:lnTo>
                      <a:pt x="886012" y="95250"/>
                    </a:lnTo>
                    <a:lnTo>
                      <a:pt x="939317" y="28620"/>
                    </a:lnTo>
                    <a:lnTo>
                      <a:pt x="1198601" y="378598"/>
                    </a:lnTo>
                    <a:cubicBezTo>
                      <a:pt x="1241815" y="452803"/>
                      <a:pt x="1353114" y="402063"/>
                      <a:pt x="1198601" y="473848"/>
                    </a:cubicBezTo>
                    <a:cubicBezTo>
                      <a:pt x="744988" y="186088"/>
                      <a:pt x="725139" y="1097069"/>
                      <a:pt x="271526" y="809309"/>
                    </a:cubicBezTo>
                    <a:lnTo>
                      <a:pt x="0" y="442807"/>
                    </a:lnTo>
                    <a:lnTo>
                      <a:pt x="0" y="347557"/>
                    </a:lnTo>
                    <a:lnTo>
                      <a:pt x="181162" y="327025"/>
                    </a:lnTo>
                    <a:lnTo>
                      <a:pt x="270062" y="377825"/>
                    </a:lnTo>
                    <a:lnTo>
                      <a:pt x="466912" y="187325"/>
                    </a:lnTo>
                    <a:lnTo>
                      <a:pt x="536762" y="215900"/>
                    </a:lnTo>
                    <a:lnTo>
                      <a:pt x="705037" y="0"/>
                    </a:lnTo>
                    <a:close/>
                  </a:path>
                </a:pathLst>
              </a:custGeom>
              <a:solidFill>
                <a:srgbClr val="CC660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6FAC5B9A-85D9-C729-640B-64CE870EA7C0}"/>
                  </a:ext>
                </a:extLst>
              </p:cNvPr>
              <p:cNvSpPr/>
              <p:nvPr/>
            </p:nvSpPr>
            <p:spPr bwMode="auto">
              <a:xfrm>
                <a:off x="4540064" y="4108127"/>
                <a:ext cx="1180153" cy="747761"/>
              </a:xfrm>
              <a:custGeom>
                <a:avLst/>
                <a:gdLst>
                  <a:gd name="connsiteX0" fmla="*/ 775607 w 1180153"/>
                  <a:gd name="connsiteY0" fmla="*/ 552 h 747761"/>
                  <a:gd name="connsiteX1" fmla="*/ 927074 w 1180153"/>
                  <a:gd name="connsiteY1" fmla="*/ 56954 h 747761"/>
                  <a:gd name="connsiteX2" fmla="*/ 1180153 w 1180153"/>
                  <a:gd name="connsiteY2" fmla="*/ 398556 h 747761"/>
                  <a:gd name="connsiteX3" fmla="*/ 1126848 w 1180153"/>
                  <a:gd name="connsiteY3" fmla="*/ 465186 h 747761"/>
                  <a:gd name="connsiteX4" fmla="*/ 945873 w 1180153"/>
                  <a:gd name="connsiteY4" fmla="*/ 369936 h 747761"/>
                  <a:gd name="connsiteX5" fmla="*/ 777598 w 1180153"/>
                  <a:gd name="connsiteY5" fmla="*/ 585836 h 747761"/>
                  <a:gd name="connsiteX6" fmla="*/ 707748 w 1180153"/>
                  <a:gd name="connsiteY6" fmla="*/ 557261 h 747761"/>
                  <a:gd name="connsiteX7" fmla="*/ 510898 w 1180153"/>
                  <a:gd name="connsiteY7" fmla="*/ 747761 h 747761"/>
                  <a:gd name="connsiteX8" fmla="*/ 421998 w 1180153"/>
                  <a:gd name="connsiteY8" fmla="*/ 696961 h 747761"/>
                  <a:gd name="connsiteX9" fmla="*/ 240836 w 1180153"/>
                  <a:gd name="connsiteY9" fmla="*/ 717493 h 747761"/>
                  <a:gd name="connsiteX10" fmla="*/ 0 w 1180153"/>
                  <a:gd name="connsiteY10" fmla="*/ 392415 h 747761"/>
                  <a:gd name="connsiteX11" fmla="*/ 775607 w 1180153"/>
                  <a:gd name="connsiteY11" fmla="*/ 552 h 747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180153" h="747761">
                    <a:moveTo>
                      <a:pt x="775607" y="552"/>
                    </a:moveTo>
                    <a:cubicBezTo>
                      <a:pt x="820449" y="3744"/>
                      <a:pt x="870373" y="20984"/>
                      <a:pt x="927074" y="56954"/>
                    </a:cubicBezTo>
                    <a:lnTo>
                      <a:pt x="1180153" y="398556"/>
                    </a:lnTo>
                    <a:lnTo>
                      <a:pt x="1126848" y="465186"/>
                    </a:lnTo>
                    <a:lnTo>
                      <a:pt x="945873" y="369936"/>
                    </a:lnTo>
                    <a:lnTo>
                      <a:pt x="777598" y="585836"/>
                    </a:lnTo>
                    <a:lnTo>
                      <a:pt x="707748" y="557261"/>
                    </a:lnTo>
                    <a:lnTo>
                      <a:pt x="510898" y="747761"/>
                    </a:lnTo>
                    <a:lnTo>
                      <a:pt x="421998" y="696961"/>
                    </a:lnTo>
                    <a:lnTo>
                      <a:pt x="240836" y="717493"/>
                    </a:lnTo>
                    <a:lnTo>
                      <a:pt x="0" y="392415"/>
                    </a:lnTo>
                    <a:cubicBezTo>
                      <a:pt x="396912" y="644204"/>
                      <a:pt x="461722" y="-21792"/>
                      <a:pt x="775607" y="552"/>
                    </a:cubicBez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16D1AD1A-505D-1740-F983-C14A28D6ADC3}"/>
                  </a:ext>
                </a:extLst>
              </p:cNvPr>
              <p:cNvSpPr/>
              <p:nvPr/>
            </p:nvSpPr>
            <p:spPr bwMode="auto">
              <a:xfrm>
                <a:off x="4943076" y="4638254"/>
                <a:ext cx="1198602" cy="771011"/>
              </a:xfrm>
              <a:custGeom>
                <a:avLst/>
                <a:gdLst>
                  <a:gd name="connsiteX0" fmla="*/ 705037 w 1198601"/>
                  <a:gd name="connsiteY0" fmla="*/ 0 h 771011"/>
                  <a:gd name="connsiteX1" fmla="*/ 886012 w 1198601"/>
                  <a:gd name="connsiteY1" fmla="*/ 95250 h 771011"/>
                  <a:gd name="connsiteX2" fmla="*/ 939317 w 1198601"/>
                  <a:gd name="connsiteY2" fmla="*/ 28620 h 771011"/>
                  <a:gd name="connsiteX3" fmla="*/ 1198601 w 1198601"/>
                  <a:gd name="connsiteY3" fmla="*/ 378598 h 771011"/>
                  <a:gd name="connsiteX4" fmla="*/ 271526 w 1198601"/>
                  <a:gd name="connsiteY4" fmla="*/ 714059 h 771011"/>
                  <a:gd name="connsiteX5" fmla="*/ 0 w 1198601"/>
                  <a:gd name="connsiteY5" fmla="*/ 347557 h 771011"/>
                  <a:gd name="connsiteX6" fmla="*/ 181162 w 1198601"/>
                  <a:gd name="connsiteY6" fmla="*/ 327025 h 771011"/>
                  <a:gd name="connsiteX7" fmla="*/ 270062 w 1198601"/>
                  <a:gd name="connsiteY7" fmla="*/ 377825 h 771011"/>
                  <a:gd name="connsiteX8" fmla="*/ 466912 w 1198601"/>
                  <a:gd name="connsiteY8" fmla="*/ 187325 h 771011"/>
                  <a:gd name="connsiteX9" fmla="*/ 536762 w 1198601"/>
                  <a:gd name="connsiteY9" fmla="*/ 215900 h 771011"/>
                  <a:gd name="connsiteX10" fmla="*/ 705037 w 1198601"/>
                  <a:gd name="connsiteY10" fmla="*/ 0 h 77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8601" h="771011">
                    <a:moveTo>
                      <a:pt x="705037" y="0"/>
                    </a:moveTo>
                    <a:lnTo>
                      <a:pt x="886012" y="95250"/>
                    </a:lnTo>
                    <a:lnTo>
                      <a:pt x="939317" y="28620"/>
                    </a:lnTo>
                    <a:lnTo>
                      <a:pt x="1198601" y="378598"/>
                    </a:lnTo>
                    <a:cubicBezTo>
                      <a:pt x="744988" y="90838"/>
                      <a:pt x="725139" y="1001819"/>
                      <a:pt x="271526" y="714059"/>
                    </a:cubicBezTo>
                    <a:lnTo>
                      <a:pt x="0" y="347557"/>
                    </a:lnTo>
                    <a:lnTo>
                      <a:pt x="181162" y="327025"/>
                    </a:lnTo>
                    <a:lnTo>
                      <a:pt x="270062" y="377825"/>
                    </a:lnTo>
                    <a:lnTo>
                      <a:pt x="466912" y="187325"/>
                    </a:lnTo>
                    <a:lnTo>
                      <a:pt x="536762" y="215900"/>
                    </a:lnTo>
                    <a:lnTo>
                      <a:pt x="705037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9273EC6A-565A-9D96-985E-BF75E0D4578E}"/>
                </a:ext>
              </a:extLst>
            </p:cNvPr>
            <p:cNvGrpSpPr/>
            <p:nvPr/>
          </p:nvGrpSpPr>
          <p:grpSpPr>
            <a:xfrm>
              <a:off x="6768305" y="4746604"/>
              <a:ext cx="696302" cy="530090"/>
              <a:chOff x="6020278" y="1161199"/>
              <a:chExt cx="1851525" cy="1312506"/>
            </a:xfrm>
          </p:grpSpPr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4704242A-2BB9-08AA-4BD1-01F830A5FCB8}"/>
                  </a:ext>
                </a:extLst>
              </p:cNvPr>
              <p:cNvSpPr/>
              <p:nvPr/>
            </p:nvSpPr>
            <p:spPr bwMode="auto">
              <a:xfrm>
                <a:off x="6765131" y="1333500"/>
                <a:ext cx="481013" cy="597694"/>
              </a:xfrm>
              <a:custGeom>
                <a:avLst/>
                <a:gdLst>
                  <a:gd name="connsiteX0" fmla="*/ 481013 w 481013"/>
                  <a:gd name="connsiteY0" fmla="*/ 19050 h 597694"/>
                  <a:gd name="connsiteX1" fmla="*/ 414338 w 481013"/>
                  <a:gd name="connsiteY1" fmla="*/ 159544 h 597694"/>
                  <a:gd name="connsiteX2" fmla="*/ 440532 w 481013"/>
                  <a:gd name="connsiteY2" fmla="*/ 271463 h 597694"/>
                  <a:gd name="connsiteX3" fmla="*/ 388144 w 481013"/>
                  <a:gd name="connsiteY3" fmla="*/ 400050 h 597694"/>
                  <a:gd name="connsiteX4" fmla="*/ 392907 w 481013"/>
                  <a:gd name="connsiteY4" fmla="*/ 511969 h 597694"/>
                  <a:gd name="connsiteX5" fmla="*/ 342900 w 481013"/>
                  <a:gd name="connsiteY5" fmla="*/ 597694 h 597694"/>
                  <a:gd name="connsiteX6" fmla="*/ 188119 w 481013"/>
                  <a:gd name="connsiteY6" fmla="*/ 450056 h 597694"/>
                  <a:gd name="connsiteX7" fmla="*/ 0 w 481013"/>
                  <a:gd name="connsiteY7" fmla="*/ 273844 h 597694"/>
                  <a:gd name="connsiteX8" fmla="*/ 83344 w 481013"/>
                  <a:gd name="connsiteY8" fmla="*/ 100013 h 597694"/>
                  <a:gd name="connsiteX9" fmla="*/ 321469 w 481013"/>
                  <a:gd name="connsiteY9" fmla="*/ 0 h 597694"/>
                  <a:gd name="connsiteX10" fmla="*/ 481013 w 481013"/>
                  <a:gd name="connsiteY10" fmla="*/ 19050 h 59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81013" h="597694">
                    <a:moveTo>
                      <a:pt x="481013" y="19050"/>
                    </a:moveTo>
                    <a:lnTo>
                      <a:pt x="414338" y="159544"/>
                    </a:lnTo>
                    <a:lnTo>
                      <a:pt x="440532" y="271463"/>
                    </a:lnTo>
                    <a:lnTo>
                      <a:pt x="388144" y="400050"/>
                    </a:lnTo>
                    <a:lnTo>
                      <a:pt x="392907" y="511969"/>
                    </a:lnTo>
                    <a:lnTo>
                      <a:pt x="342900" y="597694"/>
                    </a:lnTo>
                    <a:lnTo>
                      <a:pt x="188119" y="450056"/>
                    </a:lnTo>
                    <a:lnTo>
                      <a:pt x="0" y="273844"/>
                    </a:lnTo>
                    <a:lnTo>
                      <a:pt x="83344" y="100013"/>
                    </a:lnTo>
                    <a:lnTo>
                      <a:pt x="321469" y="0"/>
                    </a:lnTo>
                    <a:lnTo>
                      <a:pt x="481013" y="1905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0" name="フリーフォーム: 図形 259">
                <a:extLst>
                  <a:ext uri="{FF2B5EF4-FFF2-40B4-BE49-F238E27FC236}">
                    <a16:creationId xmlns:a16="http://schemas.microsoft.com/office/drawing/2014/main" id="{4FD13D65-85D0-882C-8BDF-B6B88338EB6A}"/>
                  </a:ext>
                </a:extLst>
              </p:cNvPr>
              <p:cNvSpPr/>
              <p:nvPr/>
            </p:nvSpPr>
            <p:spPr bwMode="auto">
              <a:xfrm>
                <a:off x="6672263" y="1666875"/>
                <a:ext cx="429578" cy="805932"/>
              </a:xfrm>
              <a:custGeom>
                <a:avLst/>
                <a:gdLst>
                  <a:gd name="connsiteX0" fmla="*/ 223837 w 577724"/>
                  <a:gd name="connsiteY0" fmla="*/ 0 h 805932"/>
                  <a:gd name="connsiteX1" fmla="*/ 368651 w 577724"/>
                  <a:gd name="connsiteY1" fmla="*/ 14692 h 805932"/>
                  <a:gd name="connsiteX2" fmla="*/ 345758 w 577724"/>
                  <a:gd name="connsiteY2" fmla="*/ 35503 h 805932"/>
                  <a:gd name="connsiteX3" fmla="*/ 396837 w 577724"/>
                  <a:gd name="connsiteY3" fmla="*/ 131767 h 805932"/>
                  <a:gd name="connsiteX4" fmla="*/ 351039 w 577724"/>
                  <a:gd name="connsiteY4" fmla="*/ 145394 h 805932"/>
                  <a:gd name="connsiteX5" fmla="*/ 577724 w 577724"/>
                  <a:gd name="connsiteY5" fmla="*/ 276270 h 805932"/>
                  <a:gd name="connsiteX6" fmla="*/ 376238 w 577724"/>
                  <a:gd name="connsiteY6" fmla="*/ 355543 h 805932"/>
                  <a:gd name="connsiteX7" fmla="*/ 429578 w 577724"/>
                  <a:gd name="connsiteY7" fmla="*/ 553663 h 805932"/>
                  <a:gd name="connsiteX8" fmla="*/ 345758 w 577724"/>
                  <a:gd name="connsiteY8" fmla="*/ 629863 h 805932"/>
                  <a:gd name="connsiteX9" fmla="*/ 396837 w 577724"/>
                  <a:gd name="connsiteY9" fmla="*/ 726127 h 805932"/>
                  <a:gd name="connsiteX10" fmla="*/ 128614 w 577724"/>
                  <a:gd name="connsiteY10" fmla="*/ 805932 h 805932"/>
                  <a:gd name="connsiteX11" fmla="*/ 138112 w 577724"/>
                  <a:gd name="connsiteY11" fmla="*/ 619125 h 805932"/>
                  <a:gd name="connsiteX12" fmla="*/ 57150 w 577724"/>
                  <a:gd name="connsiteY12" fmla="*/ 514350 h 805932"/>
                  <a:gd name="connsiteX13" fmla="*/ 0 w 577724"/>
                  <a:gd name="connsiteY13" fmla="*/ 266700 h 805932"/>
                  <a:gd name="connsiteX14" fmla="*/ 128587 w 577724"/>
                  <a:gd name="connsiteY14" fmla="*/ 190500 h 805932"/>
                  <a:gd name="connsiteX15" fmla="*/ 223837 w 577724"/>
                  <a:gd name="connsiteY15" fmla="*/ 0 h 805932"/>
                  <a:gd name="connsiteX0" fmla="*/ 223837 w 429578"/>
                  <a:gd name="connsiteY0" fmla="*/ 0 h 805932"/>
                  <a:gd name="connsiteX1" fmla="*/ 368651 w 429578"/>
                  <a:gd name="connsiteY1" fmla="*/ 14692 h 805932"/>
                  <a:gd name="connsiteX2" fmla="*/ 345758 w 429578"/>
                  <a:gd name="connsiteY2" fmla="*/ 35503 h 805932"/>
                  <a:gd name="connsiteX3" fmla="*/ 396837 w 429578"/>
                  <a:gd name="connsiteY3" fmla="*/ 131767 h 805932"/>
                  <a:gd name="connsiteX4" fmla="*/ 351039 w 429578"/>
                  <a:gd name="connsiteY4" fmla="*/ 145394 h 805932"/>
                  <a:gd name="connsiteX5" fmla="*/ 260224 w 429578"/>
                  <a:gd name="connsiteY5" fmla="*/ 269920 h 805932"/>
                  <a:gd name="connsiteX6" fmla="*/ 376238 w 429578"/>
                  <a:gd name="connsiteY6" fmla="*/ 355543 h 805932"/>
                  <a:gd name="connsiteX7" fmla="*/ 429578 w 429578"/>
                  <a:gd name="connsiteY7" fmla="*/ 553663 h 805932"/>
                  <a:gd name="connsiteX8" fmla="*/ 345758 w 429578"/>
                  <a:gd name="connsiteY8" fmla="*/ 629863 h 805932"/>
                  <a:gd name="connsiteX9" fmla="*/ 396837 w 429578"/>
                  <a:gd name="connsiteY9" fmla="*/ 726127 h 805932"/>
                  <a:gd name="connsiteX10" fmla="*/ 128614 w 429578"/>
                  <a:gd name="connsiteY10" fmla="*/ 805932 h 805932"/>
                  <a:gd name="connsiteX11" fmla="*/ 138112 w 429578"/>
                  <a:gd name="connsiteY11" fmla="*/ 619125 h 805932"/>
                  <a:gd name="connsiteX12" fmla="*/ 57150 w 429578"/>
                  <a:gd name="connsiteY12" fmla="*/ 514350 h 805932"/>
                  <a:gd name="connsiteX13" fmla="*/ 0 w 429578"/>
                  <a:gd name="connsiteY13" fmla="*/ 266700 h 805932"/>
                  <a:gd name="connsiteX14" fmla="*/ 128587 w 429578"/>
                  <a:gd name="connsiteY14" fmla="*/ 190500 h 805932"/>
                  <a:gd name="connsiteX15" fmla="*/ 223837 w 429578"/>
                  <a:gd name="connsiteY15" fmla="*/ 0 h 8059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429578" h="805932">
                    <a:moveTo>
                      <a:pt x="223837" y="0"/>
                    </a:moveTo>
                    <a:lnTo>
                      <a:pt x="368651" y="14692"/>
                    </a:lnTo>
                    <a:lnTo>
                      <a:pt x="345758" y="35503"/>
                    </a:lnTo>
                    <a:lnTo>
                      <a:pt x="396837" y="131767"/>
                    </a:lnTo>
                    <a:lnTo>
                      <a:pt x="351039" y="145394"/>
                    </a:lnTo>
                    <a:lnTo>
                      <a:pt x="260224" y="269920"/>
                    </a:lnTo>
                    <a:lnTo>
                      <a:pt x="376238" y="355543"/>
                    </a:lnTo>
                    <a:lnTo>
                      <a:pt x="429578" y="553663"/>
                    </a:lnTo>
                    <a:lnTo>
                      <a:pt x="345758" y="629863"/>
                    </a:lnTo>
                    <a:lnTo>
                      <a:pt x="396837" y="726127"/>
                    </a:lnTo>
                    <a:lnTo>
                      <a:pt x="128614" y="805932"/>
                    </a:lnTo>
                    <a:lnTo>
                      <a:pt x="138112" y="619125"/>
                    </a:lnTo>
                    <a:lnTo>
                      <a:pt x="57150" y="514350"/>
                    </a:lnTo>
                    <a:lnTo>
                      <a:pt x="0" y="266700"/>
                    </a:lnTo>
                    <a:lnTo>
                      <a:pt x="128587" y="190500"/>
                    </a:lnTo>
                    <a:lnTo>
                      <a:pt x="223837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65000"/>
                  </a:srgbClr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1" name="フリーフォーム: 図形 260">
                <a:extLst>
                  <a:ext uri="{FF2B5EF4-FFF2-40B4-BE49-F238E27FC236}">
                    <a16:creationId xmlns:a16="http://schemas.microsoft.com/office/drawing/2014/main" id="{0DA88581-F00D-9DE9-EDBB-97F8D356BC40}"/>
                  </a:ext>
                </a:extLst>
              </p:cNvPr>
              <p:cNvSpPr/>
              <p:nvPr/>
            </p:nvSpPr>
            <p:spPr bwMode="auto">
              <a:xfrm>
                <a:off x="6020278" y="1161199"/>
                <a:ext cx="1229709" cy="1312506"/>
              </a:xfrm>
              <a:custGeom>
                <a:avLst/>
                <a:gdLst>
                  <a:gd name="connsiteX0" fmla="*/ 904800 w 1229709"/>
                  <a:gd name="connsiteY0" fmla="*/ 0 h 1312506"/>
                  <a:gd name="connsiteX1" fmla="*/ 1229709 w 1229709"/>
                  <a:gd name="connsiteY1" fmla="*/ 187586 h 1312506"/>
                  <a:gd name="connsiteX2" fmla="*/ 1028223 w 1229709"/>
                  <a:gd name="connsiteY2" fmla="*/ 266859 h 1312506"/>
                  <a:gd name="connsiteX3" fmla="*/ 1081563 w 1229709"/>
                  <a:gd name="connsiteY3" fmla="*/ 464979 h 1312506"/>
                  <a:gd name="connsiteX4" fmla="*/ 1020636 w 1229709"/>
                  <a:gd name="connsiteY4" fmla="*/ 520368 h 1312506"/>
                  <a:gd name="connsiteX5" fmla="*/ 875822 w 1229709"/>
                  <a:gd name="connsiteY5" fmla="*/ 505676 h 1312506"/>
                  <a:gd name="connsiteX6" fmla="*/ 780572 w 1229709"/>
                  <a:gd name="connsiteY6" fmla="*/ 696176 h 1312506"/>
                  <a:gd name="connsiteX7" fmla="*/ 651985 w 1229709"/>
                  <a:gd name="connsiteY7" fmla="*/ 772376 h 1312506"/>
                  <a:gd name="connsiteX8" fmla="*/ 709135 w 1229709"/>
                  <a:gd name="connsiteY8" fmla="*/ 1020026 h 1312506"/>
                  <a:gd name="connsiteX9" fmla="*/ 790097 w 1229709"/>
                  <a:gd name="connsiteY9" fmla="*/ 1124801 h 1312506"/>
                  <a:gd name="connsiteX10" fmla="*/ 780599 w 1229709"/>
                  <a:gd name="connsiteY10" fmla="*/ 1311608 h 1312506"/>
                  <a:gd name="connsiteX11" fmla="*/ 777581 w 1229709"/>
                  <a:gd name="connsiteY11" fmla="*/ 1312506 h 1312506"/>
                  <a:gd name="connsiteX12" fmla="*/ 0 w 1229709"/>
                  <a:gd name="connsiteY12" fmla="*/ 863570 h 1312506"/>
                  <a:gd name="connsiteX13" fmla="*/ 0 w 1229709"/>
                  <a:gd name="connsiteY13" fmla="*/ 269210 h 1312506"/>
                  <a:gd name="connsiteX14" fmla="*/ 904800 w 1229709"/>
                  <a:gd name="connsiteY14" fmla="*/ 0 h 13125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229709" h="131250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1020636" y="520368"/>
                    </a:lnTo>
                    <a:lnTo>
                      <a:pt x="875822" y="505676"/>
                    </a:lnTo>
                    <a:lnTo>
                      <a:pt x="780572" y="696176"/>
                    </a:lnTo>
                    <a:lnTo>
                      <a:pt x="651985" y="772376"/>
                    </a:lnTo>
                    <a:lnTo>
                      <a:pt x="709135" y="1020026"/>
                    </a:lnTo>
                    <a:lnTo>
                      <a:pt x="790097" y="1124801"/>
                    </a:lnTo>
                    <a:lnTo>
                      <a:pt x="780599" y="1311608"/>
                    </a:lnTo>
                    <a:lnTo>
                      <a:pt x="777581" y="1312506"/>
                    </a:lnTo>
                    <a:lnTo>
                      <a:pt x="0" y="863570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95000"/>
                  </a:srgbClr>
                </a:fgClr>
                <a:bgClr>
                  <a:srgbClr val="FFFFFF">
                    <a:lumMod val="85000"/>
                  </a:srgbClr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53573757-5226-4CEF-090F-B71AC0CA21E5}"/>
                  </a:ext>
                </a:extLst>
              </p:cNvPr>
              <p:cNvGrpSpPr/>
              <p:nvPr/>
            </p:nvGrpSpPr>
            <p:grpSpPr>
              <a:xfrm>
                <a:off x="7121954" y="1407421"/>
                <a:ext cx="749849" cy="1044217"/>
                <a:chOff x="7408069" y="1407421"/>
                <a:chExt cx="749849" cy="1044217"/>
              </a:xfrm>
            </p:grpSpPr>
            <p:sp>
              <p:nvSpPr>
                <p:cNvPr id="264" name="フリーフォーム: 図形 263">
                  <a:extLst>
                    <a:ext uri="{FF2B5EF4-FFF2-40B4-BE49-F238E27FC236}">
                      <a16:creationId xmlns:a16="http://schemas.microsoft.com/office/drawing/2014/main" id="{2C87A1CB-AC16-E5B6-C927-3CF2BA6EBC8A}"/>
                    </a:ext>
                  </a:extLst>
                </p:cNvPr>
                <p:cNvSpPr/>
                <p:nvPr/>
              </p:nvSpPr>
              <p:spPr bwMode="auto">
                <a:xfrm>
                  <a:off x="7408069" y="1743075"/>
                  <a:ext cx="459581" cy="385763"/>
                </a:xfrm>
                <a:custGeom>
                  <a:avLst/>
                  <a:gdLst>
                    <a:gd name="connsiteX0" fmla="*/ 64294 w 459581"/>
                    <a:gd name="connsiteY0" fmla="*/ 7144 h 385763"/>
                    <a:gd name="connsiteX1" fmla="*/ 0 w 459581"/>
                    <a:gd name="connsiteY1" fmla="*/ 138113 h 385763"/>
                    <a:gd name="connsiteX2" fmla="*/ 119062 w 459581"/>
                    <a:gd name="connsiteY2" fmla="*/ 216694 h 385763"/>
                    <a:gd name="connsiteX3" fmla="*/ 100012 w 459581"/>
                    <a:gd name="connsiteY3" fmla="*/ 330994 h 385763"/>
                    <a:gd name="connsiteX4" fmla="*/ 245269 w 459581"/>
                    <a:gd name="connsiteY4" fmla="*/ 385763 h 385763"/>
                    <a:gd name="connsiteX5" fmla="*/ 459581 w 459581"/>
                    <a:gd name="connsiteY5" fmla="*/ 219075 h 385763"/>
                    <a:gd name="connsiteX6" fmla="*/ 383381 w 459581"/>
                    <a:gd name="connsiteY6" fmla="*/ 54769 h 385763"/>
                    <a:gd name="connsiteX7" fmla="*/ 366712 w 459581"/>
                    <a:gd name="connsiteY7" fmla="*/ 23813 h 385763"/>
                    <a:gd name="connsiteX8" fmla="*/ 185737 w 459581"/>
                    <a:gd name="connsiteY8" fmla="*/ 0 h 385763"/>
                    <a:gd name="connsiteX9" fmla="*/ 64294 w 459581"/>
                    <a:gd name="connsiteY9" fmla="*/ 7144 h 385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9581" h="385763">
                      <a:moveTo>
                        <a:pt x="64294" y="7144"/>
                      </a:moveTo>
                      <a:lnTo>
                        <a:pt x="0" y="138113"/>
                      </a:lnTo>
                      <a:lnTo>
                        <a:pt x="119062" y="216694"/>
                      </a:lnTo>
                      <a:lnTo>
                        <a:pt x="100012" y="330994"/>
                      </a:lnTo>
                      <a:lnTo>
                        <a:pt x="245269" y="385763"/>
                      </a:lnTo>
                      <a:lnTo>
                        <a:pt x="459581" y="219075"/>
                      </a:lnTo>
                      <a:lnTo>
                        <a:pt x="383381" y="54769"/>
                      </a:lnTo>
                      <a:cubicBezTo>
                        <a:pt x="368244" y="27017"/>
                        <a:pt x="373543" y="37470"/>
                        <a:pt x="366712" y="23813"/>
                      </a:cubicBezTo>
                      <a:lnTo>
                        <a:pt x="185737" y="0"/>
                      </a:lnTo>
                      <a:lnTo>
                        <a:pt x="64294" y="7144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6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F9A3FCA7-2919-8DE3-55FD-EF618B69986C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1044217"/>
                </a:xfrm>
                <a:custGeom>
                  <a:avLst/>
                  <a:gdLst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322156 h 1044217"/>
                    <a:gd name="connsiteX3" fmla="*/ 480276 w 684638"/>
                    <a:gd name="connsiteY3" fmla="*/ 737722 h 1044217"/>
                    <a:gd name="connsiteX4" fmla="*/ 684638 w 684638"/>
                    <a:gd name="connsiteY4" fmla="*/ 855711 h 1044217"/>
                    <a:gd name="connsiteX5" fmla="*/ 51079 w 684638"/>
                    <a:gd name="connsiteY5" fmla="*/ 1044217 h 1044217"/>
                    <a:gd name="connsiteX6" fmla="*/ 0 w 684638"/>
                    <a:gd name="connsiteY6" fmla="*/ 947953 h 1044217"/>
                    <a:gd name="connsiteX7" fmla="*/ 83820 w 684638"/>
                    <a:gd name="connsiteY7" fmla="*/ 871753 h 1044217"/>
                    <a:gd name="connsiteX8" fmla="*/ 30480 w 684638"/>
                    <a:gd name="connsiteY8" fmla="*/ 673633 h 1044217"/>
                    <a:gd name="connsiteX9" fmla="*/ 231966 w 684638"/>
                    <a:gd name="connsiteY9" fmla="*/ 594360 h 1044217"/>
                    <a:gd name="connsiteX10" fmla="*/ 301988 w 684638"/>
                    <a:gd name="connsiteY10" fmla="*/ 634788 h 1044217"/>
                    <a:gd name="connsiteX11" fmla="*/ 301988 w 684638"/>
                    <a:gd name="connsiteY11" fmla="*/ 375203 h 1044217"/>
                    <a:gd name="connsiteX12" fmla="*/ 51079 w 684638"/>
                    <a:gd name="connsiteY12" fmla="*/ 449857 h 1044217"/>
                    <a:gd name="connsiteX13" fmla="*/ 0 w 684638"/>
                    <a:gd name="connsiteY13" fmla="*/ 353593 h 1044217"/>
                    <a:gd name="connsiteX14" fmla="*/ 83820 w 684638"/>
                    <a:gd name="connsiteY14" fmla="*/ 277393 h 1044217"/>
                    <a:gd name="connsiteX15" fmla="*/ 30480 w 684638"/>
                    <a:gd name="connsiteY15" fmla="*/ 79273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480276 w 684638"/>
                    <a:gd name="connsiteY2" fmla="*/ 737722 h 1044217"/>
                    <a:gd name="connsiteX3" fmla="*/ 684638 w 684638"/>
                    <a:gd name="connsiteY3" fmla="*/ 855711 h 1044217"/>
                    <a:gd name="connsiteX4" fmla="*/ 51079 w 684638"/>
                    <a:gd name="connsiteY4" fmla="*/ 1044217 h 1044217"/>
                    <a:gd name="connsiteX5" fmla="*/ 0 w 684638"/>
                    <a:gd name="connsiteY5" fmla="*/ 947953 h 1044217"/>
                    <a:gd name="connsiteX6" fmla="*/ 83820 w 684638"/>
                    <a:gd name="connsiteY6" fmla="*/ 871753 h 1044217"/>
                    <a:gd name="connsiteX7" fmla="*/ 30480 w 684638"/>
                    <a:gd name="connsiteY7" fmla="*/ 673633 h 1044217"/>
                    <a:gd name="connsiteX8" fmla="*/ 231966 w 684638"/>
                    <a:gd name="connsiteY8" fmla="*/ 594360 h 1044217"/>
                    <a:gd name="connsiteX9" fmla="*/ 301988 w 684638"/>
                    <a:gd name="connsiteY9" fmla="*/ 634788 h 1044217"/>
                    <a:gd name="connsiteX10" fmla="*/ 301988 w 684638"/>
                    <a:gd name="connsiteY10" fmla="*/ 375203 h 1044217"/>
                    <a:gd name="connsiteX11" fmla="*/ 51079 w 684638"/>
                    <a:gd name="connsiteY11" fmla="*/ 449857 h 1044217"/>
                    <a:gd name="connsiteX12" fmla="*/ 0 w 684638"/>
                    <a:gd name="connsiteY12" fmla="*/ 353593 h 1044217"/>
                    <a:gd name="connsiteX13" fmla="*/ 83820 w 684638"/>
                    <a:gd name="connsiteY13" fmla="*/ 277393 h 1044217"/>
                    <a:gd name="connsiteX14" fmla="*/ 30480 w 684638"/>
                    <a:gd name="connsiteY14" fmla="*/ 79273 h 1044217"/>
                    <a:gd name="connsiteX15" fmla="*/ 231966 w 684638"/>
                    <a:gd name="connsiteY15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301988 w 684638"/>
                    <a:gd name="connsiteY9" fmla="*/ 375203 h 1044217"/>
                    <a:gd name="connsiteX10" fmla="*/ 51079 w 684638"/>
                    <a:gd name="connsiteY10" fmla="*/ 449857 h 1044217"/>
                    <a:gd name="connsiteX11" fmla="*/ 0 w 684638"/>
                    <a:gd name="connsiteY11" fmla="*/ 353593 h 1044217"/>
                    <a:gd name="connsiteX12" fmla="*/ 83820 w 684638"/>
                    <a:gd name="connsiteY12" fmla="*/ 277393 h 1044217"/>
                    <a:gd name="connsiteX13" fmla="*/ 30480 w 684638"/>
                    <a:gd name="connsiteY13" fmla="*/ 79273 h 1044217"/>
                    <a:gd name="connsiteX14" fmla="*/ 231966 w 684638"/>
                    <a:gd name="connsiteY14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301988 w 684638"/>
                    <a:gd name="connsiteY8" fmla="*/ 634788 h 1044217"/>
                    <a:gd name="connsiteX9" fmla="*/ 51079 w 684638"/>
                    <a:gd name="connsiteY9" fmla="*/ 449857 h 1044217"/>
                    <a:gd name="connsiteX10" fmla="*/ 0 w 684638"/>
                    <a:gd name="connsiteY10" fmla="*/ 353593 h 1044217"/>
                    <a:gd name="connsiteX11" fmla="*/ 83820 w 684638"/>
                    <a:gd name="connsiteY11" fmla="*/ 277393 h 1044217"/>
                    <a:gd name="connsiteX12" fmla="*/ 30480 w 684638"/>
                    <a:gd name="connsiteY12" fmla="*/ 79273 h 1044217"/>
                    <a:gd name="connsiteX13" fmla="*/ 231966 w 684638"/>
                    <a:gd name="connsiteY13" fmla="*/ 0 h 1044217"/>
                    <a:gd name="connsiteX0" fmla="*/ 231966 w 684638"/>
                    <a:gd name="connsiteY0" fmla="*/ 0 h 1044217"/>
                    <a:gd name="connsiteX1" fmla="*/ 684638 w 684638"/>
                    <a:gd name="connsiteY1" fmla="*/ 261351 h 1044217"/>
                    <a:gd name="connsiteX2" fmla="*/ 684638 w 684638"/>
                    <a:gd name="connsiteY2" fmla="*/ 855711 h 1044217"/>
                    <a:gd name="connsiteX3" fmla="*/ 51079 w 684638"/>
                    <a:gd name="connsiteY3" fmla="*/ 1044217 h 1044217"/>
                    <a:gd name="connsiteX4" fmla="*/ 0 w 684638"/>
                    <a:gd name="connsiteY4" fmla="*/ 947953 h 1044217"/>
                    <a:gd name="connsiteX5" fmla="*/ 83820 w 684638"/>
                    <a:gd name="connsiteY5" fmla="*/ 871753 h 1044217"/>
                    <a:gd name="connsiteX6" fmla="*/ 30480 w 684638"/>
                    <a:gd name="connsiteY6" fmla="*/ 673633 h 1044217"/>
                    <a:gd name="connsiteX7" fmla="*/ 231966 w 684638"/>
                    <a:gd name="connsiteY7" fmla="*/ 594360 h 1044217"/>
                    <a:gd name="connsiteX8" fmla="*/ 51079 w 684638"/>
                    <a:gd name="connsiteY8" fmla="*/ 449857 h 1044217"/>
                    <a:gd name="connsiteX9" fmla="*/ 0 w 684638"/>
                    <a:gd name="connsiteY9" fmla="*/ 353593 h 1044217"/>
                    <a:gd name="connsiteX10" fmla="*/ 83820 w 684638"/>
                    <a:gd name="connsiteY10" fmla="*/ 277393 h 1044217"/>
                    <a:gd name="connsiteX11" fmla="*/ 30480 w 684638"/>
                    <a:gd name="connsiteY11" fmla="*/ 79273 h 1044217"/>
                    <a:gd name="connsiteX12" fmla="*/ 231966 w 684638"/>
                    <a:gd name="connsiteY12" fmla="*/ 0 h 1044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684638" h="104421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684638" y="855711"/>
                      </a:lnTo>
                      <a:lnTo>
                        <a:pt x="51079" y="1044217"/>
                      </a:lnTo>
                      <a:lnTo>
                        <a:pt x="0" y="947953"/>
                      </a:lnTo>
                      <a:lnTo>
                        <a:pt x="83820" y="871753"/>
                      </a:lnTo>
                      <a:lnTo>
                        <a:pt x="30480" y="673633"/>
                      </a:lnTo>
                      <a:lnTo>
                        <a:pt x="231966" y="594360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95000"/>
                    </a:srgbClr>
                  </a:fgClr>
                  <a:bgClr>
                    <a:srgbClr val="FFFFFF">
                      <a:lumMod val="85000"/>
                    </a:srgbClr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66" name="フリーフォーム: 図形 265">
                  <a:extLst>
                    <a:ext uri="{FF2B5EF4-FFF2-40B4-BE49-F238E27FC236}">
                      <a16:creationId xmlns:a16="http://schemas.microsoft.com/office/drawing/2014/main" id="{8B52C7AE-2445-5A02-F713-23BBF3603C6D}"/>
                    </a:ext>
                  </a:extLst>
                </p:cNvPr>
                <p:cNvSpPr/>
                <p:nvPr/>
              </p:nvSpPr>
              <p:spPr bwMode="auto">
                <a:xfrm>
                  <a:off x="7473280" y="1407421"/>
                  <a:ext cx="684638" cy="449857"/>
                </a:xfrm>
                <a:custGeom>
                  <a:avLst/>
                  <a:gdLst>
                    <a:gd name="connsiteX0" fmla="*/ 231966 w 684638"/>
                    <a:gd name="connsiteY0" fmla="*/ 0 h 449857"/>
                    <a:gd name="connsiteX1" fmla="*/ 684638 w 684638"/>
                    <a:gd name="connsiteY1" fmla="*/ 261351 h 449857"/>
                    <a:gd name="connsiteX2" fmla="*/ 51079 w 684638"/>
                    <a:gd name="connsiteY2" fmla="*/ 449857 h 449857"/>
                    <a:gd name="connsiteX3" fmla="*/ 0 w 684638"/>
                    <a:gd name="connsiteY3" fmla="*/ 353593 h 449857"/>
                    <a:gd name="connsiteX4" fmla="*/ 83820 w 684638"/>
                    <a:gd name="connsiteY4" fmla="*/ 277393 h 449857"/>
                    <a:gd name="connsiteX5" fmla="*/ 30480 w 684638"/>
                    <a:gd name="connsiteY5" fmla="*/ 79273 h 449857"/>
                    <a:gd name="connsiteX6" fmla="*/ 231966 w 684638"/>
                    <a:gd name="connsiteY6" fmla="*/ 0 h 449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684638" h="449857">
                      <a:moveTo>
                        <a:pt x="231966" y="0"/>
                      </a:moveTo>
                      <a:lnTo>
                        <a:pt x="684638" y="261351"/>
                      </a:lnTo>
                      <a:lnTo>
                        <a:pt x="51079" y="449857"/>
                      </a:lnTo>
                      <a:lnTo>
                        <a:pt x="0" y="353593"/>
                      </a:lnTo>
                      <a:lnTo>
                        <a:pt x="83820" y="277393"/>
                      </a:lnTo>
                      <a:lnTo>
                        <a:pt x="30480" y="79273"/>
                      </a:lnTo>
                      <a:lnTo>
                        <a:pt x="231966" y="0"/>
                      </a:lnTo>
                      <a:close/>
                    </a:path>
                  </a:pathLst>
                </a:custGeom>
                <a:pattFill prst="lgConfetti">
                  <a:fgClr>
                    <a:srgbClr val="FFFFFF">
                      <a:lumMod val="85000"/>
                    </a:srgbClr>
                  </a:fgClr>
                  <a:bgClr>
                    <a:srgbClr val="FFFFFF"/>
                  </a:bgClr>
                </a:patt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63" name="フリーフォーム: 図形 262">
                <a:extLst>
                  <a:ext uri="{FF2B5EF4-FFF2-40B4-BE49-F238E27FC236}">
                    <a16:creationId xmlns:a16="http://schemas.microsoft.com/office/drawing/2014/main" id="{82EFAAB9-00CA-E95F-C0C3-80607DC49AEF}"/>
                  </a:ext>
                </a:extLst>
              </p:cNvPr>
              <p:cNvSpPr/>
              <p:nvPr/>
            </p:nvSpPr>
            <p:spPr bwMode="auto">
              <a:xfrm>
                <a:off x="6020278" y="1167722"/>
                <a:ext cx="1229709" cy="718146"/>
              </a:xfrm>
              <a:custGeom>
                <a:avLst/>
                <a:gdLst>
                  <a:gd name="connsiteX0" fmla="*/ 904800 w 1229709"/>
                  <a:gd name="connsiteY0" fmla="*/ 0 h 718146"/>
                  <a:gd name="connsiteX1" fmla="*/ 1229709 w 1229709"/>
                  <a:gd name="connsiteY1" fmla="*/ 187586 h 718146"/>
                  <a:gd name="connsiteX2" fmla="*/ 1028223 w 1229709"/>
                  <a:gd name="connsiteY2" fmla="*/ 266859 h 718146"/>
                  <a:gd name="connsiteX3" fmla="*/ 1081563 w 1229709"/>
                  <a:gd name="connsiteY3" fmla="*/ 464979 h 718146"/>
                  <a:gd name="connsiteX4" fmla="*/ 997743 w 1229709"/>
                  <a:gd name="connsiteY4" fmla="*/ 541179 h 718146"/>
                  <a:gd name="connsiteX5" fmla="*/ 1048822 w 1229709"/>
                  <a:gd name="connsiteY5" fmla="*/ 637443 h 718146"/>
                  <a:gd name="connsiteX6" fmla="*/ 777581 w 1229709"/>
                  <a:gd name="connsiteY6" fmla="*/ 718146 h 718146"/>
                  <a:gd name="connsiteX7" fmla="*/ 0 w 1229709"/>
                  <a:gd name="connsiteY7" fmla="*/ 269210 h 718146"/>
                  <a:gd name="connsiteX8" fmla="*/ 904800 w 1229709"/>
                  <a:gd name="connsiteY8" fmla="*/ 0 h 718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29709" h="718146">
                    <a:moveTo>
                      <a:pt x="904800" y="0"/>
                    </a:moveTo>
                    <a:lnTo>
                      <a:pt x="1229709" y="187586"/>
                    </a:lnTo>
                    <a:lnTo>
                      <a:pt x="1028223" y="266859"/>
                    </a:lnTo>
                    <a:lnTo>
                      <a:pt x="1081563" y="464979"/>
                    </a:lnTo>
                    <a:lnTo>
                      <a:pt x="997743" y="541179"/>
                    </a:lnTo>
                    <a:lnTo>
                      <a:pt x="1048822" y="637443"/>
                    </a:lnTo>
                    <a:lnTo>
                      <a:pt x="777581" y="718146"/>
                    </a:lnTo>
                    <a:lnTo>
                      <a:pt x="0" y="269210"/>
                    </a:lnTo>
                    <a:lnTo>
                      <a:pt x="904800" y="0"/>
                    </a:lnTo>
                    <a:close/>
                  </a:path>
                </a:pathLst>
              </a:custGeom>
              <a:pattFill prst="lgConfetti">
                <a:fgClr>
                  <a:srgbClr val="FFFFFF">
                    <a:lumMod val="85000"/>
                  </a:srgbClr>
                </a:fgClr>
                <a:bgClr>
                  <a:srgbClr val="FFFFFF"/>
                </a:bgClr>
              </a:patt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2" name="グループ化 251">
              <a:extLst>
                <a:ext uri="{FF2B5EF4-FFF2-40B4-BE49-F238E27FC236}">
                  <a16:creationId xmlns:a16="http://schemas.microsoft.com/office/drawing/2014/main" id="{32B651CB-C264-6FDE-CAB4-771C9D1BF2C3}"/>
                </a:ext>
              </a:extLst>
            </p:cNvPr>
            <p:cNvGrpSpPr/>
            <p:nvPr/>
          </p:nvGrpSpPr>
          <p:grpSpPr>
            <a:xfrm>
              <a:off x="7139607" y="5089228"/>
              <a:ext cx="1175294" cy="715929"/>
              <a:chOff x="4194399" y="4421981"/>
              <a:chExt cx="1175294" cy="715929"/>
            </a:xfrm>
          </p:grpSpPr>
          <p:grpSp>
            <p:nvGrpSpPr>
              <p:cNvPr id="253" name="グループ化 252">
                <a:extLst>
                  <a:ext uri="{FF2B5EF4-FFF2-40B4-BE49-F238E27FC236}">
                    <a16:creationId xmlns:a16="http://schemas.microsoft.com/office/drawing/2014/main" id="{97159529-7FA5-B518-2F77-6C18B729B376}"/>
                  </a:ext>
                </a:extLst>
              </p:cNvPr>
              <p:cNvGrpSpPr/>
              <p:nvPr/>
            </p:nvGrpSpPr>
            <p:grpSpPr>
              <a:xfrm>
                <a:off x="4194399" y="4505355"/>
                <a:ext cx="1175294" cy="632555"/>
                <a:chOff x="3935977" y="4434511"/>
                <a:chExt cx="1175294" cy="632555"/>
              </a:xfrm>
            </p:grpSpPr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898F9267-9D2A-A077-59C1-7BE215305D78}"/>
                    </a:ext>
                  </a:extLst>
                </p:cNvPr>
                <p:cNvSpPr/>
                <p:nvPr/>
              </p:nvSpPr>
              <p:spPr bwMode="auto">
                <a:xfrm rot="1800000">
                  <a:off x="3935977" y="4453938"/>
                  <a:ext cx="1175294" cy="437451"/>
                </a:xfrm>
                <a:custGeom>
                  <a:avLst/>
                  <a:gdLst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260258 w 1175294"/>
                    <a:gd name="connsiteY12" fmla="*/ 266680 h 437451"/>
                    <a:gd name="connsiteX13" fmla="*/ 0 w 1175294"/>
                    <a:gd name="connsiteY13" fmla="*/ 26668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949137 w 1175294"/>
                    <a:gd name="connsiteY3" fmla="*/ 113092 h 437451"/>
                    <a:gd name="connsiteX4" fmla="*/ 1003378 w 1175294"/>
                    <a:gd name="connsiteY4" fmla="*/ 170771 h 437451"/>
                    <a:gd name="connsiteX5" fmla="*/ 1082634 w 1175294"/>
                    <a:gd name="connsiteY5" fmla="*/ 170771 h 437451"/>
                    <a:gd name="connsiteX6" fmla="*/ 1175294 w 1175294"/>
                    <a:gd name="connsiteY6" fmla="*/ 276206 h 437451"/>
                    <a:gd name="connsiteX7" fmla="*/ 1047732 w 1175294"/>
                    <a:gd name="connsiteY7" fmla="*/ 283863 h 437451"/>
                    <a:gd name="connsiteX8" fmla="*/ 1123703 w 1175294"/>
                    <a:gd name="connsiteY8" fmla="*/ 364650 h 437451"/>
                    <a:gd name="connsiteX9" fmla="*/ 840234 w 1175294"/>
                    <a:gd name="connsiteY9" fmla="*/ 381665 h 437451"/>
                    <a:gd name="connsiteX10" fmla="*/ 892087 w 1175294"/>
                    <a:gd name="connsiteY10" fmla="*/ 437451 h 437451"/>
                    <a:gd name="connsiteX11" fmla="*/ 98595 w 1175294"/>
                    <a:gd name="connsiteY11" fmla="*/ 437451 h 437451"/>
                    <a:gd name="connsiteX12" fmla="*/ 0 w 1175294"/>
                    <a:gd name="connsiteY12" fmla="*/ 266680 h 437451"/>
                    <a:gd name="connsiteX13" fmla="*/ 252457 w 1175294"/>
                    <a:gd name="connsiteY13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03378 w 1175294"/>
                    <a:gd name="connsiteY3" fmla="*/ 170771 h 437451"/>
                    <a:gd name="connsiteX4" fmla="*/ 1082634 w 1175294"/>
                    <a:gd name="connsiteY4" fmla="*/ 170771 h 437451"/>
                    <a:gd name="connsiteX5" fmla="*/ 1175294 w 1175294"/>
                    <a:gd name="connsiteY5" fmla="*/ 276206 h 437451"/>
                    <a:gd name="connsiteX6" fmla="*/ 1047732 w 1175294"/>
                    <a:gd name="connsiteY6" fmla="*/ 283863 h 437451"/>
                    <a:gd name="connsiteX7" fmla="*/ 1123703 w 1175294"/>
                    <a:gd name="connsiteY7" fmla="*/ 364650 h 437451"/>
                    <a:gd name="connsiteX8" fmla="*/ 840234 w 1175294"/>
                    <a:gd name="connsiteY8" fmla="*/ 381665 h 437451"/>
                    <a:gd name="connsiteX9" fmla="*/ 892087 w 1175294"/>
                    <a:gd name="connsiteY9" fmla="*/ 437451 h 437451"/>
                    <a:gd name="connsiteX10" fmla="*/ 98595 w 1175294"/>
                    <a:gd name="connsiteY10" fmla="*/ 437451 h 437451"/>
                    <a:gd name="connsiteX11" fmla="*/ 0 w 1175294"/>
                    <a:gd name="connsiteY11" fmla="*/ 266680 h 437451"/>
                    <a:gd name="connsiteX12" fmla="*/ 252457 w 1175294"/>
                    <a:gd name="connsiteY12" fmla="*/ 0 h 437451"/>
                    <a:gd name="connsiteX0" fmla="*/ 252457 w 1175294"/>
                    <a:gd name="connsiteY0" fmla="*/ 0 h 437451"/>
                    <a:gd name="connsiteX1" fmla="*/ 984039 w 1175294"/>
                    <a:gd name="connsiteY1" fmla="*/ 0 h 437451"/>
                    <a:gd name="connsiteX2" fmla="*/ 1076699 w 1175294"/>
                    <a:gd name="connsiteY2" fmla="*/ 105435 h 437451"/>
                    <a:gd name="connsiteX3" fmla="*/ 1082634 w 1175294"/>
                    <a:gd name="connsiteY3" fmla="*/ 170771 h 437451"/>
                    <a:gd name="connsiteX4" fmla="*/ 1175294 w 1175294"/>
                    <a:gd name="connsiteY4" fmla="*/ 276206 h 437451"/>
                    <a:gd name="connsiteX5" fmla="*/ 1047732 w 1175294"/>
                    <a:gd name="connsiteY5" fmla="*/ 283863 h 437451"/>
                    <a:gd name="connsiteX6" fmla="*/ 1123703 w 1175294"/>
                    <a:gd name="connsiteY6" fmla="*/ 364650 h 437451"/>
                    <a:gd name="connsiteX7" fmla="*/ 840234 w 1175294"/>
                    <a:gd name="connsiteY7" fmla="*/ 381665 h 437451"/>
                    <a:gd name="connsiteX8" fmla="*/ 892087 w 1175294"/>
                    <a:gd name="connsiteY8" fmla="*/ 437451 h 437451"/>
                    <a:gd name="connsiteX9" fmla="*/ 98595 w 1175294"/>
                    <a:gd name="connsiteY9" fmla="*/ 437451 h 437451"/>
                    <a:gd name="connsiteX10" fmla="*/ 0 w 1175294"/>
                    <a:gd name="connsiteY10" fmla="*/ 266680 h 437451"/>
                    <a:gd name="connsiteX11" fmla="*/ 252457 w 1175294"/>
                    <a:gd name="connsiteY11" fmla="*/ 0 h 4374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75294" h="437451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1082634" y="170771"/>
                      </a:lnTo>
                      <a:lnTo>
                        <a:pt x="1175294" y="276206"/>
                      </a:lnTo>
                      <a:lnTo>
                        <a:pt x="1047732" y="283863"/>
                      </a:lnTo>
                      <a:lnTo>
                        <a:pt x="1123703" y="364650"/>
                      </a:lnTo>
                      <a:lnTo>
                        <a:pt x="840234" y="381665"/>
                      </a:lnTo>
                      <a:lnTo>
                        <a:pt x="892087" y="437451"/>
                      </a:lnTo>
                      <a:lnTo>
                        <a:pt x="98595" y="437451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7" name="フリーフォーム: 図形 256">
                  <a:extLst>
                    <a:ext uri="{FF2B5EF4-FFF2-40B4-BE49-F238E27FC236}">
                      <a16:creationId xmlns:a16="http://schemas.microsoft.com/office/drawing/2014/main" id="{454A8557-C937-752C-68FC-E7745247179C}"/>
                    </a:ext>
                  </a:extLst>
                </p:cNvPr>
                <p:cNvSpPr/>
                <p:nvPr/>
              </p:nvSpPr>
              <p:spPr bwMode="auto">
                <a:xfrm>
                  <a:off x="4605338" y="4643438"/>
                  <a:ext cx="419061" cy="423628"/>
                </a:xfrm>
                <a:custGeom>
                  <a:avLst/>
                  <a:gdLst>
                    <a:gd name="connsiteX0" fmla="*/ 47625 w 419061"/>
                    <a:gd name="connsiteY0" fmla="*/ 0 h 423628"/>
                    <a:gd name="connsiteX1" fmla="*/ 190500 w 419061"/>
                    <a:gd name="connsiteY1" fmla="*/ 19050 h 423628"/>
                    <a:gd name="connsiteX2" fmla="*/ 340385 w 419061"/>
                    <a:gd name="connsiteY2" fmla="*/ 8470 h 423628"/>
                    <a:gd name="connsiteX3" fmla="*/ 391533 w 419061"/>
                    <a:gd name="connsiteY3" fmla="*/ 38000 h 423628"/>
                    <a:gd name="connsiteX4" fmla="*/ 419061 w 419061"/>
                    <a:gd name="connsiteY4" fmla="*/ 175639 h 423628"/>
                    <a:gd name="connsiteX5" fmla="*/ 391533 w 419061"/>
                    <a:gd name="connsiteY5" fmla="*/ 235189 h 423628"/>
                    <a:gd name="connsiteX6" fmla="*/ 419061 w 419061"/>
                    <a:gd name="connsiteY6" fmla="*/ 372829 h 423628"/>
                    <a:gd name="connsiteX7" fmla="*/ 304761 w 419061"/>
                    <a:gd name="connsiteY7" fmla="*/ 315679 h 423628"/>
                    <a:gd name="connsiteX8" fmla="*/ 330160 w 419061"/>
                    <a:gd name="connsiteY8" fmla="*/ 423628 h 423628"/>
                    <a:gd name="connsiteX9" fmla="*/ 76161 w 419061"/>
                    <a:gd name="connsiteY9" fmla="*/ 296629 h 423628"/>
                    <a:gd name="connsiteX10" fmla="*/ 82424 w 419061"/>
                    <a:gd name="connsiteY10" fmla="*/ 323958 h 423628"/>
                    <a:gd name="connsiteX11" fmla="*/ 54768 w 419061"/>
                    <a:gd name="connsiteY11" fmla="*/ 288131 h 423628"/>
                    <a:gd name="connsiteX12" fmla="*/ 59531 w 419061"/>
                    <a:gd name="connsiteY12" fmla="*/ 169068 h 423628"/>
                    <a:gd name="connsiteX13" fmla="*/ 0 w 419061"/>
                    <a:gd name="connsiteY13" fmla="*/ 42862 h 423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19061" h="423628">
                      <a:moveTo>
                        <a:pt x="47625" y="0"/>
                      </a:moveTo>
                      <a:lnTo>
                        <a:pt x="190500" y="19050"/>
                      </a:lnTo>
                      <a:lnTo>
                        <a:pt x="340385" y="8470"/>
                      </a:lnTo>
                      <a:lnTo>
                        <a:pt x="391533" y="38000"/>
                      </a:lnTo>
                      <a:lnTo>
                        <a:pt x="419061" y="175639"/>
                      </a:lnTo>
                      <a:lnTo>
                        <a:pt x="391533" y="235189"/>
                      </a:lnTo>
                      <a:lnTo>
                        <a:pt x="419061" y="372829"/>
                      </a:lnTo>
                      <a:lnTo>
                        <a:pt x="304761" y="315679"/>
                      </a:lnTo>
                      <a:lnTo>
                        <a:pt x="330160" y="423628"/>
                      </a:lnTo>
                      <a:lnTo>
                        <a:pt x="76161" y="296629"/>
                      </a:lnTo>
                      <a:lnTo>
                        <a:pt x="82424" y="323958"/>
                      </a:lnTo>
                      <a:lnTo>
                        <a:pt x="54768" y="288131"/>
                      </a:lnTo>
                      <a:lnTo>
                        <a:pt x="59531" y="169068"/>
                      </a:lnTo>
                      <a:lnTo>
                        <a:pt x="0" y="42862"/>
                      </a:lnTo>
                      <a:close/>
                    </a:path>
                  </a:pathLst>
                </a:custGeom>
                <a:solidFill>
                  <a:srgbClr val="9933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58" name="フリーフォーム: 図形 257">
                  <a:extLst>
                    <a:ext uri="{FF2B5EF4-FFF2-40B4-BE49-F238E27FC236}">
                      <a16:creationId xmlns:a16="http://schemas.microsoft.com/office/drawing/2014/main" id="{A5996406-8B07-DE5A-56F9-CE298DFD1487}"/>
                    </a:ext>
                  </a:extLst>
                </p:cNvPr>
                <p:cNvSpPr/>
                <p:nvPr/>
              </p:nvSpPr>
              <p:spPr bwMode="auto">
                <a:xfrm rot="1800000">
                  <a:off x="3985275" y="4434511"/>
                  <a:ext cx="1076699" cy="266680"/>
                </a:xfrm>
                <a:custGeom>
                  <a:avLst/>
                  <a:gdLst>
                    <a:gd name="connsiteX0" fmla="*/ 252457 w 1076699"/>
                    <a:gd name="connsiteY0" fmla="*/ 0 h 266680"/>
                    <a:gd name="connsiteX1" fmla="*/ 984039 w 1076699"/>
                    <a:gd name="connsiteY1" fmla="*/ 0 h 266680"/>
                    <a:gd name="connsiteX2" fmla="*/ 1076699 w 1076699"/>
                    <a:gd name="connsiteY2" fmla="*/ 105435 h 266680"/>
                    <a:gd name="connsiteX3" fmla="*/ 949137 w 1076699"/>
                    <a:gd name="connsiteY3" fmla="*/ 113092 h 266680"/>
                    <a:gd name="connsiteX4" fmla="*/ 1025109 w 1076699"/>
                    <a:gd name="connsiteY4" fmla="*/ 193879 h 266680"/>
                    <a:gd name="connsiteX5" fmla="*/ 741639 w 1076699"/>
                    <a:gd name="connsiteY5" fmla="*/ 210894 h 266680"/>
                    <a:gd name="connsiteX6" fmla="*/ 793492 w 1076699"/>
                    <a:gd name="connsiteY6" fmla="*/ 266680 h 266680"/>
                    <a:gd name="connsiteX7" fmla="*/ 0 w 1076699"/>
                    <a:gd name="connsiteY7" fmla="*/ 266680 h 266680"/>
                    <a:gd name="connsiteX8" fmla="*/ 252457 w 1076699"/>
                    <a:gd name="connsiteY8" fmla="*/ 0 h 266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76699" h="266680">
                      <a:moveTo>
                        <a:pt x="252457" y="0"/>
                      </a:moveTo>
                      <a:lnTo>
                        <a:pt x="984039" y="0"/>
                      </a:lnTo>
                      <a:lnTo>
                        <a:pt x="1076699" y="105435"/>
                      </a:lnTo>
                      <a:lnTo>
                        <a:pt x="949137" y="113092"/>
                      </a:lnTo>
                      <a:lnTo>
                        <a:pt x="1025109" y="193879"/>
                      </a:lnTo>
                      <a:lnTo>
                        <a:pt x="741639" y="210894"/>
                      </a:lnTo>
                      <a:lnTo>
                        <a:pt x="793492" y="266680"/>
                      </a:lnTo>
                      <a:lnTo>
                        <a:pt x="0" y="266680"/>
                      </a:lnTo>
                      <a:lnTo>
                        <a:pt x="252457" y="0"/>
                      </a:lnTo>
                      <a:close/>
                    </a:path>
                  </a:pathLst>
                </a:custGeom>
                <a:solidFill>
                  <a:srgbClr val="CC99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6BF3FFC8-C80D-696B-3C3E-763D40C99BC4}"/>
                  </a:ext>
                </a:extLst>
              </p:cNvPr>
              <p:cNvSpPr/>
              <p:nvPr/>
            </p:nvSpPr>
            <p:spPr bwMode="auto">
              <a:xfrm>
                <a:off x="4595813" y="4421981"/>
                <a:ext cx="507206" cy="35480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E97B8FD5-B4B6-EBC9-1CD8-E74332B42CBC}"/>
                  </a:ext>
                </a:extLst>
              </p:cNvPr>
              <p:cNvSpPr/>
              <p:nvPr/>
            </p:nvSpPr>
            <p:spPr bwMode="auto">
              <a:xfrm>
                <a:off x="4452938" y="4467225"/>
                <a:ext cx="446466" cy="247057"/>
              </a:xfrm>
              <a:custGeom>
                <a:avLst/>
                <a:gdLst>
                  <a:gd name="connsiteX0" fmla="*/ 0 w 507206"/>
                  <a:gd name="connsiteY0" fmla="*/ 0 h 354807"/>
                  <a:gd name="connsiteX1" fmla="*/ 126206 w 507206"/>
                  <a:gd name="connsiteY1" fmla="*/ 119063 h 354807"/>
                  <a:gd name="connsiteX2" fmla="*/ 354806 w 507206"/>
                  <a:gd name="connsiteY2" fmla="*/ 238125 h 354807"/>
                  <a:gd name="connsiteX3" fmla="*/ 507206 w 507206"/>
                  <a:gd name="connsiteY3" fmla="*/ 354807 h 354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07206" h="354807">
                    <a:moveTo>
                      <a:pt x="0" y="0"/>
                    </a:moveTo>
                    <a:cubicBezTo>
                      <a:pt x="33536" y="39688"/>
                      <a:pt x="67072" y="79376"/>
                      <a:pt x="126206" y="119063"/>
                    </a:cubicBezTo>
                    <a:cubicBezTo>
                      <a:pt x="185340" y="158750"/>
                      <a:pt x="291306" y="198834"/>
                      <a:pt x="354806" y="238125"/>
                    </a:cubicBezTo>
                    <a:cubicBezTo>
                      <a:pt x="418306" y="277416"/>
                      <a:pt x="462756" y="316111"/>
                      <a:pt x="507206" y="354807"/>
                    </a:cubicBezTo>
                  </a:path>
                </a:pathLst>
              </a:custGeom>
              <a:noFill/>
              <a:ln w="15875">
                <a:solidFill>
                  <a:srgbClr val="9933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320" name="グループ化 319">
            <a:extLst>
              <a:ext uri="{FF2B5EF4-FFF2-40B4-BE49-F238E27FC236}">
                <a16:creationId xmlns:a16="http://schemas.microsoft.com/office/drawing/2014/main" id="{2069A0ED-F30B-C844-E891-44AB236A0D6E}"/>
              </a:ext>
            </a:extLst>
          </p:cNvPr>
          <p:cNvGrpSpPr/>
          <p:nvPr/>
        </p:nvGrpSpPr>
        <p:grpSpPr>
          <a:xfrm>
            <a:off x="795966" y="4317464"/>
            <a:ext cx="2449721" cy="1563570"/>
            <a:chOff x="795966" y="4317464"/>
            <a:chExt cx="2449721" cy="1563570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49D9EE20-CBB9-4CA4-3C41-480D2F760911}"/>
                </a:ext>
              </a:extLst>
            </p:cNvPr>
            <p:cNvGrpSpPr/>
            <p:nvPr/>
          </p:nvGrpSpPr>
          <p:grpSpPr>
            <a:xfrm>
              <a:off x="894643" y="4317464"/>
              <a:ext cx="1569727" cy="1108909"/>
              <a:chOff x="342769" y="4598934"/>
              <a:chExt cx="2170233" cy="1533127"/>
            </a:xfrm>
          </p:grpSpPr>
          <p:grpSp>
            <p:nvGrpSpPr>
              <p:cNvPr id="308" name="グループ化 307">
                <a:extLst>
                  <a:ext uri="{FF2B5EF4-FFF2-40B4-BE49-F238E27FC236}">
                    <a16:creationId xmlns:a16="http://schemas.microsoft.com/office/drawing/2014/main" id="{B4CF4F5A-D1B6-0C7B-E41D-52EF434E84F0}"/>
                  </a:ext>
                </a:extLst>
              </p:cNvPr>
              <p:cNvGrpSpPr/>
              <p:nvPr/>
            </p:nvGrpSpPr>
            <p:grpSpPr>
              <a:xfrm>
                <a:off x="342769" y="4729599"/>
                <a:ext cx="2089394" cy="1402462"/>
                <a:chOff x="5339641" y="3984080"/>
                <a:chExt cx="2089394" cy="1402462"/>
              </a:xfrm>
            </p:grpSpPr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2ED33132-85EF-6627-EA14-E3C2BC3DF2CC}"/>
                    </a:ext>
                  </a:extLst>
                </p:cNvPr>
                <p:cNvSpPr/>
                <p:nvPr/>
              </p:nvSpPr>
              <p:spPr bwMode="auto">
                <a:xfrm rot="1800000">
                  <a:off x="5339641" y="3989441"/>
                  <a:ext cx="1282508" cy="899723"/>
                </a:xfrm>
                <a:custGeom>
                  <a:avLst/>
                  <a:gdLst>
                    <a:gd name="connsiteX0" fmla="*/ 776766 w 1285560"/>
                    <a:gd name="connsiteY0" fmla="*/ 0 h 899723"/>
                    <a:gd name="connsiteX1" fmla="*/ 1239839 w 1285560"/>
                    <a:gd name="connsiteY1" fmla="*/ 0 h 899723"/>
                    <a:gd name="connsiteX2" fmla="*/ 1238507 w 1285560"/>
                    <a:gd name="connsiteY2" fmla="*/ 79190 h 899723"/>
                    <a:gd name="connsiteX3" fmla="*/ 1285560 w 1285560"/>
                    <a:gd name="connsiteY3" fmla="*/ 79190 h 899723"/>
                    <a:gd name="connsiteX4" fmla="*/ 1282508 w 1285560"/>
                    <a:gd name="connsiteY4" fmla="*/ 260617 h 899723"/>
                    <a:gd name="connsiteX5" fmla="*/ 1185563 w 1285560"/>
                    <a:gd name="connsiteY5" fmla="*/ 351783 h 899723"/>
                    <a:gd name="connsiteX6" fmla="*/ 1234346 w 1285560"/>
                    <a:gd name="connsiteY6" fmla="*/ 481997 h 899723"/>
                    <a:gd name="connsiteX7" fmla="*/ 1128760 w 1285560"/>
                    <a:gd name="connsiteY7" fmla="*/ 542957 h 899723"/>
                    <a:gd name="connsiteX8" fmla="*/ 1113320 w 1285560"/>
                    <a:gd name="connsiteY8" fmla="*/ 683854 h 899723"/>
                    <a:gd name="connsiteX9" fmla="*/ 952899 w 1285560"/>
                    <a:gd name="connsiteY9" fmla="*/ 741277 h 899723"/>
                    <a:gd name="connsiteX10" fmla="*/ 897512 w 1285560"/>
                    <a:gd name="connsiteY10" fmla="*/ 899723 h 899723"/>
                    <a:gd name="connsiteX11" fmla="*/ 45720 w 1285560"/>
                    <a:gd name="connsiteY11" fmla="*/ 899723 h 899723"/>
                    <a:gd name="connsiteX12" fmla="*/ 120687 w 1285560"/>
                    <a:gd name="connsiteY12" fmla="*/ 820532 h 899723"/>
                    <a:gd name="connsiteX13" fmla="*/ 0 w 1285560"/>
                    <a:gd name="connsiteY13" fmla="*/ 820532 h 899723"/>
                    <a:gd name="connsiteX0" fmla="*/ 776766 w 1285560"/>
                    <a:gd name="connsiteY0" fmla="*/ 0 h 899723"/>
                    <a:gd name="connsiteX1" fmla="*/ 1239839 w 1285560"/>
                    <a:gd name="connsiteY1" fmla="*/ 0 h 899723"/>
                    <a:gd name="connsiteX2" fmla="*/ 1238507 w 1285560"/>
                    <a:gd name="connsiteY2" fmla="*/ 79190 h 899723"/>
                    <a:gd name="connsiteX3" fmla="*/ 1285560 w 1285560"/>
                    <a:gd name="connsiteY3" fmla="*/ 79190 h 899723"/>
                    <a:gd name="connsiteX4" fmla="*/ 1282508 w 1285560"/>
                    <a:gd name="connsiteY4" fmla="*/ 260617 h 899723"/>
                    <a:gd name="connsiteX5" fmla="*/ 1185563 w 1285560"/>
                    <a:gd name="connsiteY5" fmla="*/ 351783 h 899723"/>
                    <a:gd name="connsiteX6" fmla="*/ 1234346 w 1285560"/>
                    <a:gd name="connsiteY6" fmla="*/ 481997 h 899723"/>
                    <a:gd name="connsiteX7" fmla="*/ 1128760 w 1285560"/>
                    <a:gd name="connsiteY7" fmla="*/ 542957 h 899723"/>
                    <a:gd name="connsiteX8" fmla="*/ 1113320 w 1285560"/>
                    <a:gd name="connsiteY8" fmla="*/ 683854 h 899723"/>
                    <a:gd name="connsiteX9" fmla="*/ 952899 w 1285560"/>
                    <a:gd name="connsiteY9" fmla="*/ 741277 h 899723"/>
                    <a:gd name="connsiteX10" fmla="*/ 897512 w 1285560"/>
                    <a:gd name="connsiteY10" fmla="*/ 899723 h 899723"/>
                    <a:gd name="connsiteX11" fmla="*/ 45720 w 1285560"/>
                    <a:gd name="connsiteY11" fmla="*/ 899723 h 899723"/>
                    <a:gd name="connsiteX12" fmla="*/ 0 w 1285560"/>
                    <a:gd name="connsiteY12" fmla="*/ 820532 h 899723"/>
                    <a:gd name="connsiteX13" fmla="*/ 776766 w 1285560"/>
                    <a:gd name="connsiteY13" fmla="*/ 0 h 899723"/>
                    <a:gd name="connsiteX0" fmla="*/ 776766 w 1282508"/>
                    <a:gd name="connsiteY0" fmla="*/ 0 h 899723"/>
                    <a:gd name="connsiteX1" fmla="*/ 1239839 w 1282508"/>
                    <a:gd name="connsiteY1" fmla="*/ 0 h 899723"/>
                    <a:gd name="connsiteX2" fmla="*/ 1238507 w 1282508"/>
                    <a:gd name="connsiteY2" fmla="*/ 79190 h 899723"/>
                    <a:gd name="connsiteX3" fmla="*/ 1282508 w 1282508"/>
                    <a:gd name="connsiteY3" fmla="*/ 260617 h 899723"/>
                    <a:gd name="connsiteX4" fmla="*/ 1185563 w 1282508"/>
                    <a:gd name="connsiteY4" fmla="*/ 351783 h 899723"/>
                    <a:gd name="connsiteX5" fmla="*/ 1234346 w 1282508"/>
                    <a:gd name="connsiteY5" fmla="*/ 481997 h 899723"/>
                    <a:gd name="connsiteX6" fmla="*/ 1128760 w 1282508"/>
                    <a:gd name="connsiteY6" fmla="*/ 542957 h 899723"/>
                    <a:gd name="connsiteX7" fmla="*/ 1113320 w 1282508"/>
                    <a:gd name="connsiteY7" fmla="*/ 683854 h 899723"/>
                    <a:gd name="connsiteX8" fmla="*/ 952899 w 1282508"/>
                    <a:gd name="connsiteY8" fmla="*/ 741277 h 899723"/>
                    <a:gd name="connsiteX9" fmla="*/ 897512 w 1282508"/>
                    <a:gd name="connsiteY9" fmla="*/ 899723 h 899723"/>
                    <a:gd name="connsiteX10" fmla="*/ 45720 w 1282508"/>
                    <a:gd name="connsiteY10" fmla="*/ 899723 h 899723"/>
                    <a:gd name="connsiteX11" fmla="*/ 0 w 1282508"/>
                    <a:gd name="connsiteY11" fmla="*/ 820532 h 899723"/>
                    <a:gd name="connsiteX12" fmla="*/ 776766 w 1282508"/>
                    <a:gd name="connsiteY12" fmla="*/ 0 h 8997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82508" h="899723">
                      <a:moveTo>
                        <a:pt x="776766" y="0"/>
                      </a:moveTo>
                      <a:lnTo>
                        <a:pt x="1239839" y="0"/>
                      </a:lnTo>
                      <a:lnTo>
                        <a:pt x="1238507" y="79190"/>
                      </a:lnTo>
                      <a:lnTo>
                        <a:pt x="1282508" y="260617"/>
                      </a:lnTo>
                      <a:lnTo>
                        <a:pt x="1185563" y="351783"/>
                      </a:lnTo>
                      <a:lnTo>
                        <a:pt x="1234346" y="481997"/>
                      </a:lnTo>
                      <a:lnTo>
                        <a:pt x="1128760" y="542957"/>
                      </a:lnTo>
                      <a:lnTo>
                        <a:pt x="1113320" y="683854"/>
                      </a:lnTo>
                      <a:lnTo>
                        <a:pt x="952899" y="741277"/>
                      </a:lnTo>
                      <a:lnTo>
                        <a:pt x="897512" y="899723"/>
                      </a:lnTo>
                      <a:lnTo>
                        <a:pt x="45720" y="899723"/>
                      </a:lnTo>
                      <a:lnTo>
                        <a:pt x="0" y="820532"/>
                      </a:lnTo>
                      <a:lnTo>
                        <a:pt x="776766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B4B61DEE-25D2-3326-5F4E-E23AEDC85C55}"/>
                    </a:ext>
                  </a:extLst>
                </p:cNvPr>
                <p:cNvSpPr/>
                <p:nvPr/>
              </p:nvSpPr>
              <p:spPr bwMode="auto">
                <a:xfrm rot="1800000">
                  <a:off x="5362297" y="3984080"/>
                  <a:ext cx="1239840" cy="820533"/>
                </a:xfrm>
                <a:custGeom>
                  <a:avLst/>
                  <a:gdLst>
                    <a:gd name="connsiteX0" fmla="*/ 776767 w 1239840"/>
                    <a:gd name="connsiteY0" fmla="*/ 0 h 820533"/>
                    <a:gd name="connsiteX1" fmla="*/ 1239840 w 1239840"/>
                    <a:gd name="connsiteY1" fmla="*/ 0 h 820533"/>
                    <a:gd name="connsiteX2" fmla="*/ 1236788 w 1239840"/>
                    <a:gd name="connsiteY2" fmla="*/ 181427 h 820533"/>
                    <a:gd name="connsiteX3" fmla="*/ 1139843 w 1239840"/>
                    <a:gd name="connsiteY3" fmla="*/ 272593 h 820533"/>
                    <a:gd name="connsiteX4" fmla="*/ 1188626 w 1239840"/>
                    <a:gd name="connsiteY4" fmla="*/ 402807 h 820533"/>
                    <a:gd name="connsiteX5" fmla="*/ 1083040 w 1239840"/>
                    <a:gd name="connsiteY5" fmla="*/ 463767 h 820533"/>
                    <a:gd name="connsiteX6" fmla="*/ 1067600 w 1239840"/>
                    <a:gd name="connsiteY6" fmla="*/ 604664 h 820533"/>
                    <a:gd name="connsiteX7" fmla="*/ 907179 w 1239840"/>
                    <a:gd name="connsiteY7" fmla="*/ 662087 h 820533"/>
                    <a:gd name="connsiteX8" fmla="*/ 851792 w 1239840"/>
                    <a:gd name="connsiteY8" fmla="*/ 820533 h 820533"/>
                    <a:gd name="connsiteX9" fmla="*/ 0 w 1239840"/>
                    <a:gd name="connsiteY9" fmla="*/ 820533 h 820533"/>
                    <a:gd name="connsiteX10" fmla="*/ 776767 w 123984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39840" h="820533">
                      <a:moveTo>
                        <a:pt x="776767" y="0"/>
                      </a:moveTo>
                      <a:lnTo>
                        <a:pt x="1239840" y="0"/>
                      </a:lnTo>
                      <a:lnTo>
                        <a:pt x="1236788" y="181427"/>
                      </a:lnTo>
                      <a:lnTo>
                        <a:pt x="1139843" y="272593"/>
                      </a:lnTo>
                      <a:lnTo>
                        <a:pt x="1188626" y="402807"/>
                      </a:lnTo>
                      <a:lnTo>
                        <a:pt x="1083040" y="463767"/>
                      </a:lnTo>
                      <a:lnTo>
                        <a:pt x="1067600" y="604664"/>
                      </a:lnTo>
                      <a:lnTo>
                        <a:pt x="907179" y="662087"/>
                      </a:lnTo>
                      <a:lnTo>
                        <a:pt x="851792" y="82053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672F1217-AF85-30EB-A2B8-4F5ED2F8E925}"/>
                    </a:ext>
                  </a:extLst>
                </p:cNvPr>
                <p:cNvSpPr/>
                <p:nvPr/>
              </p:nvSpPr>
              <p:spPr bwMode="auto">
                <a:xfrm rot="1800000">
                  <a:off x="6172497" y="4500018"/>
                  <a:ext cx="1256538" cy="886524"/>
                </a:xfrm>
                <a:custGeom>
                  <a:avLst/>
                  <a:gdLst>
                    <a:gd name="connsiteX0" fmla="*/ 388048 w 1256538"/>
                    <a:gd name="connsiteY0" fmla="*/ 0 h 886524"/>
                    <a:gd name="connsiteX1" fmla="*/ 1218438 w 1256538"/>
                    <a:gd name="connsiteY1" fmla="*/ 0 h 886524"/>
                    <a:gd name="connsiteX2" fmla="*/ 1155967 w 1256538"/>
                    <a:gd name="connsiteY2" fmla="*/ 65991 h 886524"/>
                    <a:gd name="connsiteX3" fmla="*/ 1256538 w 1256538"/>
                    <a:gd name="connsiteY3" fmla="*/ 65991 h 886524"/>
                    <a:gd name="connsiteX4" fmla="*/ 479772 w 1256538"/>
                    <a:gd name="connsiteY4" fmla="*/ 886524 h 886524"/>
                    <a:gd name="connsiteX5" fmla="*/ 38100 w 1256538"/>
                    <a:gd name="connsiteY5" fmla="*/ 886524 h 886524"/>
                    <a:gd name="connsiteX6" fmla="*/ 61168 w 1256538"/>
                    <a:gd name="connsiteY6" fmla="*/ 820533 h 886524"/>
                    <a:gd name="connsiteX7" fmla="*/ 0 w 1256538"/>
                    <a:gd name="connsiteY7" fmla="*/ 820533 h 886524"/>
                    <a:gd name="connsiteX8" fmla="*/ 55387 w 1256538"/>
                    <a:gd name="connsiteY8" fmla="*/ 662087 h 886524"/>
                    <a:gd name="connsiteX9" fmla="*/ 215808 w 1256538"/>
                    <a:gd name="connsiteY9" fmla="*/ 604664 h 886524"/>
                    <a:gd name="connsiteX10" fmla="*/ 231248 w 1256538"/>
                    <a:gd name="connsiteY10" fmla="*/ 463767 h 886524"/>
                    <a:gd name="connsiteX11" fmla="*/ 336834 w 1256538"/>
                    <a:gd name="connsiteY11" fmla="*/ 402807 h 886524"/>
                    <a:gd name="connsiteX12" fmla="*/ 288051 w 1256538"/>
                    <a:gd name="connsiteY12" fmla="*/ 272593 h 886524"/>
                    <a:gd name="connsiteX13" fmla="*/ 384996 w 1256538"/>
                    <a:gd name="connsiteY13" fmla="*/ 181427 h 886524"/>
                    <a:gd name="connsiteX0" fmla="*/ 388048 w 1256538"/>
                    <a:gd name="connsiteY0" fmla="*/ 0 h 886524"/>
                    <a:gd name="connsiteX1" fmla="*/ 1218438 w 1256538"/>
                    <a:gd name="connsiteY1" fmla="*/ 0 h 886524"/>
                    <a:gd name="connsiteX2" fmla="*/ 1155967 w 1256538"/>
                    <a:gd name="connsiteY2" fmla="*/ 65991 h 886524"/>
                    <a:gd name="connsiteX3" fmla="*/ 1256538 w 1256538"/>
                    <a:gd name="connsiteY3" fmla="*/ 65991 h 886524"/>
                    <a:gd name="connsiteX4" fmla="*/ 479772 w 1256538"/>
                    <a:gd name="connsiteY4" fmla="*/ 886524 h 886524"/>
                    <a:gd name="connsiteX5" fmla="*/ 38100 w 1256538"/>
                    <a:gd name="connsiteY5" fmla="*/ 886524 h 886524"/>
                    <a:gd name="connsiteX6" fmla="*/ 0 w 1256538"/>
                    <a:gd name="connsiteY6" fmla="*/ 820533 h 886524"/>
                    <a:gd name="connsiteX7" fmla="*/ 55387 w 1256538"/>
                    <a:gd name="connsiteY7" fmla="*/ 662087 h 886524"/>
                    <a:gd name="connsiteX8" fmla="*/ 215808 w 1256538"/>
                    <a:gd name="connsiteY8" fmla="*/ 604664 h 886524"/>
                    <a:gd name="connsiteX9" fmla="*/ 231248 w 1256538"/>
                    <a:gd name="connsiteY9" fmla="*/ 463767 h 886524"/>
                    <a:gd name="connsiteX10" fmla="*/ 336834 w 1256538"/>
                    <a:gd name="connsiteY10" fmla="*/ 402807 h 886524"/>
                    <a:gd name="connsiteX11" fmla="*/ 288051 w 1256538"/>
                    <a:gd name="connsiteY11" fmla="*/ 272593 h 886524"/>
                    <a:gd name="connsiteX12" fmla="*/ 384996 w 1256538"/>
                    <a:gd name="connsiteY12" fmla="*/ 181427 h 886524"/>
                    <a:gd name="connsiteX13" fmla="*/ 388048 w 1256538"/>
                    <a:gd name="connsiteY13" fmla="*/ 0 h 886524"/>
                    <a:gd name="connsiteX0" fmla="*/ 388048 w 1256538"/>
                    <a:gd name="connsiteY0" fmla="*/ 0 h 886524"/>
                    <a:gd name="connsiteX1" fmla="*/ 1218438 w 1256538"/>
                    <a:gd name="connsiteY1" fmla="*/ 0 h 886524"/>
                    <a:gd name="connsiteX2" fmla="*/ 1256538 w 1256538"/>
                    <a:gd name="connsiteY2" fmla="*/ 65991 h 886524"/>
                    <a:gd name="connsiteX3" fmla="*/ 479772 w 1256538"/>
                    <a:gd name="connsiteY3" fmla="*/ 886524 h 886524"/>
                    <a:gd name="connsiteX4" fmla="*/ 38100 w 1256538"/>
                    <a:gd name="connsiteY4" fmla="*/ 886524 h 886524"/>
                    <a:gd name="connsiteX5" fmla="*/ 0 w 1256538"/>
                    <a:gd name="connsiteY5" fmla="*/ 820533 h 886524"/>
                    <a:gd name="connsiteX6" fmla="*/ 55387 w 1256538"/>
                    <a:gd name="connsiteY6" fmla="*/ 662087 h 886524"/>
                    <a:gd name="connsiteX7" fmla="*/ 215808 w 1256538"/>
                    <a:gd name="connsiteY7" fmla="*/ 604664 h 886524"/>
                    <a:gd name="connsiteX8" fmla="*/ 231248 w 1256538"/>
                    <a:gd name="connsiteY8" fmla="*/ 463767 h 886524"/>
                    <a:gd name="connsiteX9" fmla="*/ 336834 w 1256538"/>
                    <a:gd name="connsiteY9" fmla="*/ 402807 h 886524"/>
                    <a:gd name="connsiteX10" fmla="*/ 288051 w 1256538"/>
                    <a:gd name="connsiteY10" fmla="*/ 272593 h 886524"/>
                    <a:gd name="connsiteX11" fmla="*/ 384996 w 1256538"/>
                    <a:gd name="connsiteY11" fmla="*/ 181427 h 886524"/>
                    <a:gd name="connsiteX12" fmla="*/ 388048 w 1256538"/>
                    <a:gd name="connsiteY12" fmla="*/ 0 h 8865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56538" h="886524">
                      <a:moveTo>
                        <a:pt x="388048" y="0"/>
                      </a:moveTo>
                      <a:lnTo>
                        <a:pt x="1218438" y="0"/>
                      </a:lnTo>
                      <a:lnTo>
                        <a:pt x="1256538" y="65991"/>
                      </a:lnTo>
                      <a:lnTo>
                        <a:pt x="479772" y="886524"/>
                      </a:lnTo>
                      <a:lnTo>
                        <a:pt x="38100" y="886524"/>
                      </a:lnTo>
                      <a:lnTo>
                        <a:pt x="0" y="820533"/>
                      </a:lnTo>
                      <a:lnTo>
                        <a:pt x="55387" y="662087"/>
                      </a:lnTo>
                      <a:lnTo>
                        <a:pt x="215808" y="604664"/>
                      </a:lnTo>
                      <a:lnTo>
                        <a:pt x="231248" y="463767"/>
                      </a:lnTo>
                      <a:lnTo>
                        <a:pt x="336834" y="402807"/>
                      </a:lnTo>
                      <a:lnTo>
                        <a:pt x="288051" y="272593"/>
                      </a:lnTo>
                      <a:lnTo>
                        <a:pt x="384996" y="181427"/>
                      </a:lnTo>
                      <a:cubicBezTo>
                        <a:pt x="386013" y="120951"/>
                        <a:pt x="387031" y="60476"/>
                        <a:pt x="388048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8" name="フリーフォーム: 図形 317">
                  <a:extLst>
                    <a:ext uri="{FF2B5EF4-FFF2-40B4-BE49-F238E27FC236}">
                      <a16:creationId xmlns:a16="http://schemas.microsoft.com/office/drawing/2014/main" id="{20A1DC19-5171-42E7-3B4A-CCD76DF25901}"/>
                    </a:ext>
                  </a:extLst>
                </p:cNvPr>
                <p:cNvSpPr/>
                <p:nvPr/>
              </p:nvSpPr>
              <p:spPr bwMode="auto">
                <a:xfrm rot="1800000">
                  <a:off x="6191546" y="4494915"/>
                  <a:ext cx="1218438" cy="820533"/>
                </a:xfrm>
                <a:custGeom>
                  <a:avLst/>
                  <a:gdLst>
                    <a:gd name="connsiteX0" fmla="*/ 388048 w 1218438"/>
                    <a:gd name="connsiteY0" fmla="*/ 0 h 820533"/>
                    <a:gd name="connsiteX1" fmla="*/ 1218438 w 1218438"/>
                    <a:gd name="connsiteY1" fmla="*/ 0 h 820533"/>
                    <a:gd name="connsiteX2" fmla="*/ 441672 w 1218438"/>
                    <a:gd name="connsiteY2" fmla="*/ 820533 h 820533"/>
                    <a:gd name="connsiteX3" fmla="*/ 0 w 1218438"/>
                    <a:gd name="connsiteY3" fmla="*/ 820533 h 820533"/>
                    <a:gd name="connsiteX4" fmla="*/ 55387 w 1218438"/>
                    <a:gd name="connsiteY4" fmla="*/ 662087 h 820533"/>
                    <a:gd name="connsiteX5" fmla="*/ 215808 w 1218438"/>
                    <a:gd name="connsiteY5" fmla="*/ 604664 h 820533"/>
                    <a:gd name="connsiteX6" fmla="*/ 231248 w 1218438"/>
                    <a:gd name="connsiteY6" fmla="*/ 463767 h 820533"/>
                    <a:gd name="connsiteX7" fmla="*/ 336834 w 1218438"/>
                    <a:gd name="connsiteY7" fmla="*/ 402807 h 820533"/>
                    <a:gd name="connsiteX8" fmla="*/ 288051 w 1218438"/>
                    <a:gd name="connsiteY8" fmla="*/ 272593 h 820533"/>
                    <a:gd name="connsiteX9" fmla="*/ 384996 w 1218438"/>
                    <a:gd name="connsiteY9" fmla="*/ 181427 h 820533"/>
                    <a:gd name="connsiteX10" fmla="*/ 388048 w 1218438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218438" h="820533">
                      <a:moveTo>
                        <a:pt x="388048" y="0"/>
                      </a:moveTo>
                      <a:lnTo>
                        <a:pt x="1218438" y="0"/>
                      </a:lnTo>
                      <a:lnTo>
                        <a:pt x="441672" y="820533"/>
                      </a:lnTo>
                      <a:lnTo>
                        <a:pt x="0" y="820533"/>
                      </a:lnTo>
                      <a:lnTo>
                        <a:pt x="55387" y="662087"/>
                      </a:lnTo>
                      <a:lnTo>
                        <a:pt x="215808" y="604664"/>
                      </a:lnTo>
                      <a:lnTo>
                        <a:pt x="231248" y="463767"/>
                      </a:lnTo>
                      <a:lnTo>
                        <a:pt x="336834" y="402807"/>
                      </a:lnTo>
                      <a:lnTo>
                        <a:pt x="288051" y="272593"/>
                      </a:lnTo>
                      <a:lnTo>
                        <a:pt x="384996" y="181427"/>
                      </a:lnTo>
                      <a:lnTo>
                        <a:pt x="388048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09" name="グループ化 308">
                <a:extLst>
                  <a:ext uri="{FF2B5EF4-FFF2-40B4-BE49-F238E27FC236}">
                    <a16:creationId xmlns:a16="http://schemas.microsoft.com/office/drawing/2014/main" id="{F637877F-3EB3-A630-C177-F9846FFE1384}"/>
                  </a:ext>
                </a:extLst>
              </p:cNvPr>
              <p:cNvGrpSpPr/>
              <p:nvPr/>
            </p:nvGrpSpPr>
            <p:grpSpPr>
              <a:xfrm>
                <a:off x="400862" y="4598934"/>
                <a:ext cx="2112140" cy="1101713"/>
                <a:chOff x="3828369" y="3387508"/>
                <a:chExt cx="2112140" cy="1101713"/>
              </a:xfrm>
            </p:grpSpPr>
            <p:sp>
              <p:nvSpPr>
                <p:cNvPr id="311" name="フリーフォーム: 図形 310">
                  <a:extLst>
                    <a:ext uri="{FF2B5EF4-FFF2-40B4-BE49-F238E27FC236}">
                      <a16:creationId xmlns:a16="http://schemas.microsoft.com/office/drawing/2014/main" id="{1C8DAC2B-D1E1-A962-309E-34218C87D3DC}"/>
                    </a:ext>
                  </a:extLst>
                </p:cNvPr>
                <p:cNvSpPr/>
                <p:nvPr/>
              </p:nvSpPr>
              <p:spPr bwMode="auto">
                <a:xfrm rot="1800000">
                  <a:off x="4532015" y="4048317"/>
                  <a:ext cx="981923" cy="440904"/>
                </a:xfrm>
                <a:custGeom>
                  <a:avLst/>
                  <a:gdLst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121244 w 981923"/>
                    <a:gd name="connsiteY10" fmla="*/ 368313 h 440904"/>
                    <a:gd name="connsiteX11" fmla="*/ 0 w 981923"/>
                    <a:gd name="connsiteY11" fmla="*/ 368313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882953 w 981923"/>
                    <a:gd name="connsiteY6" fmla="*/ 84015 h 440904"/>
                    <a:gd name="connsiteX7" fmla="*/ 981923 w 981923"/>
                    <a:gd name="connsiteY7" fmla="*/ 96330 h 440904"/>
                    <a:gd name="connsiteX8" fmla="*/ 655729 w 981923"/>
                    <a:gd name="connsiteY8" fmla="*/ 440904 h 440904"/>
                    <a:gd name="connsiteX9" fmla="*/ 41910 w 981923"/>
                    <a:gd name="connsiteY9" fmla="*/ 440903 h 440904"/>
                    <a:gd name="connsiteX10" fmla="*/ 0 w 981923"/>
                    <a:gd name="connsiteY10" fmla="*/ 368313 h 440904"/>
                    <a:gd name="connsiteX11" fmla="*/ 174550 w 981923"/>
                    <a:gd name="connsiteY11" fmla="*/ 208602 h 440904"/>
                    <a:gd name="connsiteX0" fmla="*/ 174550 w 981923"/>
                    <a:gd name="connsiteY0" fmla="*/ 208602 h 440904"/>
                    <a:gd name="connsiteX1" fmla="*/ 444913 w 981923"/>
                    <a:gd name="connsiteY1" fmla="*/ 219685 h 440904"/>
                    <a:gd name="connsiteX2" fmla="*/ 600229 w 981923"/>
                    <a:gd name="connsiteY2" fmla="*/ 77221 h 440904"/>
                    <a:gd name="connsiteX3" fmla="*/ 649486 w 981923"/>
                    <a:gd name="connsiteY3" fmla="*/ 101575 h 440904"/>
                    <a:gd name="connsiteX4" fmla="*/ 749220 w 981923"/>
                    <a:gd name="connsiteY4" fmla="*/ 0 h 440904"/>
                    <a:gd name="connsiteX5" fmla="*/ 940013 w 981923"/>
                    <a:gd name="connsiteY5" fmla="*/ 23740 h 440904"/>
                    <a:gd name="connsiteX6" fmla="*/ 981923 w 981923"/>
                    <a:gd name="connsiteY6" fmla="*/ 96330 h 440904"/>
                    <a:gd name="connsiteX7" fmla="*/ 655729 w 981923"/>
                    <a:gd name="connsiteY7" fmla="*/ 440904 h 440904"/>
                    <a:gd name="connsiteX8" fmla="*/ 41910 w 981923"/>
                    <a:gd name="connsiteY8" fmla="*/ 440903 h 440904"/>
                    <a:gd name="connsiteX9" fmla="*/ 0 w 981923"/>
                    <a:gd name="connsiteY9" fmla="*/ 368313 h 440904"/>
                    <a:gd name="connsiteX10" fmla="*/ 174550 w 981923"/>
                    <a:gd name="connsiteY10" fmla="*/ 208602 h 440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81923" h="44090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981923" y="96330"/>
                      </a:lnTo>
                      <a:lnTo>
                        <a:pt x="655729" y="440904"/>
                      </a:lnTo>
                      <a:lnTo>
                        <a:pt x="41910" y="440903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2" name="フリーフォーム: 図形 311">
                  <a:extLst>
                    <a:ext uri="{FF2B5EF4-FFF2-40B4-BE49-F238E27FC236}">
                      <a16:creationId xmlns:a16="http://schemas.microsoft.com/office/drawing/2014/main" id="{CAD51B3F-7FFE-8F58-59CC-38958388F3CE}"/>
                    </a:ext>
                  </a:extLst>
                </p:cNvPr>
                <p:cNvSpPr/>
                <p:nvPr/>
              </p:nvSpPr>
              <p:spPr bwMode="auto">
                <a:xfrm rot="1800000">
                  <a:off x="3828369" y="3393123"/>
                  <a:ext cx="2112140" cy="893123"/>
                </a:xfrm>
                <a:custGeom>
                  <a:avLst/>
                  <a:gdLst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110629 w 2112140"/>
                    <a:gd name="connsiteY12" fmla="*/ 820533 h 893123"/>
                    <a:gd name="connsiteX13" fmla="*/ 0 w 2112140"/>
                    <a:gd name="connsiteY13" fmla="*/ 820533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001511 w 2112140"/>
                    <a:gd name="connsiteY2" fmla="*/ 72590 h 893123"/>
                    <a:gd name="connsiteX3" fmla="*/ 2112140 w 2112140"/>
                    <a:gd name="connsiteY3" fmla="*/ 72590 h 893123"/>
                    <a:gd name="connsiteX4" fmla="*/ 1661568 w 2112140"/>
                    <a:gd name="connsiteY4" fmla="*/ 548549 h 893123"/>
                    <a:gd name="connsiteX5" fmla="*/ 1470775 w 2112140"/>
                    <a:gd name="connsiteY5" fmla="*/ 524809 h 893123"/>
                    <a:gd name="connsiteX6" fmla="*/ 1371041 w 2112140"/>
                    <a:gd name="connsiteY6" fmla="*/ 626384 h 893123"/>
                    <a:gd name="connsiteX7" fmla="*/ 1321784 w 2112140"/>
                    <a:gd name="connsiteY7" fmla="*/ 602030 h 893123"/>
                    <a:gd name="connsiteX8" fmla="*/ 1166468 w 2112140"/>
                    <a:gd name="connsiteY8" fmla="*/ 744494 h 893123"/>
                    <a:gd name="connsiteX9" fmla="*/ 896105 w 2112140"/>
                    <a:gd name="connsiteY9" fmla="*/ 733411 h 893123"/>
                    <a:gd name="connsiteX10" fmla="*/ 721555 w 2112140"/>
                    <a:gd name="connsiteY10" fmla="*/ 893122 h 893123"/>
                    <a:gd name="connsiteX11" fmla="*/ 41910 w 2112140"/>
                    <a:gd name="connsiteY11" fmla="*/ 893123 h 893123"/>
                    <a:gd name="connsiteX12" fmla="*/ 0 w 2112140"/>
                    <a:gd name="connsiteY12" fmla="*/ 820533 h 893123"/>
                    <a:gd name="connsiteX13" fmla="*/ 776767 w 2112140"/>
                    <a:gd name="connsiteY13" fmla="*/ 0 h 893123"/>
                    <a:gd name="connsiteX0" fmla="*/ 776767 w 2112140"/>
                    <a:gd name="connsiteY0" fmla="*/ 0 h 893123"/>
                    <a:gd name="connsiteX1" fmla="*/ 2070230 w 2112140"/>
                    <a:gd name="connsiteY1" fmla="*/ 0 h 893123"/>
                    <a:gd name="connsiteX2" fmla="*/ 2112140 w 2112140"/>
                    <a:gd name="connsiteY2" fmla="*/ 72590 h 893123"/>
                    <a:gd name="connsiteX3" fmla="*/ 1661568 w 2112140"/>
                    <a:gd name="connsiteY3" fmla="*/ 548549 h 893123"/>
                    <a:gd name="connsiteX4" fmla="*/ 1470775 w 2112140"/>
                    <a:gd name="connsiteY4" fmla="*/ 524809 h 893123"/>
                    <a:gd name="connsiteX5" fmla="*/ 1371041 w 2112140"/>
                    <a:gd name="connsiteY5" fmla="*/ 626384 h 893123"/>
                    <a:gd name="connsiteX6" fmla="*/ 1321784 w 2112140"/>
                    <a:gd name="connsiteY6" fmla="*/ 602030 h 893123"/>
                    <a:gd name="connsiteX7" fmla="*/ 1166468 w 2112140"/>
                    <a:gd name="connsiteY7" fmla="*/ 744494 h 893123"/>
                    <a:gd name="connsiteX8" fmla="*/ 896105 w 2112140"/>
                    <a:gd name="connsiteY8" fmla="*/ 733411 h 893123"/>
                    <a:gd name="connsiteX9" fmla="*/ 721555 w 2112140"/>
                    <a:gd name="connsiteY9" fmla="*/ 893122 h 893123"/>
                    <a:gd name="connsiteX10" fmla="*/ 41910 w 2112140"/>
                    <a:gd name="connsiteY10" fmla="*/ 893123 h 893123"/>
                    <a:gd name="connsiteX11" fmla="*/ 0 w 2112140"/>
                    <a:gd name="connsiteY11" fmla="*/ 820533 h 893123"/>
                    <a:gd name="connsiteX12" fmla="*/ 776767 w 2112140"/>
                    <a:gd name="connsiteY12" fmla="*/ 0 h 8931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112140" h="89312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2112140" y="72590"/>
                      </a:lnTo>
                      <a:lnTo>
                        <a:pt x="1661568" y="548549"/>
                      </a:lnTo>
                      <a:lnTo>
                        <a:pt x="1470775" y="524809"/>
                      </a:lnTo>
                      <a:lnTo>
                        <a:pt x="1371041" y="626384"/>
                      </a:lnTo>
                      <a:lnTo>
                        <a:pt x="1321784" y="602030"/>
                      </a:lnTo>
                      <a:lnTo>
                        <a:pt x="1166468" y="744494"/>
                      </a:lnTo>
                      <a:lnTo>
                        <a:pt x="896105" y="733411"/>
                      </a:lnTo>
                      <a:lnTo>
                        <a:pt x="721555" y="893122"/>
                      </a:lnTo>
                      <a:lnTo>
                        <a:pt x="41910" y="893123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F6697DA8-35B3-6933-9D2D-1537F74A428A}"/>
                    </a:ext>
                  </a:extLst>
                </p:cNvPr>
                <p:cNvSpPr/>
                <p:nvPr/>
              </p:nvSpPr>
              <p:spPr bwMode="auto">
                <a:xfrm rot="1800000">
                  <a:off x="4552971" y="4042702"/>
                  <a:ext cx="940013" cy="368314"/>
                </a:xfrm>
                <a:custGeom>
                  <a:avLst/>
                  <a:gdLst>
                    <a:gd name="connsiteX0" fmla="*/ 174550 w 940013"/>
                    <a:gd name="connsiteY0" fmla="*/ 208602 h 368314"/>
                    <a:gd name="connsiteX1" fmla="*/ 444913 w 940013"/>
                    <a:gd name="connsiteY1" fmla="*/ 219685 h 368314"/>
                    <a:gd name="connsiteX2" fmla="*/ 600229 w 940013"/>
                    <a:gd name="connsiteY2" fmla="*/ 77221 h 368314"/>
                    <a:gd name="connsiteX3" fmla="*/ 649486 w 940013"/>
                    <a:gd name="connsiteY3" fmla="*/ 101575 h 368314"/>
                    <a:gd name="connsiteX4" fmla="*/ 749220 w 940013"/>
                    <a:gd name="connsiteY4" fmla="*/ 0 h 368314"/>
                    <a:gd name="connsiteX5" fmla="*/ 940013 w 940013"/>
                    <a:gd name="connsiteY5" fmla="*/ 23740 h 368314"/>
                    <a:gd name="connsiteX6" fmla="*/ 613819 w 940013"/>
                    <a:gd name="connsiteY6" fmla="*/ 368314 h 368314"/>
                    <a:gd name="connsiteX7" fmla="*/ 0 w 940013"/>
                    <a:gd name="connsiteY7" fmla="*/ 368313 h 368314"/>
                    <a:gd name="connsiteX8" fmla="*/ 174550 w 940013"/>
                    <a:gd name="connsiteY8" fmla="*/ 208602 h 3683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940013" h="368314">
                      <a:moveTo>
                        <a:pt x="174550" y="208602"/>
                      </a:moveTo>
                      <a:lnTo>
                        <a:pt x="444913" y="219685"/>
                      </a:lnTo>
                      <a:lnTo>
                        <a:pt x="600229" y="77221"/>
                      </a:lnTo>
                      <a:lnTo>
                        <a:pt x="649486" y="101575"/>
                      </a:lnTo>
                      <a:lnTo>
                        <a:pt x="749220" y="0"/>
                      </a:lnTo>
                      <a:lnTo>
                        <a:pt x="940013" y="23740"/>
                      </a:lnTo>
                      <a:lnTo>
                        <a:pt x="613819" y="368314"/>
                      </a:lnTo>
                      <a:lnTo>
                        <a:pt x="0" y="368313"/>
                      </a:lnTo>
                      <a:lnTo>
                        <a:pt x="174550" y="208602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BC05E219-FDAF-CEB0-6356-876C1AF75AC4}"/>
                    </a:ext>
                  </a:extLst>
                </p:cNvPr>
                <p:cNvSpPr/>
                <p:nvPr/>
              </p:nvSpPr>
              <p:spPr bwMode="auto">
                <a:xfrm rot="1800000">
                  <a:off x="3849325" y="3387508"/>
                  <a:ext cx="2070230" cy="820533"/>
                </a:xfrm>
                <a:custGeom>
                  <a:avLst/>
                  <a:gdLst>
                    <a:gd name="connsiteX0" fmla="*/ 776767 w 2070230"/>
                    <a:gd name="connsiteY0" fmla="*/ 0 h 820533"/>
                    <a:gd name="connsiteX1" fmla="*/ 2070230 w 2070230"/>
                    <a:gd name="connsiteY1" fmla="*/ 0 h 820533"/>
                    <a:gd name="connsiteX2" fmla="*/ 1619658 w 2070230"/>
                    <a:gd name="connsiteY2" fmla="*/ 475959 h 820533"/>
                    <a:gd name="connsiteX3" fmla="*/ 1428865 w 2070230"/>
                    <a:gd name="connsiteY3" fmla="*/ 452219 h 820533"/>
                    <a:gd name="connsiteX4" fmla="*/ 1329131 w 2070230"/>
                    <a:gd name="connsiteY4" fmla="*/ 553794 h 820533"/>
                    <a:gd name="connsiteX5" fmla="*/ 1279874 w 2070230"/>
                    <a:gd name="connsiteY5" fmla="*/ 529440 h 820533"/>
                    <a:gd name="connsiteX6" fmla="*/ 1124558 w 2070230"/>
                    <a:gd name="connsiteY6" fmla="*/ 671904 h 820533"/>
                    <a:gd name="connsiteX7" fmla="*/ 854195 w 2070230"/>
                    <a:gd name="connsiteY7" fmla="*/ 660821 h 820533"/>
                    <a:gd name="connsiteX8" fmla="*/ 679645 w 2070230"/>
                    <a:gd name="connsiteY8" fmla="*/ 820532 h 820533"/>
                    <a:gd name="connsiteX9" fmla="*/ 0 w 2070230"/>
                    <a:gd name="connsiteY9" fmla="*/ 820533 h 820533"/>
                    <a:gd name="connsiteX10" fmla="*/ 776767 w 2070230"/>
                    <a:gd name="connsiteY10" fmla="*/ 0 h 8205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70230" h="820533">
                      <a:moveTo>
                        <a:pt x="776767" y="0"/>
                      </a:moveTo>
                      <a:lnTo>
                        <a:pt x="2070230" y="0"/>
                      </a:lnTo>
                      <a:lnTo>
                        <a:pt x="1619658" y="475959"/>
                      </a:lnTo>
                      <a:lnTo>
                        <a:pt x="1428865" y="452219"/>
                      </a:lnTo>
                      <a:lnTo>
                        <a:pt x="1329131" y="553794"/>
                      </a:lnTo>
                      <a:lnTo>
                        <a:pt x="1279874" y="529440"/>
                      </a:lnTo>
                      <a:lnTo>
                        <a:pt x="1124558" y="671904"/>
                      </a:lnTo>
                      <a:lnTo>
                        <a:pt x="854195" y="660821"/>
                      </a:lnTo>
                      <a:lnTo>
                        <a:pt x="679645" y="820532"/>
                      </a:lnTo>
                      <a:lnTo>
                        <a:pt x="0" y="820533"/>
                      </a:lnTo>
                      <a:lnTo>
                        <a:pt x="776767" y="0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10" name="フリーフォーム: 図形 309">
                <a:extLst>
                  <a:ext uri="{FF2B5EF4-FFF2-40B4-BE49-F238E27FC236}">
                    <a16:creationId xmlns:a16="http://schemas.microsoft.com/office/drawing/2014/main" id="{3CC56969-E0D6-49AB-DD9A-03BE16E78998}"/>
                  </a:ext>
                </a:extLst>
              </p:cNvPr>
              <p:cNvSpPr/>
              <p:nvPr/>
            </p:nvSpPr>
            <p:spPr bwMode="auto">
              <a:xfrm>
                <a:off x="913450" y="4599601"/>
                <a:ext cx="791550" cy="120495"/>
              </a:xfrm>
              <a:custGeom>
                <a:avLst/>
                <a:gdLst>
                  <a:gd name="connsiteX0" fmla="*/ 229839 w 1200071"/>
                  <a:gd name="connsiteY0" fmla="*/ 114300 h 182685"/>
                  <a:gd name="connsiteX1" fmla="*/ 1081624 w 1200071"/>
                  <a:gd name="connsiteY1" fmla="*/ 114300 h 182685"/>
                  <a:gd name="connsiteX2" fmla="*/ 1200071 w 1200071"/>
                  <a:gd name="connsiteY2" fmla="*/ 182685 h 182685"/>
                  <a:gd name="connsiteX3" fmla="*/ 0 w 1200071"/>
                  <a:gd name="connsiteY3" fmla="*/ 182685 h 182685"/>
                  <a:gd name="connsiteX4" fmla="*/ 613998 w 1200071"/>
                  <a:gd name="connsiteY4" fmla="*/ 0 h 182685"/>
                  <a:gd name="connsiteX5" fmla="*/ 883651 w 1200071"/>
                  <a:gd name="connsiteY5" fmla="*/ 0 h 182685"/>
                  <a:gd name="connsiteX6" fmla="*/ 1002097 w 1200071"/>
                  <a:gd name="connsiteY6" fmla="*/ 68385 h 182685"/>
                  <a:gd name="connsiteX7" fmla="*/ 384158 w 1200071"/>
                  <a:gd name="connsiteY7" fmla="*/ 68385 h 1826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200071" h="182685">
                    <a:moveTo>
                      <a:pt x="229839" y="114300"/>
                    </a:moveTo>
                    <a:lnTo>
                      <a:pt x="1081624" y="114300"/>
                    </a:lnTo>
                    <a:lnTo>
                      <a:pt x="1200071" y="182685"/>
                    </a:lnTo>
                    <a:lnTo>
                      <a:pt x="0" y="182685"/>
                    </a:lnTo>
                    <a:close/>
                    <a:moveTo>
                      <a:pt x="613998" y="0"/>
                    </a:moveTo>
                    <a:lnTo>
                      <a:pt x="883651" y="0"/>
                    </a:lnTo>
                    <a:lnTo>
                      <a:pt x="1002097" y="68385"/>
                    </a:lnTo>
                    <a:lnTo>
                      <a:pt x="384158" y="6838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98" name="フリーフォーム: 図形 297">
              <a:extLst>
                <a:ext uri="{FF2B5EF4-FFF2-40B4-BE49-F238E27FC236}">
                  <a16:creationId xmlns:a16="http://schemas.microsoft.com/office/drawing/2014/main" id="{005B4A74-50DB-BE47-F175-EB2AD64A857C}"/>
                </a:ext>
              </a:extLst>
            </p:cNvPr>
            <p:cNvSpPr/>
            <p:nvPr/>
          </p:nvSpPr>
          <p:spPr bwMode="auto">
            <a:xfrm>
              <a:off x="1165666" y="5339570"/>
              <a:ext cx="223838" cy="190500"/>
            </a:xfrm>
            <a:custGeom>
              <a:avLst/>
              <a:gdLst>
                <a:gd name="connsiteX0" fmla="*/ 76200 w 223838"/>
                <a:gd name="connsiteY0" fmla="*/ 0 h 190500"/>
                <a:gd name="connsiteX1" fmla="*/ 0 w 223838"/>
                <a:gd name="connsiteY1" fmla="*/ 90488 h 190500"/>
                <a:gd name="connsiteX2" fmla="*/ 76200 w 223838"/>
                <a:gd name="connsiteY2" fmla="*/ 190500 h 190500"/>
                <a:gd name="connsiteX3" fmla="*/ 204788 w 223838"/>
                <a:gd name="connsiteY3" fmla="*/ 166688 h 190500"/>
                <a:gd name="connsiteX4" fmla="*/ 223838 w 223838"/>
                <a:gd name="connsiteY4" fmla="*/ 66675 h 190500"/>
                <a:gd name="connsiteX5" fmla="*/ 76200 w 223838"/>
                <a:gd name="connsiteY5" fmla="*/ 0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3838" h="190500">
                  <a:moveTo>
                    <a:pt x="76200" y="0"/>
                  </a:moveTo>
                  <a:lnTo>
                    <a:pt x="0" y="90488"/>
                  </a:lnTo>
                  <a:lnTo>
                    <a:pt x="76200" y="190500"/>
                  </a:lnTo>
                  <a:lnTo>
                    <a:pt x="204788" y="166688"/>
                  </a:lnTo>
                  <a:lnTo>
                    <a:pt x="223838" y="66675"/>
                  </a:lnTo>
                  <a:lnTo>
                    <a:pt x="76200" y="0"/>
                  </a:lnTo>
                  <a:close/>
                </a:path>
              </a:pathLst>
            </a:custGeom>
            <a:solidFill>
              <a:srgbClr val="00B0F0"/>
            </a:solid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9" name="グループ化 318">
              <a:extLst>
                <a:ext uri="{FF2B5EF4-FFF2-40B4-BE49-F238E27FC236}">
                  <a16:creationId xmlns:a16="http://schemas.microsoft.com/office/drawing/2014/main" id="{EF308AD3-8C9D-129C-664E-5E825D813451}"/>
                </a:ext>
              </a:extLst>
            </p:cNvPr>
            <p:cNvGrpSpPr/>
            <p:nvPr/>
          </p:nvGrpSpPr>
          <p:grpSpPr>
            <a:xfrm>
              <a:off x="1441767" y="4822347"/>
              <a:ext cx="1803920" cy="1058687"/>
              <a:chOff x="1434126" y="4879752"/>
              <a:chExt cx="1803920" cy="1058687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9595CF75-E9C8-A513-25E4-D2C1B50B7F97}"/>
                  </a:ext>
                </a:extLst>
              </p:cNvPr>
              <p:cNvGrpSpPr/>
              <p:nvPr/>
            </p:nvGrpSpPr>
            <p:grpSpPr>
              <a:xfrm>
                <a:off x="2011931" y="4879752"/>
                <a:ext cx="1226115" cy="991306"/>
                <a:chOff x="4472612" y="4108124"/>
                <a:chExt cx="1748384" cy="1413557"/>
              </a:xfrm>
            </p:grpSpPr>
            <p:sp>
              <p:nvSpPr>
                <p:cNvPr id="304" name="フリーフォーム: 図形 303">
                  <a:extLst>
                    <a:ext uri="{FF2B5EF4-FFF2-40B4-BE49-F238E27FC236}">
                      <a16:creationId xmlns:a16="http://schemas.microsoft.com/office/drawing/2014/main" id="{4CA85A2B-6A5F-E024-B719-2C9C0F514932}"/>
                    </a:ext>
                  </a:extLst>
                </p:cNvPr>
                <p:cNvSpPr/>
                <p:nvPr/>
              </p:nvSpPr>
              <p:spPr bwMode="auto">
                <a:xfrm>
                  <a:off x="4472612" y="4126428"/>
                  <a:ext cx="1247604" cy="843010"/>
                </a:xfrm>
                <a:custGeom>
                  <a:avLst/>
                  <a:gdLst>
                    <a:gd name="connsiteX0" fmla="*/ 775607 w 1180153"/>
                    <a:gd name="connsiteY0" fmla="*/ 551 h 843010"/>
                    <a:gd name="connsiteX1" fmla="*/ 927074 w 1180153"/>
                    <a:gd name="connsiteY1" fmla="*/ 56953 h 843010"/>
                    <a:gd name="connsiteX2" fmla="*/ 1180153 w 1180153"/>
                    <a:gd name="connsiteY2" fmla="*/ 398555 h 843010"/>
                    <a:gd name="connsiteX3" fmla="*/ 1143515 w 1180153"/>
                    <a:gd name="connsiteY3" fmla="*/ 444352 h 843010"/>
                    <a:gd name="connsiteX4" fmla="*/ 1180153 w 1180153"/>
                    <a:gd name="connsiteY4" fmla="*/ 493805 h 843010"/>
                    <a:gd name="connsiteX5" fmla="*/ 1126848 w 1180153"/>
                    <a:gd name="connsiteY5" fmla="*/ 560435 h 843010"/>
                    <a:gd name="connsiteX6" fmla="*/ 945873 w 1180153"/>
                    <a:gd name="connsiteY6" fmla="*/ 465185 h 843010"/>
                    <a:gd name="connsiteX7" fmla="*/ 777598 w 1180153"/>
                    <a:gd name="connsiteY7" fmla="*/ 681085 h 843010"/>
                    <a:gd name="connsiteX8" fmla="*/ 707748 w 1180153"/>
                    <a:gd name="connsiteY8" fmla="*/ 652510 h 843010"/>
                    <a:gd name="connsiteX9" fmla="*/ 510898 w 1180153"/>
                    <a:gd name="connsiteY9" fmla="*/ 843010 h 843010"/>
                    <a:gd name="connsiteX10" fmla="*/ 421998 w 1180153"/>
                    <a:gd name="connsiteY10" fmla="*/ 792210 h 843010"/>
                    <a:gd name="connsiteX11" fmla="*/ 240836 w 1180153"/>
                    <a:gd name="connsiteY11" fmla="*/ 812742 h 843010"/>
                    <a:gd name="connsiteX12" fmla="*/ 0 w 1180153"/>
                    <a:gd name="connsiteY12" fmla="*/ 487664 h 843010"/>
                    <a:gd name="connsiteX13" fmla="*/ 70671 w 1180153"/>
                    <a:gd name="connsiteY13" fmla="*/ 524512 h 843010"/>
                    <a:gd name="connsiteX14" fmla="*/ 104904 w 1180153"/>
                    <a:gd name="connsiteY14" fmla="*/ 534012 h 843010"/>
                    <a:gd name="connsiteX15" fmla="*/ 0 w 1180153"/>
                    <a:gd name="connsiteY15" fmla="*/ 392414 h 843010"/>
                    <a:gd name="connsiteX16" fmla="*/ 775607 w 1180153"/>
                    <a:gd name="connsiteY16" fmla="*/ 551 h 843010"/>
                    <a:gd name="connsiteX0" fmla="*/ 775607 w 1180153"/>
                    <a:gd name="connsiteY0" fmla="*/ 551 h 843010"/>
                    <a:gd name="connsiteX1" fmla="*/ 927074 w 1180153"/>
                    <a:gd name="connsiteY1" fmla="*/ 56953 h 843010"/>
                    <a:gd name="connsiteX2" fmla="*/ 1180153 w 1180153"/>
                    <a:gd name="connsiteY2" fmla="*/ 398555 h 843010"/>
                    <a:gd name="connsiteX3" fmla="*/ 1143515 w 1180153"/>
                    <a:gd name="connsiteY3" fmla="*/ 444352 h 843010"/>
                    <a:gd name="connsiteX4" fmla="*/ 1180153 w 1180153"/>
                    <a:gd name="connsiteY4" fmla="*/ 493805 h 843010"/>
                    <a:gd name="connsiteX5" fmla="*/ 1126848 w 1180153"/>
                    <a:gd name="connsiteY5" fmla="*/ 560435 h 843010"/>
                    <a:gd name="connsiteX6" fmla="*/ 945873 w 1180153"/>
                    <a:gd name="connsiteY6" fmla="*/ 465185 h 843010"/>
                    <a:gd name="connsiteX7" fmla="*/ 777598 w 1180153"/>
                    <a:gd name="connsiteY7" fmla="*/ 681085 h 843010"/>
                    <a:gd name="connsiteX8" fmla="*/ 707748 w 1180153"/>
                    <a:gd name="connsiteY8" fmla="*/ 652510 h 843010"/>
                    <a:gd name="connsiteX9" fmla="*/ 510898 w 1180153"/>
                    <a:gd name="connsiteY9" fmla="*/ 843010 h 843010"/>
                    <a:gd name="connsiteX10" fmla="*/ 421998 w 1180153"/>
                    <a:gd name="connsiteY10" fmla="*/ 792210 h 843010"/>
                    <a:gd name="connsiteX11" fmla="*/ 240836 w 1180153"/>
                    <a:gd name="connsiteY11" fmla="*/ 812742 h 843010"/>
                    <a:gd name="connsiteX12" fmla="*/ 0 w 1180153"/>
                    <a:gd name="connsiteY12" fmla="*/ 487664 h 843010"/>
                    <a:gd name="connsiteX13" fmla="*/ 70671 w 1180153"/>
                    <a:gd name="connsiteY13" fmla="*/ 524512 h 843010"/>
                    <a:gd name="connsiteX14" fmla="*/ 0 w 1180153"/>
                    <a:gd name="connsiteY14" fmla="*/ 392414 h 843010"/>
                    <a:gd name="connsiteX15" fmla="*/ 775607 w 1180153"/>
                    <a:gd name="connsiteY15" fmla="*/ 551 h 843010"/>
                    <a:gd name="connsiteX0" fmla="*/ 843058 w 1247604"/>
                    <a:gd name="connsiteY0" fmla="*/ 551 h 843010"/>
                    <a:gd name="connsiteX1" fmla="*/ 994525 w 1247604"/>
                    <a:gd name="connsiteY1" fmla="*/ 56953 h 843010"/>
                    <a:gd name="connsiteX2" fmla="*/ 1247604 w 1247604"/>
                    <a:gd name="connsiteY2" fmla="*/ 398555 h 843010"/>
                    <a:gd name="connsiteX3" fmla="*/ 1210966 w 1247604"/>
                    <a:gd name="connsiteY3" fmla="*/ 444352 h 843010"/>
                    <a:gd name="connsiteX4" fmla="*/ 1247604 w 1247604"/>
                    <a:gd name="connsiteY4" fmla="*/ 493805 h 843010"/>
                    <a:gd name="connsiteX5" fmla="*/ 1194299 w 1247604"/>
                    <a:gd name="connsiteY5" fmla="*/ 560435 h 843010"/>
                    <a:gd name="connsiteX6" fmla="*/ 1013324 w 1247604"/>
                    <a:gd name="connsiteY6" fmla="*/ 465185 h 843010"/>
                    <a:gd name="connsiteX7" fmla="*/ 845049 w 1247604"/>
                    <a:gd name="connsiteY7" fmla="*/ 681085 h 843010"/>
                    <a:gd name="connsiteX8" fmla="*/ 775199 w 1247604"/>
                    <a:gd name="connsiteY8" fmla="*/ 652510 h 843010"/>
                    <a:gd name="connsiteX9" fmla="*/ 578349 w 1247604"/>
                    <a:gd name="connsiteY9" fmla="*/ 843010 h 843010"/>
                    <a:gd name="connsiteX10" fmla="*/ 489449 w 1247604"/>
                    <a:gd name="connsiteY10" fmla="*/ 792210 h 843010"/>
                    <a:gd name="connsiteX11" fmla="*/ 308287 w 1247604"/>
                    <a:gd name="connsiteY11" fmla="*/ 812742 h 843010"/>
                    <a:gd name="connsiteX12" fmla="*/ 67451 w 1247604"/>
                    <a:gd name="connsiteY12" fmla="*/ 487664 h 843010"/>
                    <a:gd name="connsiteX13" fmla="*/ 67451 w 1247604"/>
                    <a:gd name="connsiteY13" fmla="*/ 392414 h 843010"/>
                    <a:gd name="connsiteX14" fmla="*/ 843058 w 1247604"/>
                    <a:gd name="connsiteY14" fmla="*/ 551 h 843010"/>
                    <a:gd name="connsiteX0" fmla="*/ 843058 w 1247604"/>
                    <a:gd name="connsiteY0" fmla="*/ 551 h 843010"/>
                    <a:gd name="connsiteX1" fmla="*/ 994525 w 1247604"/>
                    <a:gd name="connsiteY1" fmla="*/ 56953 h 843010"/>
                    <a:gd name="connsiteX2" fmla="*/ 1247604 w 1247604"/>
                    <a:gd name="connsiteY2" fmla="*/ 398555 h 843010"/>
                    <a:gd name="connsiteX3" fmla="*/ 1247604 w 1247604"/>
                    <a:gd name="connsiteY3" fmla="*/ 493805 h 843010"/>
                    <a:gd name="connsiteX4" fmla="*/ 1194299 w 1247604"/>
                    <a:gd name="connsiteY4" fmla="*/ 560435 h 843010"/>
                    <a:gd name="connsiteX5" fmla="*/ 1013324 w 1247604"/>
                    <a:gd name="connsiteY5" fmla="*/ 465185 h 843010"/>
                    <a:gd name="connsiteX6" fmla="*/ 845049 w 1247604"/>
                    <a:gd name="connsiteY6" fmla="*/ 681085 h 843010"/>
                    <a:gd name="connsiteX7" fmla="*/ 775199 w 1247604"/>
                    <a:gd name="connsiteY7" fmla="*/ 652510 h 843010"/>
                    <a:gd name="connsiteX8" fmla="*/ 578349 w 1247604"/>
                    <a:gd name="connsiteY8" fmla="*/ 843010 h 843010"/>
                    <a:gd name="connsiteX9" fmla="*/ 489449 w 1247604"/>
                    <a:gd name="connsiteY9" fmla="*/ 792210 h 843010"/>
                    <a:gd name="connsiteX10" fmla="*/ 308287 w 1247604"/>
                    <a:gd name="connsiteY10" fmla="*/ 812742 h 843010"/>
                    <a:gd name="connsiteX11" fmla="*/ 67451 w 1247604"/>
                    <a:gd name="connsiteY11" fmla="*/ 487664 h 843010"/>
                    <a:gd name="connsiteX12" fmla="*/ 67451 w 1247604"/>
                    <a:gd name="connsiteY12" fmla="*/ 392414 h 843010"/>
                    <a:gd name="connsiteX13" fmla="*/ 843058 w 1247604"/>
                    <a:gd name="connsiteY13" fmla="*/ 551 h 843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247604" h="843010">
                      <a:moveTo>
                        <a:pt x="843058" y="551"/>
                      </a:moveTo>
                      <a:cubicBezTo>
                        <a:pt x="887900" y="3743"/>
                        <a:pt x="937824" y="20983"/>
                        <a:pt x="994525" y="56953"/>
                      </a:cubicBezTo>
                      <a:lnTo>
                        <a:pt x="1247604" y="398555"/>
                      </a:lnTo>
                      <a:lnTo>
                        <a:pt x="1247604" y="493805"/>
                      </a:lnTo>
                      <a:lnTo>
                        <a:pt x="1194299" y="560435"/>
                      </a:lnTo>
                      <a:lnTo>
                        <a:pt x="1013324" y="465185"/>
                      </a:lnTo>
                      <a:lnTo>
                        <a:pt x="845049" y="681085"/>
                      </a:lnTo>
                      <a:lnTo>
                        <a:pt x="775199" y="652510"/>
                      </a:lnTo>
                      <a:lnTo>
                        <a:pt x="578349" y="843010"/>
                      </a:lnTo>
                      <a:lnTo>
                        <a:pt x="489449" y="792210"/>
                      </a:lnTo>
                      <a:lnTo>
                        <a:pt x="308287" y="812742"/>
                      </a:lnTo>
                      <a:lnTo>
                        <a:pt x="67451" y="487664"/>
                      </a:lnTo>
                      <a:cubicBezTo>
                        <a:pt x="27312" y="417609"/>
                        <a:pt x="-61817" y="473600"/>
                        <a:pt x="67451" y="392414"/>
                      </a:cubicBezTo>
                      <a:cubicBezTo>
                        <a:pt x="464363" y="644203"/>
                        <a:pt x="529173" y="-21793"/>
                        <a:pt x="843058" y="551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CA12FDC3-01A7-16EC-F71E-694841649A73}"/>
                    </a:ext>
                  </a:extLst>
                </p:cNvPr>
                <p:cNvSpPr/>
                <p:nvPr/>
              </p:nvSpPr>
              <p:spPr bwMode="auto">
                <a:xfrm>
                  <a:off x="4943076" y="4655420"/>
                  <a:ext cx="1277920" cy="866261"/>
                </a:xfrm>
                <a:custGeom>
                  <a:avLst/>
                  <a:gdLst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65101 w 1198601"/>
                    <a:gd name="connsiteY9" fmla="*/ 435429 h 866261"/>
                    <a:gd name="connsiteX10" fmla="*/ 0 w 1198601"/>
                    <a:gd name="connsiteY10" fmla="*/ 347557 h 866261"/>
                    <a:gd name="connsiteX11" fmla="*/ 181162 w 1198601"/>
                    <a:gd name="connsiteY11" fmla="*/ 327025 h 866261"/>
                    <a:gd name="connsiteX12" fmla="*/ 270062 w 1198601"/>
                    <a:gd name="connsiteY12" fmla="*/ 377825 h 866261"/>
                    <a:gd name="connsiteX13" fmla="*/ 466912 w 1198601"/>
                    <a:gd name="connsiteY13" fmla="*/ 187325 h 866261"/>
                    <a:gd name="connsiteX14" fmla="*/ 536762 w 1198601"/>
                    <a:gd name="connsiteY14" fmla="*/ 21590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0 w 1198601"/>
                    <a:gd name="connsiteY9" fmla="*/ 347557 h 866261"/>
                    <a:gd name="connsiteX10" fmla="*/ 181162 w 1198601"/>
                    <a:gd name="connsiteY10" fmla="*/ 327025 h 866261"/>
                    <a:gd name="connsiteX11" fmla="*/ 270062 w 1198601"/>
                    <a:gd name="connsiteY11" fmla="*/ 377825 h 866261"/>
                    <a:gd name="connsiteX12" fmla="*/ 466912 w 1198601"/>
                    <a:gd name="connsiteY12" fmla="*/ 187325 h 866261"/>
                    <a:gd name="connsiteX13" fmla="*/ 536762 w 1198601"/>
                    <a:gd name="connsiteY13" fmla="*/ 215900 h 866261"/>
                    <a:gd name="connsiteX14" fmla="*/ 705037 w 1198601"/>
                    <a:gd name="connsiteY14" fmla="*/ 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198601 w 1198601"/>
                    <a:gd name="connsiteY5" fmla="*/ 473848 h 866261"/>
                    <a:gd name="connsiteX6" fmla="*/ 271526 w 1198601"/>
                    <a:gd name="connsiteY6" fmla="*/ 809309 h 866261"/>
                    <a:gd name="connsiteX7" fmla="*/ 0 w 1198601"/>
                    <a:gd name="connsiteY7" fmla="*/ 442807 h 866261"/>
                    <a:gd name="connsiteX8" fmla="*/ 0 w 1198601"/>
                    <a:gd name="connsiteY8" fmla="*/ 347557 h 866261"/>
                    <a:gd name="connsiteX9" fmla="*/ 181162 w 1198601"/>
                    <a:gd name="connsiteY9" fmla="*/ 327025 h 866261"/>
                    <a:gd name="connsiteX10" fmla="*/ 270062 w 1198601"/>
                    <a:gd name="connsiteY10" fmla="*/ 377825 h 866261"/>
                    <a:gd name="connsiteX11" fmla="*/ 466912 w 1198601"/>
                    <a:gd name="connsiteY11" fmla="*/ 187325 h 866261"/>
                    <a:gd name="connsiteX12" fmla="*/ 536762 w 1198601"/>
                    <a:gd name="connsiteY12" fmla="*/ 215900 h 866261"/>
                    <a:gd name="connsiteX13" fmla="*/ 705037 w 1198601"/>
                    <a:gd name="connsiteY13" fmla="*/ 0 h 866261"/>
                    <a:gd name="connsiteX0" fmla="*/ 705037 w 1277920"/>
                    <a:gd name="connsiteY0" fmla="*/ 0 h 866261"/>
                    <a:gd name="connsiteX1" fmla="*/ 886012 w 1277920"/>
                    <a:gd name="connsiteY1" fmla="*/ 95250 h 866261"/>
                    <a:gd name="connsiteX2" fmla="*/ 939317 w 1277920"/>
                    <a:gd name="connsiteY2" fmla="*/ 28620 h 866261"/>
                    <a:gd name="connsiteX3" fmla="*/ 1198601 w 1277920"/>
                    <a:gd name="connsiteY3" fmla="*/ 378598 h 866261"/>
                    <a:gd name="connsiteX4" fmla="*/ 1198601 w 1277920"/>
                    <a:gd name="connsiteY4" fmla="*/ 473848 h 866261"/>
                    <a:gd name="connsiteX5" fmla="*/ 271526 w 1277920"/>
                    <a:gd name="connsiteY5" fmla="*/ 809309 h 866261"/>
                    <a:gd name="connsiteX6" fmla="*/ 0 w 1277920"/>
                    <a:gd name="connsiteY6" fmla="*/ 442807 h 866261"/>
                    <a:gd name="connsiteX7" fmla="*/ 0 w 1277920"/>
                    <a:gd name="connsiteY7" fmla="*/ 347557 h 866261"/>
                    <a:gd name="connsiteX8" fmla="*/ 181162 w 1277920"/>
                    <a:gd name="connsiteY8" fmla="*/ 327025 h 866261"/>
                    <a:gd name="connsiteX9" fmla="*/ 270062 w 1277920"/>
                    <a:gd name="connsiteY9" fmla="*/ 377825 h 866261"/>
                    <a:gd name="connsiteX10" fmla="*/ 466912 w 1277920"/>
                    <a:gd name="connsiteY10" fmla="*/ 187325 h 866261"/>
                    <a:gd name="connsiteX11" fmla="*/ 536762 w 1277920"/>
                    <a:gd name="connsiteY11" fmla="*/ 215900 h 866261"/>
                    <a:gd name="connsiteX12" fmla="*/ 705037 w 1277920"/>
                    <a:gd name="connsiteY12" fmla="*/ 0 h 86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77920" h="86626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1241815" y="452803"/>
                        <a:pt x="1353114" y="402063"/>
                        <a:pt x="1198601" y="473848"/>
                      </a:cubicBezTo>
                      <a:cubicBezTo>
                        <a:pt x="744988" y="186088"/>
                        <a:pt x="725139" y="1097069"/>
                        <a:pt x="271526" y="809309"/>
                      </a:cubicBezTo>
                      <a:lnTo>
                        <a:pt x="0" y="442807"/>
                      </a:ln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613FC4FF-E832-FD30-9C80-CE66E95BE6CC}"/>
                    </a:ext>
                  </a:extLst>
                </p:cNvPr>
                <p:cNvSpPr/>
                <p:nvPr/>
              </p:nvSpPr>
              <p:spPr bwMode="auto">
                <a:xfrm>
                  <a:off x="4540063" y="4108124"/>
                  <a:ext cx="1180153" cy="747761"/>
                </a:xfrm>
                <a:custGeom>
                  <a:avLst/>
                  <a:gdLst>
                    <a:gd name="connsiteX0" fmla="*/ 775607 w 1180153"/>
                    <a:gd name="connsiteY0" fmla="*/ 552 h 747761"/>
                    <a:gd name="connsiteX1" fmla="*/ 927074 w 1180153"/>
                    <a:gd name="connsiteY1" fmla="*/ 56954 h 747761"/>
                    <a:gd name="connsiteX2" fmla="*/ 1180153 w 1180153"/>
                    <a:gd name="connsiteY2" fmla="*/ 398556 h 747761"/>
                    <a:gd name="connsiteX3" fmla="*/ 1126848 w 1180153"/>
                    <a:gd name="connsiteY3" fmla="*/ 465186 h 747761"/>
                    <a:gd name="connsiteX4" fmla="*/ 945873 w 1180153"/>
                    <a:gd name="connsiteY4" fmla="*/ 369936 h 747761"/>
                    <a:gd name="connsiteX5" fmla="*/ 777598 w 1180153"/>
                    <a:gd name="connsiteY5" fmla="*/ 585836 h 747761"/>
                    <a:gd name="connsiteX6" fmla="*/ 707748 w 1180153"/>
                    <a:gd name="connsiteY6" fmla="*/ 557261 h 747761"/>
                    <a:gd name="connsiteX7" fmla="*/ 510898 w 1180153"/>
                    <a:gd name="connsiteY7" fmla="*/ 747761 h 747761"/>
                    <a:gd name="connsiteX8" fmla="*/ 421998 w 1180153"/>
                    <a:gd name="connsiteY8" fmla="*/ 696961 h 747761"/>
                    <a:gd name="connsiteX9" fmla="*/ 240836 w 1180153"/>
                    <a:gd name="connsiteY9" fmla="*/ 717493 h 747761"/>
                    <a:gd name="connsiteX10" fmla="*/ 0 w 1180153"/>
                    <a:gd name="connsiteY10" fmla="*/ 392415 h 747761"/>
                    <a:gd name="connsiteX11" fmla="*/ 775607 w 1180153"/>
                    <a:gd name="connsiteY11" fmla="*/ 552 h 747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180153" h="747761">
                      <a:moveTo>
                        <a:pt x="775607" y="552"/>
                      </a:moveTo>
                      <a:cubicBezTo>
                        <a:pt x="820449" y="3744"/>
                        <a:pt x="870373" y="20984"/>
                        <a:pt x="927074" y="56954"/>
                      </a:cubicBezTo>
                      <a:lnTo>
                        <a:pt x="1180153" y="398556"/>
                      </a:lnTo>
                      <a:lnTo>
                        <a:pt x="1126848" y="465186"/>
                      </a:lnTo>
                      <a:lnTo>
                        <a:pt x="945873" y="369936"/>
                      </a:lnTo>
                      <a:lnTo>
                        <a:pt x="777598" y="585836"/>
                      </a:lnTo>
                      <a:lnTo>
                        <a:pt x="707748" y="557261"/>
                      </a:lnTo>
                      <a:lnTo>
                        <a:pt x="510898" y="747761"/>
                      </a:lnTo>
                      <a:lnTo>
                        <a:pt x="421998" y="696961"/>
                      </a:lnTo>
                      <a:lnTo>
                        <a:pt x="240836" y="717493"/>
                      </a:lnTo>
                      <a:lnTo>
                        <a:pt x="0" y="392415"/>
                      </a:lnTo>
                      <a:cubicBezTo>
                        <a:pt x="396912" y="644204"/>
                        <a:pt x="461722" y="-21792"/>
                        <a:pt x="775607" y="552"/>
                      </a:cubicBezTo>
                      <a:close/>
                    </a:path>
                  </a:pathLst>
                </a:custGeom>
                <a:solidFill>
                  <a:srgbClr val="00206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54532B8D-8F73-395D-DA2C-9FFDEB44F4CD}"/>
                    </a:ext>
                  </a:extLst>
                </p:cNvPr>
                <p:cNvSpPr/>
                <p:nvPr/>
              </p:nvSpPr>
              <p:spPr bwMode="auto">
                <a:xfrm>
                  <a:off x="4943075" y="4638254"/>
                  <a:ext cx="1198601" cy="771011"/>
                </a:xfrm>
                <a:custGeom>
                  <a:avLst/>
                  <a:gdLst>
                    <a:gd name="connsiteX0" fmla="*/ 705037 w 1198601"/>
                    <a:gd name="connsiteY0" fmla="*/ 0 h 771011"/>
                    <a:gd name="connsiteX1" fmla="*/ 886012 w 1198601"/>
                    <a:gd name="connsiteY1" fmla="*/ 95250 h 771011"/>
                    <a:gd name="connsiteX2" fmla="*/ 939317 w 1198601"/>
                    <a:gd name="connsiteY2" fmla="*/ 28620 h 771011"/>
                    <a:gd name="connsiteX3" fmla="*/ 1198601 w 1198601"/>
                    <a:gd name="connsiteY3" fmla="*/ 378598 h 771011"/>
                    <a:gd name="connsiteX4" fmla="*/ 271526 w 1198601"/>
                    <a:gd name="connsiteY4" fmla="*/ 714059 h 771011"/>
                    <a:gd name="connsiteX5" fmla="*/ 0 w 1198601"/>
                    <a:gd name="connsiteY5" fmla="*/ 347557 h 771011"/>
                    <a:gd name="connsiteX6" fmla="*/ 181162 w 1198601"/>
                    <a:gd name="connsiteY6" fmla="*/ 327025 h 771011"/>
                    <a:gd name="connsiteX7" fmla="*/ 270062 w 1198601"/>
                    <a:gd name="connsiteY7" fmla="*/ 377825 h 771011"/>
                    <a:gd name="connsiteX8" fmla="*/ 466912 w 1198601"/>
                    <a:gd name="connsiteY8" fmla="*/ 187325 h 771011"/>
                    <a:gd name="connsiteX9" fmla="*/ 536762 w 1198601"/>
                    <a:gd name="connsiteY9" fmla="*/ 215900 h 771011"/>
                    <a:gd name="connsiteX10" fmla="*/ 705037 w 1198601"/>
                    <a:gd name="connsiteY10" fmla="*/ 0 h 77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8601" h="77101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744988" y="90838"/>
                        <a:pt x="725139" y="1001819"/>
                        <a:pt x="271526" y="714059"/>
                      </a:cubicBez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E8B3C53B-DA6B-D031-2A8B-825AF38673B4}"/>
                  </a:ext>
                </a:extLst>
              </p:cNvPr>
              <p:cNvGrpSpPr/>
              <p:nvPr/>
            </p:nvGrpSpPr>
            <p:grpSpPr>
              <a:xfrm>
                <a:off x="1873723" y="5155316"/>
                <a:ext cx="896187" cy="619534"/>
                <a:chOff x="2971799" y="5106139"/>
                <a:chExt cx="1009583" cy="697925"/>
              </a:xfrm>
            </p:grpSpPr>
            <p:sp>
              <p:nvSpPr>
                <p:cNvPr id="302" name="フリーフォーム: 図形 301">
                  <a:extLst>
                    <a:ext uri="{FF2B5EF4-FFF2-40B4-BE49-F238E27FC236}">
                      <a16:creationId xmlns:a16="http://schemas.microsoft.com/office/drawing/2014/main" id="{20B5B645-1307-54E2-7F71-8C0A7961D428}"/>
                    </a:ext>
                  </a:extLst>
                </p:cNvPr>
                <p:cNvSpPr/>
                <p:nvPr/>
              </p:nvSpPr>
              <p:spPr bwMode="auto">
                <a:xfrm>
                  <a:off x="2971799" y="5119700"/>
                  <a:ext cx="1009583" cy="684364"/>
                </a:xfrm>
                <a:custGeom>
                  <a:avLst/>
                  <a:gdLst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65101 w 1198601"/>
                    <a:gd name="connsiteY9" fmla="*/ 435429 h 866261"/>
                    <a:gd name="connsiteX10" fmla="*/ 0 w 1198601"/>
                    <a:gd name="connsiteY10" fmla="*/ 347557 h 866261"/>
                    <a:gd name="connsiteX11" fmla="*/ 181162 w 1198601"/>
                    <a:gd name="connsiteY11" fmla="*/ 327025 h 866261"/>
                    <a:gd name="connsiteX12" fmla="*/ 270062 w 1198601"/>
                    <a:gd name="connsiteY12" fmla="*/ 377825 h 866261"/>
                    <a:gd name="connsiteX13" fmla="*/ 466912 w 1198601"/>
                    <a:gd name="connsiteY13" fmla="*/ 187325 h 866261"/>
                    <a:gd name="connsiteX14" fmla="*/ 536762 w 1198601"/>
                    <a:gd name="connsiteY14" fmla="*/ 21590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093997 w 1198601"/>
                    <a:gd name="connsiteY5" fmla="*/ 332655 h 866261"/>
                    <a:gd name="connsiteX6" fmla="*/ 1198601 w 1198601"/>
                    <a:gd name="connsiteY6" fmla="*/ 473848 h 866261"/>
                    <a:gd name="connsiteX7" fmla="*/ 271526 w 1198601"/>
                    <a:gd name="connsiteY7" fmla="*/ 809309 h 866261"/>
                    <a:gd name="connsiteX8" fmla="*/ 0 w 1198601"/>
                    <a:gd name="connsiteY8" fmla="*/ 442807 h 866261"/>
                    <a:gd name="connsiteX9" fmla="*/ 0 w 1198601"/>
                    <a:gd name="connsiteY9" fmla="*/ 347557 h 866261"/>
                    <a:gd name="connsiteX10" fmla="*/ 181162 w 1198601"/>
                    <a:gd name="connsiteY10" fmla="*/ 327025 h 866261"/>
                    <a:gd name="connsiteX11" fmla="*/ 270062 w 1198601"/>
                    <a:gd name="connsiteY11" fmla="*/ 377825 h 866261"/>
                    <a:gd name="connsiteX12" fmla="*/ 466912 w 1198601"/>
                    <a:gd name="connsiteY12" fmla="*/ 187325 h 866261"/>
                    <a:gd name="connsiteX13" fmla="*/ 536762 w 1198601"/>
                    <a:gd name="connsiteY13" fmla="*/ 215900 h 866261"/>
                    <a:gd name="connsiteX14" fmla="*/ 705037 w 1198601"/>
                    <a:gd name="connsiteY14" fmla="*/ 0 h 866261"/>
                    <a:gd name="connsiteX0" fmla="*/ 705037 w 1198601"/>
                    <a:gd name="connsiteY0" fmla="*/ 0 h 866261"/>
                    <a:gd name="connsiteX1" fmla="*/ 886012 w 1198601"/>
                    <a:gd name="connsiteY1" fmla="*/ 95250 h 866261"/>
                    <a:gd name="connsiteX2" fmla="*/ 939317 w 1198601"/>
                    <a:gd name="connsiteY2" fmla="*/ 28620 h 866261"/>
                    <a:gd name="connsiteX3" fmla="*/ 1198601 w 1198601"/>
                    <a:gd name="connsiteY3" fmla="*/ 378598 h 866261"/>
                    <a:gd name="connsiteX4" fmla="*/ 1118420 w 1198601"/>
                    <a:gd name="connsiteY4" fmla="*/ 338106 h 866261"/>
                    <a:gd name="connsiteX5" fmla="*/ 1198601 w 1198601"/>
                    <a:gd name="connsiteY5" fmla="*/ 473848 h 866261"/>
                    <a:gd name="connsiteX6" fmla="*/ 271526 w 1198601"/>
                    <a:gd name="connsiteY6" fmla="*/ 809309 h 866261"/>
                    <a:gd name="connsiteX7" fmla="*/ 0 w 1198601"/>
                    <a:gd name="connsiteY7" fmla="*/ 442807 h 866261"/>
                    <a:gd name="connsiteX8" fmla="*/ 0 w 1198601"/>
                    <a:gd name="connsiteY8" fmla="*/ 347557 h 866261"/>
                    <a:gd name="connsiteX9" fmla="*/ 181162 w 1198601"/>
                    <a:gd name="connsiteY9" fmla="*/ 327025 h 866261"/>
                    <a:gd name="connsiteX10" fmla="*/ 270062 w 1198601"/>
                    <a:gd name="connsiteY10" fmla="*/ 377825 h 866261"/>
                    <a:gd name="connsiteX11" fmla="*/ 466912 w 1198601"/>
                    <a:gd name="connsiteY11" fmla="*/ 187325 h 866261"/>
                    <a:gd name="connsiteX12" fmla="*/ 536762 w 1198601"/>
                    <a:gd name="connsiteY12" fmla="*/ 215900 h 866261"/>
                    <a:gd name="connsiteX13" fmla="*/ 705037 w 1198601"/>
                    <a:gd name="connsiteY13" fmla="*/ 0 h 866261"/>
                    <a:gd name="connsiteX0" fmla="*/ 705037 w 1277920"/>
                    <a:gd name="connsiteY0" fmla="*/ 0 h 866261"/>
                    <a:gd name="connsiteX1" fmla="*/ 886012 w 1277920"/>
                    <a:gd name="connsiteY1" fmla="*/ 95250 h 866261"/>
                    <a:gd name="connsiteX2" fmla="*/ 939317 w 1277920"/>
                    <a:gd name="connsiteY2" fmla="*/ 28620 h 866261"/>
                    <a:gd name="connsiteX3" fmla="*/ 1198601 w 1277920"/>
                    <a:gd name="connsiteY3" fmla="*/ 378598 h 866261"/>
                    <a:gd name="connsiteX4" fmla="*/ 1198601 w 1277920"/>
                    <a:gd name="connsiteY4" fmla="*/ 473848 h 866261"/>
                    <a:gd name="connsiteX5" fmla="*/ 271526 w 1277920"/>
                    <a:gd name="connsiteY5" fmla="*/ 809309 h 866261"/>
                    <a:gd name="connsiteX6" fmla="*/ 0 w 1277920"/>
                    <a:gd name="connsiteY6" fmla="*/ 442807 h 866261"/>
                    <a:gd name="connsiteX7" fmla="*/ 0 w 1277920"/>
                    <a:gd name="connsiteY7" fmla="*/ 347557 h 866261"/>
                    <a:gd name="connsiteX8" fmla="*/ 181162 w 1277920"/>
                    <a:gd name="connsiteY8" fmla="*/ 327025 h 866261"/>
                    <a:gd name="connsiteX9" fmla="*/ 270062 w 1277920"/>
                    <a:gd name="connsiteY9" fmla="*/ 377825 h 866261"/>
                    <a:gd name="connsiteX10" fmla="*/ 466912 w 1277920"/>
                    <a:gd name="connsiteY10" fmla="*/ 187325 h 866261"/>
                    <a:gd name="connsiteX11" fmla="*/ 536762 w 1277920"/>
                    <a:gd name="connsiteY11" fmla="*/ 215900 h 866261"/>
                    <a:gd name="connsiteX12" fmla="*/ 705037 w 1277920"/>
                    <a:gd name="connsiteY12" fmla="*/ 0 h 8662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277920" h="86626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1241815" y="452803"/>
                        <a:pt x="1353114" y="402063"/>
                        <a:pt x="1198601" y="473848"/>
                      </a:cubicBezTo>
                      <a:cubicBezTo>
                        <a:pt x="744988" y="186088"/>
                        <a:pt x="725139" y="1097069"/>
                        <a:pt x="271526" y="809309"/>
                      </a:cubicBezTo>
                      <a:lnTo>
                        <a:pt x="0" y="442807"/>
                      </a:ln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93CF00F6-EF87-5FA7-2D74-486E9E88AFA8}"/>
                    </a:ext>
                  </a:extLst>
                </p:cNvPr>
                <p:cNvSpPr/>
                <p:nvPr/>
              </p:nvSpPr>
              <p:spPr bwMode="auto">
                <a:xfrm>
                  <a:off x="2971799" y="5106139"/>
                  <a:ext cx="946919" cy="609115"/>
                </a:xfrm>
                <a:custGeom>
                  <a:avLst/>
                  <a:gdLst>
                    <a:gd name="connsiteX0" fmla="*/ 705037 w 1198601"/>
                    <a:gd name="connsiteY0" fmla="*/ 0 h 771011"/>
                    <a:gd name="connsiteX1" fmla="*/ 886012 w 1198601"/>
                    <a:gd name="connsiteY1" fmla="*/ 95250 h 771011"/>
                    <a:gd name="connsiteX2" fmla="*/ 939317 w 1198601"/>
                    <a:gd name="connsiteY2" fmla="*/ 28620 h 771011"/>
                    <a:gd name="connsiteX3" fmla="*/ 1198601 w 1198601"/>
                    <a:gd name="connsiteY3" fmla="*/ 378598 h 771011"/>
                    <a:gd name="connsiteX4" fmla="*/ 271526 w 1198601"/>
                    <a:gd name="connsiteY4" fmla="*/ 714059 h 771011"/>
                    <a:gd name="connsiteX5" fmla="*/ 0 w 1198601"/>
                    <a:gd name="connsiteY5" fmla="*/ 347557 h 771011"/>
                    <a:gd name="connsiteX6" fmla="*/ 181162 w 1198601"/>
                    <a:gd name="connsiteY6" fmla="*/ 327025 h 771011"/>
                    <a:gd name="connsiteX7" fmla="*/ 270062 w 1198601"/>
                    <a:gd name="connsiteY7" fmla="*/ 377825 h 771011"/>
                    <a:gd name="connsiteX8" fmla="*/ 466912 w 1198601"/>
                    <a:gd name="connsiteY8" fmla="*/ 187325 h 771011"/>
                    <a:gd name="connsiteX9" fmla="*/ 536762 w 1198601"/>
                    <a:gd name="connsiteY9" fmla="*/ 215900 h 771011"/>
                    <a:gd name="connsiteX10" fmla="*/ 705037 w 1198601"/>
                    <a:gd name="connsiteY10" fmla="*/ 0 h 771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198601" h="771011">
                      <a:moveTo>
                        <a:pt x="705037" y="0"/>
                      </a:moveTo>
                      <a:lnTo>
                        <a:pt x="886012" y="95250"/>
                      </a:lnTo>
                      <a:lnTo>
                        <a:pt x="939317" y="28620"/>
                      </a:lnTo>
                      <a:lnTo>
                        <a:pt x="1198601" y="378598"/>
                      </a:lnTo>
                      <a:cubicBezTo>
                        <a:pt x="744988" y="90838"/>
                        <a:pt x="725139" y="1001819"/>
                        <a:pt x="271526" y="714059"/>
                      </a:cubicBezTo>
                      <a:lnTo>
                        <a:pt x="0" y="347557"/>
                      </a:lnTo>
                      <a:lnTo>
                        <a:pt x="181162" y="327025"/>
                      </a:lnTo>
                      <a:lnTo>
                        <a:pt x="270062" y="377825"/>
                      </a:lnTo>
                      <a:lnTo>
                        <a:pt x="466912" y="187325"/>
                      </a:lnTo>
                      <a:lnTo>
                        <a:pt x="536762" y="215900"/>
                      </a:lnTo>
                      <a:lnTo>
                        <a:pt x="705037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38100" cap="flat">
                  <a:noFill/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lvl="0" indent="0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FF1F4410-5835-4096-3A99-2F571037D993}"/>
                  </a:ext>
                </a:extLst>
              </p:cNvPr>
              <p:cNvSpPr/>
              <p:nvPr/>
            </p:nvSpPr>
            <p:spPr bwMode="auto">
              <a:xfrm>
                <a:off x="1664546" y="5594617"/>
                <a:ext cx="161815" cy="137715"/>
              </a:xfrm>
              <a:custGeom>
                <a:avLst/>
                <a:gdLst>
                  <a:gd name="connsiteX0" fmla="*/ 76200 w 223838"/>
                  <a:gd name="connsiteY0" fmla="*/ 0 h 190500"/>
                  <a:gd name="connsiteX1" fmla="*/ 0 w 223838"/>
                  <a:gd name="connsiteY1" fmla="*/ 90488 h 190500"/>
                  <a:gd name="connsiteX2" fmla="*/ 76200 w 223838"/>
                  <a:gd name="connsiteY2" fmla="*/ 190500 h 190500"/>
                  <a:gd name="connsiteX3" fmla="*/ 204788 w 223838"/>
                  <a:gd name="connsiteY3" fmla="*/ 166688 h 190500"/>
                  <a:gd name="connsiteX4" fmla="*/ 223838 w 223838"/>
                  <a:gd name="connsiteY4" fmla="*/ 66675 h 190500"/>
                  <a:gd name="connsiteX5" fmla="*/ 76200 w 223838"/>
                  <a:gd name="connsiteY5" fmla="*/ 0 h 190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3838" h="190500">
                    <a:moveTo>
                      <a:pt x="76200" y="0"/>
                    </a:moveTo>
                    <a:lnTo>
                      <a:pt x="0" y="90488"/>
                    </a:lnTo>
                    <a:lnTo>
                      <a:pt x="76200" y="190500"/>
                    </a:lnTo>
                    <a:lnTo>
                      <a:pt x="204788" y="166688"/>
                    </a:lnTo>
                    <a:lnTo>
                      <a:pt x="223838" y="66675"/>
                    </a:lnTo>
                    <a:lnTo>
                      <a:pt x="76200" y="0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99" name="フリーフォーム: 図形 298">
                <a:extLst>
                  <a:ext uri="{FF2B5EF4-FFF2-40B4-BE49-F238E27FC236}">
                    <a16:creationId xmlns:a16="http://schemas.microsoft.com/office/drawing/2014/main" id="{BE57B0C9-C957-BC93-383F-4917118828A5}"/>
                  </a:ext>
                </a:extLst>
              </p:cNvPr>
              <p:cNvSpPr/>
              <p:nvPr/>
            </p:nvSpPr>
            <p:spPr bwMode="auto">
              <a:xfrm>
                <a:off x="1434126" y="5763321"/>
                <a:ext cx="138112" cy="119063"/>
              </a:xfrm>
              <a:custGeom>
                <a:avLst/>
                <a:gdLst>
                  <a:gd name="connsiteX0" fmla="*/ 23812 w 138112"/>
                  <a:gd name="connsiteY0" fmla="*/ 4763 h 119063"/>
                  <a:gd name="connsiteX1" fmla="*/ 0 w 138112"/>
                  <a:gd name="connsiteY1" fmla="*/ 28575 h 119063"/>
                  <a:gd name="connsiteX2" fmla="*/ 38100 w 138112"/>
                  <a:gd name="connsiteY2" fmla="*/ 119063 h 119063"/>
                  <a:gd name="connsiteX3" fmla="*/ 138112 w 138112"/>
                  <a:gd name="connsiteY3" fmla="*/ 47625 h 119063"/>
                  <a:gd name="connsiteX4" fmla="*/ 95250 w 138112"/>
                  <a:gd name="connsiteY4" fmla="*/ 0 h 119063"/>
                  <a:gd name="connsiteX5" fmla="*/ 23812 w 138112"/>
                  <a:gd name="connsiteY5" fmla="*/ 47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12" h="119063">
                    <a:moveTo>
                      <a:pt x="23812" y="4763"/>
                    </a:moveTo>
                    <a:lnTo>
                      <a:pt x="0" y="28575"/>
                    </a:lnTo>
                    <a:lnTo>
                      <a:pt x="38100" y="119063"/>
                    </a:lnTo>
                    <a:lnTo>
                      <a:pt x="138112" y="47625"/>
                    </a:lnTo>
                    <a:lnTo>
                      <a:pt x="95250" y="0"/>
                    </a:lnTo>
                    <a:lnTo>
                      <a:pt x="23812" y="4763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0" name="フリーフォーム: 図形 299">
                <a:extLst>
                  <a:ext uri="{FF2B5EF4-FFF2-40B4-BE49-F238E27FC236}">
                    <a16:creationId xmlns:a16="http://schemas.microsoft.com/office/drawing/2014/main" id="{8A6F0E9A-00F9-88A2-4452-67E4D08621D5}"/>
                  </a:ext>
                </a:extLst>
              </p:cNvPr>
              <p:cNvSpPr/>
              <p:nvPr/>
            </p:nvSpPr>
            <p:spPr bwMode="auto">
              <a:xfrm>
                <a:off x="2311615" y="5852443"/>
                <a:ext cx="99754" cy="85996"/>
              </a:xfrm>
              <a:custGeom>
                <a:avLst/>
                <a:gdLst>
                  <a:gd name="connsiteX0" fmla="*/ 23812 w 138112"/>
                  <a:gd name="connsiteY0" fmla="*/ 4763 h 119063"/>
                  <a:gd name="connsiteX1" fmla="*/ 0 w 138112"/>
                  <a:gd name="connsiteY1" fmla="*/ 28575 h 119063"/>
                  <a:gd name="connsiteX2" fmla="*/ 38100 w 138112"/>
                  <a:gd name="connsiteY2" fmla="*/ 119063 h 119063"/>
                  <a:gd name="connsiteX3" fmla="*/ 138112 w 138112"/>
                  <a:gd name="connsiteY3" fmla="*/ 47625 h 119063"/>
                  <a:gd name="connsiteX4" fmla="*/ 95250 w 138112"/>
                  <a:gd name="connsiteY4" fmla="*/ 0 h 119063"/>
                  <a:gd name="connsiteX5" fmla="*/ 23812 w 138112"/>
                  <a:gd name="connsiteY5" fmla="*/ 4763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8112" h="119063">
                    <a:moveTo>
                      <a:pt x="23812" y="4763"/>
                    </a:moveTo>
                    <a:lnTo>
                      <a:pt x="0" y="28575"/>
                    </a:lnTo>
                    <a:lnTo>
                      <a:pt x="38100" y="119063"/>
                    </a:lnTo>
                    <a:lnTo>
                      <a:pt x="138112" y="47625"/>
                    </a:lnTo>
                    <a:lnTo>
                      <a:pt x="95250" y="0"/>
                    </a:lnTo>
                    <a:lnTo>
                      <a:pt x="23812" y="4763"/>
                    </a:lnTo>
                    <a:close/>
                  </a:path>
                </a:pathLst>
              </a:custGeom>
              <a:solidFill>
                <a:srgbClr val="002060"/>
              </a:solidFill>
              <a:ln w="38100" cap="flat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201BC5EF-F74C-2514-49D6-05E41788ACFE}"/>
                </a:ext>
              </a:extLst>
            </p:cNvPr>
            <p:cNvSpPr/>
            <p:nvPr/>
          </p:nvSpPr>
          <p:spPr bwMode="auto">
            <a:xfrm>
              <a:off x="795966" y="5234211"/>
              <a:ext cx="99754" cy="85996"/>
            </a:xfrm>
            <a:custGeom>
              <a:avLst/>
              <a:gdLst>
                <a:gd name="connsiteX0" fmla="*/ 23812 w 138112"/>
                <a:gd name="connsiteY0" fmla="*/ 4763 h 119063"/>
                <a:gd name="connsiteX1" fmla="*/ 0 w 138112"/>
                <a:gd name="connsiteY1" fmla="*/ 28575 h 119063"/>
                <a:gd name="connsiteX2" fmla="*/ 38100 w 138112"/>
                <a:gd name="connsiteY2" fmla="*/ 119063 h 119063"/>
                <a:gd name="connsiteX3" fmla="*/ 138112 w 138112"/>
                <a:gd name="connsiteY3" fmla="*/ 47625 h 119063"/>
                <a:gd name="connsiteX4" fmla="*/ 95250 w 138112"/>
                <a:gd name="connsiteY4" fmla="*/ 0 h 119063"/>
                <a:gd name="connsiteX5" fmla="*/ 23812 w 138112"/>
                <a:gd name="connsiteY5" fmla="*/ 4763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8112" h="119063">
                  <a:moveTo>
                    <a:pt x="23812" y="4763"/>
                  </a:moveTo>
                  <a:lnTo>
                    <a:pt x="0" y="28575"/>
                  </a:lnTo>
                  <a:lnTo>
                    <a:pt x="38100" y="119063"/>
                  </a:lnTo>
                  <a:lnTo>
                    <a:pt x="138112" y="47625"/>
                  </a:lnTo>
                  <a:lnTo>
                    <a:pt x="95250" y="0"/>
                  </a:lnTo>
                  <a:lnTo>
                    <a:pt x="23812" y="4763"/>
                  </a:lnTo>
                  <a:close/>
                </a:path>
              </a:pathLst>
            </a:custGeom>
            <a:solidFill>
              <a:srgbClr val="00B0F0"/>
            </a:solidFill>
            <a:ln w="38100" cap="flat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sp>
        <p:nvSpPr>
          <p:cNvPr id="322" name="テキスト ボックス 321">
            <a:extLst>
              <a:ext uri="{FF2B5EF4-FFF2-40B4-BE49-F238E27FC236}">
                <a16:creationId xmlns:a16="http://schemas.microsoft.com/office/drawing/2014/main" id="{6345155E-D454-EFA3-D0D6-064DFDCC0C40}"/>
              </a:ext>
            </a:extLst>
          </p:cNvPr>
          <p:cNvSpPr txBox="1"/>
          <p:nvPr/>
        </p:nvSpPr>
        <p:spPr>
          <a:xfrm>
            <a:off x="1313409" y="3261220"/>
            <a:ext cx="141577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石こうボード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3" name="テキスト ボックス 322">
            <a:extLst>
              <a:ext uri="{FF2B5EF4-FFF2-40B4-BE49-F238E27FC236}">
                <a16:creationId xmlns:a16="http://schemas.microsoft.com/office/drawing/2014/main" id="{7447D071-331B-717E-09EA-A860E2B6C20B}"/>
              </a:ext>
            </a:extLst>
          </p:cNvPr>
          <p:cNvSpPr txBox="1"/>
          <p:nvPr/>
        </p:nvSpPr>
        <p:spPr>
          <a:xfrm>
            <a:off x="4161050" y="3261220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コンクリート類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4" name="テキスト ボックス 323">
            <a:extLst>
              <a:ext uri="{FF2B5EF4-FFF2-40B4-BE49-F238E27FC236}">
                <a16:creationId xmlns:a16="http://schemas.microsoft.com/office/drawing/2014/main" id="{F9584FD9-A4F8-F462-C110-BDA9CE4BAB38}"/>
              </a:ext>
            </a:extLst>
          </p:cNvPr>
          <p:cNvSpPr txBox="1"/>
          <p:nvPr/>
        </p:nvSpPr>
        <p:spPr>
          <a:xfrm>
            <a:off x="7521652" y="3261220"/>
            <a:ext cx="8002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木くず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5" name="テキスト ボックス 324">
            <a:extLst>
              <a:ext uri="{FF2B5EF4-FFF2-40B4-BE49-F238E27FC236}">
                <a16:creationId xmlns:a16="http://schemas.microsoft.com/office/drawing/2014/main" id="{6E8F03AC-A0DA-E8C9-209F-7FBA1232E13F}"/>
              </a:ext>
            </a:extLst>
          </p:cNvPr>
          <p:cNvSpPr txBox="1"/>
          <p:nvPr/>
        </p:nvSpPr>
        <p:spPr>
          <a:xfrm>
            <a:off x="697856" y="6167133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ガラスくず及び陶磁器くず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6" name="テキスト ボックス 325">
            <a:extLst>
              <a:ext uri="{FF2B5EF4-FFF2-40B4-BE49-F238E27FC236}">
                <a16:creationId xmlns:a16="http://schemas.microsoft.com/office/drawing/2014/main" id="{017DD876-E1F8-00B2-7230-EC8DB53727C2}"/>
              </a:ext>
            </a:extLst>
          </p:cNvPr>
          <p:cNvSpPr txBox="1"/>
          <p:nvPr/>
        </p:nvSpPr>
        <p:spPr>
          <a:xfrm>
            <a:off x="4058458" y="6167133"/>
            <a:ext cx="18261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廃プラスチック類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27" name="テキスト ボックス 326">
            <a:extLst>
              <a:ext uri="{FF2B5EF4-FFF2-40B4-BE49-F238E27FC236}">
                <a16:creationId xmlns:a16="http://schemas.microsoft.com/office/drawing/2014/main" id="{EE7C0C4C-86B8-41D1-105B-5B3CE27334AF}"/>
              </a:ext>
            </a:extLst>
          </p:cNvPr>
          <p:cNvSpPr txBox="1"/>
          <p:nvPr/>
        </p:nvSpPr>
        <p:spPr>
          <a:xfrm>
            <a:off x="7316468" y="6167133"/>
            <a:ext cx="1210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6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混合廃棄物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858671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90427</TotalTime>
  <Words>38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pptxl99_コーヒー、紅茶〇杯分のイラスト</dc:title>
  <dc:subject>pptxl99_コーヒー、紅茶〇杯分のイラスト</dc:subject>
  <dc:creator>でじけろお</dc:creator>
  <cp:revision>1</cp:revision>
  <dcterms:created xsi:type="dcterms:W3CDTF">2018-05-20T00:31:01Z</dcterms:created>
  <dcterms:modified xsi:type="dcterms:W3CDTF">2023-10-29T13:09:10Z</dcterms:modified>
  <cp:version>1</cp:version>
</cp:coreProperties>
</file>