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62" r:id="rId2"/>
    <p:sldId id="46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FF0000"/>
    <a:srgbClr val="660033"/>
    <a:srgbClr val="FF0066"/>
    <a:srgbClr val="0000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グルグル線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37820F0-87A5-D38E-8942-3910621CF890}"/>
              </a:ext>
            </a:extLst>
          </p:cNvPr>
          <p:cNvGrpSpPr/>
          <p:nvPr/>
        </p:nvGrpSpPr>
        <p:grpSpPr>
          <a:xfrm>
            <a:off x="362490" y="1165666"/>
            <a:ext cx="9181020" cy="360040"/>
            <a:chOff x="497505" y="1133745"/>
            <a:chExt cx="14542236" cy="103511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E804597-6E5E-6CC0-8F7C-1F12FFC34551}"/>
                </a:ext>
              </a:extLst>
            </p:cNvPr>
            <p:cNvGrpSpPr/>
            <p:nvPr/>
          </p:nvGrpSpPr>
          <p:grpSpPr>
            <a:xfrm>
              <a:off x="497505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639AC054-E89E-6B6A-E1AF-3F8C0788E630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8A839874-2591-4BF6-63FA-A6165BFBC569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85285CE2-1322-5687-530B-F9006CFD2B2E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AD9694A3-707B-CA75-72F7-5CA1BC31DC97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72DF4801-0FC1-09B6-905C-11089AAAF436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08142C4-DB57-2DC9-AE14-BEC02F0290D7}"/>
                </a:ext>
              </a:extLst>
            </p:cNvPr>
            <p:cNvGrpSpPr/>
            <p:nvPr/>
          </p:nvGrpSpPr>
          <p:grpSpPr>
            <a:xfrm>
              <a:off x="1073319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D8F96BBC-0A7A-8A3A-AFC8-F7590BA4C276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BD310094-E533-A9D5-0303-94B60DFBCE05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BBAFA0A-4F9D-28C3-4A95-20F4CB74F715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FB32FB1F-346C-FC7A-7895-AF7C371C6399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576D8355-C347-7046-2C06-DC6B3B81F9C9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C64F01E-8F24-A51A-01B0-A4108D7004DA}"/>
                </a:ext>
              </a:extLst>
            </p:cNvPr>
            <p:cNvGrpSpPr/>
            <p:nvPr/>
          </p:nvGrpSpPr>
          <p:grpSpPr>
            <a:xfrm>
              <a:off x="1649133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19C4692A-1AA2-E646-C794-59D3DB6C627A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7AFE7ED3-C896-1A4B-8663-8EC7341A550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5BB84D26-5CE6-19F8-2DB1-E5C678E8381E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CC2B35F4-B206-AD36-1DEC-007B413BBE52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AB1C5EB-EDB3-97A4-B6E5-61A543A3AAA7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B9D3333-BE59-32BF-B333-35B698899283}"/>
                </a:ext>
              </a:extLst>
            </p:cNvPr>
            <p:cNvGrpSpPr/>
            <p:nvPr/>
          </p:nvGrpSpPr>
          <p:grpSpPr>
            <a:xfrm>
              <a:off x="2226292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E0E0CD59-7951-0645-8CF0-480EB61B6100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BE4F8FB-7874-770D-3DEF-3DB690A6AD6F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F340BEE2-671D-313A-8F5A-BA38FB588B95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729B5925-AF44-05FA-F73D-AC56C882F301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6712C77E-90F6-B91F-C672-FEF0734082EC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EFD40ED-F1B6-A414-FA0C-CC656D99B036}"/>
                </a:ext>
              </a:extLst>
            </p:cNvPr>
            <p:cNvGrpSpPr/>
            <p:nvPr/>
          </p:nvGrpSpPr>
          <p:grpSpPr>
            <a:xfrm>
              <a:off x="2802106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94A5F779-2FBE-4E63-7CD1-51D24EA12362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036F4DA3-5522-4D88-311B-4E748E918AF1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8E7C4A41-3DFD-7019-9BB5-105F243EF9E3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FFA82CD0-3C87-FAB1-B2D6-283ADF71926A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263BB2EF-64DC-9573-E2A1-179A8912BFA9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9C1521E-CC7C-7AF4-B99D-B236471551D9}"/>
                </a:ext>
              </a:extLst>
            </p:cNvPr>
            <p:cNvGrpSpPr/>
            <p:nvPr/>
          </p:nvGrpSpPr>
          <p:grpSpPr>
            <a:xfrm>
              <a:off x="3377920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77564845-16A5-40BB-942A-9D01FBF70DCB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8174A007-011E-D9CC-2440-952D478DCF3D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1B5031F5-338A-6A24-A6EE-617C882D056C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F9B8D208-E2E1-AF9F-ECD8-D09105185EC2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A8733EB-D7CE-0749-3681-7DBD419297BC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0229B83-2508-E5D7-22ED-0FD99500D1A1}"/>
                </a:ext>
              </a:extLst>
            </p:cNvPr>
            <p:cNvGrpSpPr/>
            <p:nvPr/>
          </p:nvGrpSpPr>
          <p:grpSpPr>
            <a:xfrm>
              <a:off x="3955080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4932909F-B04B-A010-4527-611BB5C65867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DA45A851-5D5F-43B5-669F-DFF15414BFFD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3B8BAB16-104E-FA4D-5306-3B7CAAEBCFE2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C6046B18-F619-7E0D-CC36-DD48E1013296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AE022F9-C45A-4284-E626-52EEEE6D6219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A744502-F2C9-443A-06B6-9A249966D729}"/>
                </a:ext>
              </a:extLst>
            </p:cNvPr>
            <p:cNvGrpSpPr/>
            <p:nvPr/>
          </p:nvGrpSpPr>
          <p:grpSpPr>
            <a:xfrm>
              <a:off x="4530894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E6EE7E97-1DA0-3D7E-C508-25488D945883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FDE02568-8598-EB50-E7F2-F96D12DE0A1F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27FD1CC-F81A-FA3A-1E48-185639D35894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9B12A637-75A5-9E22-7EB8-A5FB0800C111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77A3A71-5D4E-4589-BC1B-02414DAFAC7E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1F0C8EE-06B6-73A4-20A3-B579D137B95B}"/>
                </a:ext>
              </a:extLst>
            </p:cNvPr>
            <p:cNvGrpSpPr/>
            <p:nvPr/>
          </p:nvGrpSpPr>
          <p:grpSpPr>
            <a:xfrm>
              <a:off x="5106708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08601355-BFC6-2BC8-65E6-2F2B0A5F2917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40DA9628-5BE9-55A5-77DF-7443594C9406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EC070EF7-3AC4-8B83-3823-2FEF74A8E194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E3B4F518-ADC8-BFF6-B1AB-1CD025D28218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5EF7E76-095D-4056-2A1A-049628479B80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D3AB13F-0568-EA8B-6535-75F459BE470E}"/>
                </a:ext>
              </a:extLst>
            </p:cNvPr>
            <p:cNvGrpSpPr/>
            <p:nvPr/>
          </p:nvGrpSpPr>
          <p:grpSpPr>
            <a:xfrm>
              <a:off x="5683867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11EB3A5C-59CB-429A-CEC5-7515A26A8203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F3199F20-6E74-D085-28CC-28B7601BEC3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E673AF79-153C-4B09-F0B6-1364CA057B59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8BA03D4E-6F3D-B62F-5BC5-51CC31E5E485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FD1E561-588D-842C-D6CF-04C84DA90362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F5373A4-51A4-8DAE-3D82-6F483E01E906}"/>
                </a:ext>
              </a:extLst>
            </p:cNvPr>
            <p:cNvGrpSpPr/>
            <p:nvPr/>
          </p:nvGrpSpPr>
          <p:grpSpPr>
            <a:xfrm>
              <a:off x="6259681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0AD8FD5-B791-638A-35C1-11C4C0E753CC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BF7D0852-987C-9CF1-4BAF-334DB9661D65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314E39CF-C026-5E94-127C-C704ABDD1222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1F7631BB-A452-D35D-E5A8-EFD3B648A7E3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082CB81-CFD0-8568-C463-A2E4E9E6519E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39B2A85-6089-7B32-35AE-5CAAF544ACA8}"/>
                </a:ext>
              </a:extLst>
            </p:cNvPr>
            <p:cNvGrpSpPr/>
            <p:nvPr/>
          </p:nvGrpSpPr>
          <p:grpSpPr>
            <a:xfrm>
              <a:off x="6835495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E099200-52ED-3DA9-5202-0FEC4E943E76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BE6CEB3-D105-5EEA-6DCC-F98B944EDB33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7C32FB41-FBDB-E234-6945-8A00F2C5C92D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6CE7E6A1-20F8-70BB-4765-F838B7F4879B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28C793E1-A192-9ADF-54CA-48A2F342306C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C583510-8391-C4D0-1D17-A44DC6E9E7B3}"/>
                </a:ext>
              </a:extLst>
            </p:cNvPr>
            <p:cNvGrpSpPr/>
            <p:nvPr/>
          </p:nvGrpSpPr>
          <p:grpSpPr>
            <a:xfrm>
              <a:off x="7411309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9CDC1AAC-C2B0-2DB7-BF16-5058CD49FC5B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876BD4D0-017F-A905-EF86-6735A241B768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AD6BF2BC-2E56-17B7-C1D0-31B9E93E70C6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BF16A57A-233B-31DD-7382-C8055A926500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72C12F0-B826-0935-1F37-E8FDDF74F4FC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4EDBDFD-8555-5B04-A8C9-1DB54C933C3A}"/>
                </a:ext>
              </a:extLst>
            </p:cNvPr>
            <p:cNvGrpSpPr/>
            <p:nvPr/>
          </p:nvGrpSpPr>
          <p:grpSpPr>
            <a:xfrm>
              <a:off x="7987123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949E0715-432F-D313-4082-A59AF2820839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2B392FB-D0BD-20F7-C1D1-B3C90A1BC020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54709C5F-B1EA-4CAD-DCD5-3E053B7E3191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68CC587E-6BE1-60EF-A3FB-CFD97553A0E1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78C7571-9F45-AAAF-65BE-57DFBBA9D70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0C08391-38C5-DCBA-86AB-5957C58C58B4}"/>
                </a:ext>
              </a:extLst>
            </p:cNvPr>
            <p:cNvGrpSpPr/>
            <p:nvPr/>
          </p:nvGrpSpPr>
          <p:grpSpPr>
            <a:xfrm>
              <a:off x="8562937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314A5CF5-C422-91A2-B634-79DD9670AD10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CE065F44-F2AD-73E6-1CF8-B3D4CF8AB3B6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3C45B0C2-9DEC-5D25-29E8-BACB70D46498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B694153E-DAB9-2B71-01FD-4F5E059518C6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BC67AC6-D879-6619-5E0A-6A50E9DF25F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A560C7C-B4E7-5543-2C41-84DA903C4C7D}"/>
                </a:ext>
              </a:extLst>
            </p:cNvPr>
            <p:cNvGrpSpPr/>
            <p:nvPr/>
          </p:nvGrpSpPr>
          <p:grpSpPr>
            <a:xfrm>
              <a:off x="9140096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D7053F2A-2B48-F62D-F523-EE0C4AD3F4E0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E09124A7-ABE5-A1AE-3C28-622A35AFD48A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047576D9-67D4-831F-AF32-42238E22357A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08A598C6-4DFE-795D-F98F-76C6915DEF55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A694B8B-1730-7F97-0069-9F46B34CB08B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15F581A5-4C7B-ED5E-32DF-A4AA96861C2C}"/>
                </a:ext>
              </a:extLst>
            </p:cNvPr>
            <p:cNvGrpSpPr/>
            <p:nvPr/>
          </p:nvGrpSpPr>
          <p:grpSpPr>
            <a:xfrm>
              <a:off x="9715910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3157E466-BD85-570A-734E-65C4D439EA75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9C5DD29E-764D-3E59-A494-02C56EDFE5CB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484ACA7D-1B0C-A865-DC59-0EDD173093BD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30F0103-6B25-E67D-9484-0323711A46F3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1F8A8E7-C451-2880-C0EA-490D9370D16E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0BD8FA2-70EC-AE77-8256-13583A1AE37F}"/>
                </a:ext>
              </a:extLst>
            </p:cNvPr>
            <p:cNvGrpSpPr/>
            <p:nvPr/>
          </p:nvGrpSpPr>
          <p:grpSpPr>
            <a:xfrm>
              <a:off x="10291724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638BE747-D785-C2C2-E455-C2EA9B61BFC1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37053581-3035-7B5C-B34C-FAFCA1F2B90F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16C1380A-A64B-2666-FFEC-F7D79001F3A8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6D6AB0B4-B839-0F35-4BB5-96EDFA4C0399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209D791-168B-1E23-2B44-01619D3E3E4A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E7514A6-109C-59DD-9BF4-8F80033F04EB}"/>
                </a:ext>
              </a:extLst>
            </p:cNvPr>
            <p:cNvGrpSpPr/>
            <p:nvPr/>
          </p:nvGrpSpPr>
          <p:grpSpPr>
            <a:xfrm>
              <a:off x="10869962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D8775A59-954E-EB32-5D3D-B2A3AE1308D9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C66CB199-4E03-67D1-D477-6169C0DEF113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3003182-BAE3-FEF4-9ADC-6B9E8F2D88E1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0195F626-9F76-CFE0-6806-A606EE3612DF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1743352-3492-BF6B-2ACD-2653823F6B54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A8DA228-B893-0B15-17E3-FC594DD32746}"/>
                </a:ext>
              </a:extLst>
            </p:cNvPr>
            <p:cNvGrpSpPr/>
            <p:nvPr/>
          </p:nvGrpSpPr>
          <p:grpSpPr>
            <a:xfrm>
              <a:off x="11445776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DCF78CEA-567B-CC34-30FF-BD68FDCDE335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0EC28377-650A-A49C-07A2-73EB57E21CAF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5D800B47-4286-2DF0-722C-EB848D71AE5F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F0547917-BE8F-ABB1-0A1B-66962B4D43E6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E9814449-AD9D-F582-E8BB-C6B151BFEF45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5FA36C2-8B7A-983D-29F1-B91EAA4BE181}"/>
                </a:ext>
              </a:extLst>
            </p:cNvPr>
            <p:cNvGrpSpPr/>
            <p:nvPr/>
          </p:nvGrpSpPr>
          <p:grpSpPr>
            <a:xfrm>
              <a:off x="12021590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72C0EBF1-4360-718A-5911-25197CF4A2D7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C73DBADF-7310-6EB2-D469-46D01CCFF40E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C43D9664-61F8-A2A3-9B25-A89D723B4A18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8D1BC13F-9070-9431-3A8A-5F0312EFEC22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DC8CF20-A413-E531-4364-D5951E836D1D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584FB2E-EDC0-BFF0-47E4-411591EC8CFC}"/>
                </a:ext>
              </a:extLst>
            </p:cNvPr>
            <p:cNvGrpSpPr/>
            <p:nvPr/>
          </p:nvGrpSpPr>
          <p:grpSpPr>
            <a:xfrm>
              <a:off x="12597404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A9DC1988-1F7A-211C-61E5-22FE29237E02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0086E30-A4AA-CFA4-8607-5F501EFA44E5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4A72D0E3-FDC1-C98C-8BF4-04467911A05C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D849CF53-DAF4-7F92-DC1E-FFFC5F60E922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19D41FA-9309-E8EE-93F3-D3D63E7EF602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9ED3D50-3268-837E-9607-9283BEFE8782}"/>
                </a:ext>
              </a:extLst>
            </p:cNvPr>
            <p:cNvGrpSpPr/>
            <p:nvPr/>
          </p:nvGrpSpPr>
          <p:grpSpPr>
            <a:xfrm>
              <a:off x="13174563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110A771B-1F7D-ADB1-D1B7-F10B4753925F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8255B5FC-BA37-5BB5-0DFA-36D9BF5213D9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E125B825-FD53-9B8E-A636-534FFED98064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5313456F-F58A-77D6-1034-D22B6D5941B7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B0AEBE01-DF32-0260-7195-007D9769F488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0DB72E3-9148-5BA5-6D00-3E82C5ACBFB2}"/>
                </a:ext>
              </a:extLst>
            </p:cNvPr>
            <p:cNvGrpSpPr/>
            <p:nvPr/>
          </p:nvGrpSpPr>
          <p:grpSpPr>
            <a:xfrm>
              <a:off x="13750377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7C4DD949-0FF9-3323-A984-2D3BAC4780FF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7B41566A-D751-4635-2C4B-E909E554AF35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7AD1208D-CC7F-8B86-5CCD-F5A53FF0D773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4FE48426-DE3E-04FB-CB3C-36C68C5B73C9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529BD33-FBCF-5BD2-6591-81FC4305B6D8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4E4410DA-20B4-CEC8-1513-9B58056831AF}"/>
                </a:ext>
              </a:extLst>
            </p:cNvPr>
            <p:cNvGrpSpPr/>
            <p:nvPr/>
          </p:nvGrpSpPr>
          <p:grpSpPr>
            <a:xfrm>
              <a:off x="14326191" y="1133745"/>
              <a:ext cx="713550" cy="1035115"/>
              <a:chOff x="1487615" y="1232891"/>
              <a:chExt cx="1234658" cy="1791064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9D1AAFB-7693-BABB-A6DD-303055246473}"/>
                  </a:ext>
                </a:extLst>
              </p:cNvPr>
              <p:cNvSpPr/>
              <p:nvPr/>
            </p:nvSpPr>
            <p:spPr>
              <a:xfrm>
                <a:off x="1867177" y="1232891"/>
                <a:ext cx="475534" cy="1691918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5534" h="1691918">
                    <a:moveTo>
                      <a:pt x="237767" y="0"/>
                    </a:move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  <a:cubicBezTo>
                      <a:pt x="475534" y="1204811"/>
                      <a:pt x="385058" y="1516952"/>
                      <a:pt x="251781" y="1676995"/>
                    </a:cubicBezTo>
                    <a:lnTo>
                      <a:pt x="237767" y="1691918"/>
                    </a:lnTo>
                    <a:lnTo>
                      <a:pt x="223753" y="1676995"/>
                    </a:lnTo>
                    <a:cubicBezTo>
                      <a:pt x="90476" y="1516952"/>
                      <a:pt x="0" y="1204811"/>
                      <a:pt x="0" y="845959"/>
                    </a:cubicBez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close/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023DFBC-07B2-2EEB-01D3-FAFBF9EEF58A}"/>
                  </a:ext>
                </a:extLst>
              </p:cNvPr>
              <p:cNvSpPr/>
              <p:nvPr/>
            </p:nvSpPr>
            <p:spPr>
              <a:xfrm>
                <a:off x="1487615" y="2078850"/>
                <a:ext cx="617329" cy="945105"/>
              </a:xfrm>
              <a:custGeom>
                <a:avLst/>
                <a:gdLst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10" fmla="*/ 427548 w 617329"/>
                  <a:gd name="connsiteY10" fmla="*/ 0 h 1890210"/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10" fmla="*/ 518988 w 617329"/>
                  <a:gd name="connsiteY10" fmla="*/ 91440 h 1890210"/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0" fmla="*/ 593969 w 617329"/>
                  <a:gd name="connsiteY0" fmla="*/ 0 h 1815939"/>
                  <a:gd name="connsiteX1" fmla="*/ 617329 w 617329"/>
                  <a:gd name="connsiteY1" fmla="*/ 24875 h 1815939"/>
                  <a:gd name="connsiteX2" fmla="*/ 603315 w 617329"/>
                  <a:gd name="connsiteY2" fmla="*/ 39798 h 1815939"/>
                  <a:gd name="connsiteX3" fmla="*/ 379562 w 617329"/>
                  <a:gd name="connsiteY3" fmla="*/ 870834 h 1815939"/>
                  <a:gd name="connsiteX4" fmla="*/ 603315 w 617329"/>
                  <a:gd name="connsiteY4" fmla="*/ 1701870 h 1815939"/>
                  <a:gd name="connsiteX5" fmla="*/ 617329 w 617329"/>
                  <a:gd name="connsiteY5" fmla="*/ 1716793 h 1815939"/>
                  <a:gd name="connsiteX6" fmla="*/ 593969 w 617329"/>
                  <a:gd name="connsiteY6" fmla="*/ 1741668 h 1815939"/>
                  <a:gd name="connsiteX7" fmla="*/ 427548 w 617329"/>
                  <a:gd name="connsiteY7" fmla="*/ 1815939 h 1815939"/>
                  <a:gd name="connsiteX8" fmla="*/ 0 w 617329"/>
                  <a:gd name="connsiteY8" fmla="*/ 870834 h 1815939"/>
                  <a:gd name="connsiteX0" fmla="*/ 593969 w 617329"/>
                  <a:gd name="connsiteY0" fmla="*/ 0 h 1815939"/>
                  <a:gd name="connsiteX1" fmla="*/ 603315 w 617329"/>
                  <a:gd name="connsiteY1" fmla="*/ 39798 h 1815939"/>
                  <a:gd name="connsiteX2" fmla="*/ 379562 w 617329"/>
                  <a:gd name="connsiteY2" fmla="*/ 870834 h 1815939"/>
                  <a:gd name="connsiteX3" fmla="*/ 603315 w 617329"/>
                  <a:gd name="connsiteY3" fmla="*/ 1701870 h 1815939"/>
                  <a:gd name="connsiteX4" fmla="*/ 617329 w 617329"/>
                  <a:gd name="connsiteY4" fmla="*/ 1716793 h 1815939"/>
                  <a:gd name="connsiteX5" fmla="*/ 593969 w 617329"/>
                  <a:gd name="connsiteY5" fmla="*/ 1741668 h 1815939"/>
                  <a:gd name="connsiteX6" fmla="*/ 427548 w 617329"/>
                  <a:gd name="connsiteY6" fmla="*/ 1815939 h 1815939"/>
                  <a:gd name="connsiteX7" fmla="*/ 0 w 617329"/>
                  <a:gd name="connsiteY7" fmla="*/ 870834 h 1815939"/>
                  <a:gd name="connsiteX0" fmla="*/ 603315 w 617329"/>
                  <a:gd name="connsiteY0" fmla="*/ 0 h 1776141"/>
                  <a:gd name="connsiteX1" fmla="*/ 379562 w 617329"/>
                  <a:gd name="connsiteY1" fmla="*/ 831036 h 1776141"/>
                  <a:gd name="connsiteX2" fmla="*/ 603315 w 617329"/>
                  <a:gd name="connsiteY2" fmla="*/ 1662072 h 1776141"/>
                  <a:gd name="connsiteX3" fmla="*/ 617329 w 617329"/>
                  <a:gd name="connsiteY3" fmla="*/ 1676995 h 1776141"/>
                  <a:gd name="connsiteX4" fmla="*/ 593969 w 617329"/>
                  <a:gd name="connsiteY4" fmla="*/ 1701870 h 1776141"/>
                  <a:gd name="connsiteX5" fmla="*/ 427548 w 617329"/>
                  <a:gd name="connsiteY5" fmla="*/ 1776141 h 1776141"/>
                  <a:gd name="connsiteX6" fmla="*/ 0 w 617329"/>
                  <a:gd name="connsiteY6" fmla="*/ 831036 h 1776141"/>
                  <a:gd name="connsiteX0" fmla="*/ 379562 w 617329"/>
                  <a:gd name="connsiteY0" fmla="*/ 0 h 945105"/>
                  <a:gd name="connsiteX1" fmla="*/ 603315 w 617329"/>
                  <a:gd name="connsiteY1" fmla="*/ 831036 h 945105"/>
                  <a:gd name="connsiteX2" fmla="*/ 617329 w 617329"/>
                  <a:gd name="connsiteY2" fmla="*/ 845959 h 945105"/>
                  <a:gd name="connsiteX3" fmla="*/ 593969 w 617329"/>
                  <a:gd name="connsiteY3" fmla="*/ 870834 h 945105"/>
                  <a:gd name="connsiteX4" fmla="*/ 427548 w 617329"/>
                  <a:gd name="connsiteY4" fmla="*/ 945105 h 945105"/>
                  <a:gd name="connsiteX5" fmla="*/ 0 w 617329"/>
                  <a:gd name="connsiteY5" fmla="*/ 0 h 945105"/>
                  <a:gd name="connsiteX0" fmla="*/ 603315 w 617329"/>
                  <a:gd name="connsiteY0" fmla="*/ 831036 h 945105"/>
                  <a:gd name="connsiteX1" fmla="*/ 617329 w 617329"/>
                  <a:gd name="connsiteY1" fmla="*/ 845959 h 945105"/>
                  <a:gd name="connsiteX2" fmla="*/ 593969 w 617329"/>
                  <a:gd name="connsiteY2" fmla="*/ 870834 h 945105"/>
                  <a:gd name="connsiteX3" fmla="*/ 427548 w 617329"/>
                  <a:gd name="connsiteY3" fmla="*/ 945105 h 945105"/>
                  <a:gd name="connsiteX4" fmla="*/ 0 w 617329"/>
                  <a:gd name="connsiteY4" fmla="*/ 0 h 945105"/>
                  <a:gd name="connsiteX0" fmla="*/ 617329 w 617329"/>
                  <a:gd name="connsiteY0" fmla="*/ 845959 h 945105"/>
                  <a:gd name="connsiteX1" fmla="*/ 593969 w 617329"/>
                  <a:gd name="connsiteY1" fmla="*/ 870834 h 945105"/>
                  <a:gd name="connsiteX2" fmla="*/ 427548 w 617329"/>
                  <a:gd name="connsiteY2" fmla="*/ 945105 h 945105"/>
                  <a:gd name="connsiteX3" fmla="*/ 0 w 617329"/>
                  <a:gd name="connsiteY3" fmla="*/ 0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329" h="945105">
                    <a:moveTo>
                      <a:pt x="617329" y="845959"/>
                    </a:moveTo>
                    <a:lnTo>
                      <a:pt x="593969" y="870834"/>
                    </a:lnTo>
                    <a:cubicBezTo>
                      <a:pt x="542818" y="918659"/>
                      <a:pt x="486580" y="945105"/>
                      <a:pt x="427548" y="945105"/>
                    </a:cubicBezTo>
                    <a:cubicBezTo>
                      <a:pt x="191420" y="945105"/>
                      <a:pt x="0" y="521967"/>
                      <a:pt x="0" y="0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6C71E37B-43DC-E001-7131-DEBF98305F5E}"/>
                  </a:ext>
                </a:extLst>
              </p:cNvPr>
              <p:cNvSpPr/>
              <p:nvPr/>
            </p:nvSpPr>
            <p:spPr>
              <a:xfrm>
                <a:off x="2104944" y="2078850"/>
                <a:ext cx="617329" cy="945105"/>
              </a:xfrm>
              <a:custGeom>
                <a:avLst/>
                <a:gdLst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4014 w 617329"/>
                  <a:gd name="connsiteY7" fmla="*/ 114069 h 1890210"/>
                  <a:gd name="connsiteX8" fmla="*/ 0 w 617329"/>
                  <a:gd name="connsiteY8" fmla="*/ 99146 h 1890210"/>
                  <a:gd name="connsiteX9" fmla="*/ 23360 w 617329"/>
                  <a:gd name="connsiteY9" fmla="*/ 74271 h 1890210"/>
                  <a:gd name="connsiteX10" fmla="*/ 189781 w 617329"/>
                  <a:gd name="connsiteY10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4014 w 617329"/>
                  <a:gd name="connsiteY7" fmla="*/ 114069 h 1890210"/>
                  <a:gd name="connsiteX8" fmla="*/ 23360 w 617329"/>
                  <a:gd name="connsiteY8" fmla="*/ 74271 h 1890210"/>
                  <a:gd name="connsiteX9" fmla="*/ 189781 w 617329"/>
                  <a:gd name="connsiteY9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23360 w 617329"/>
                  <a:gd name="connsiteY7" fmla="*/ 74271 h 1890210"/>
                  <a:gd name="connsiteX8" fmla="*/ 189781 w 617329"/>
                  <a:gd name="connsiteY8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89781 w 617329"/>
                  <a:gd name="connsiteY7" fmla="*/ 0 h 1890210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6" fmla="*/ 237767 w 617492"/>
                  <a:gd name="connsiteY6" fmla="*/ 111123 h 1056228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6" fmla="*/ 329207 w 617492"/>
                  <a:gd name="connsiteY6" fmla="*/ 202563 h 1056228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0" fmla="*/ 617329 w 617329"/>
                  <a:gd name="connsiteY0" fmla="*/ 0 h 945105"/>
                  <a:gd name="connsiteX1" fmla="*/ 189781 w 617329"/>
                  <a:gd name="connsiteY1" fmla="*/ 945105 h 945105"/>
                  <a:gd name="connsiteX2" fmla="*/ 23360 w 617329"/>
                  <a:gd name="connsiteY2" fmla="*/ 870834 h 945105"/>
                  <a:gd name="connsiteX3" fmla="*/ 0 w 617329"/>
                  <a:gd name="connsiteY3" fmla="*/ 845959 h 945105"/>
                  <a:gd name="connsiteX4" fmla="*/ 14014 w 617329"/>
                  <a:gd name="connsiteY4" fmla="*/ 831036 h 945105"/>
                  <a:gd name="connsiteX0" fmla="*/ 617329 w 617329"/>
                  <a:gd name="connsiteY0" fmla="*/ 0 h 945105"/>
                  <a:gd name="connsiteX1" fmla="*/ 189781 w 617329"/>
                  <a:gd name="connsiteY1" fmla="*/ 945105 h 945105"/>
                  <a:gd name="connsiteX2" fmla="*/ 23360 w 617329"/>
                  <a:gd name="connsiteY2" fmla="*/ 870834 h 945105"/>
                  <a:gd name="connsiteX3" fmla="*/ 0 w 617329"/>
                  <a:gd name="connsiteY3" fmla="*/ 845959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329" h="945105">
                    <a:moveTo>
                      <a:pt x="617329" y="0"/>
                    </a:moveTo>
                    <a:cubicBezTo>
                      <a:pt x="617329" y="521967"/>
                      <a:pt x="425909" y="945105"/>
                      <a:pt x="189781" y="945105"/>
                    </a:cubicBezTo>
                    <a:cubicBezTo>
                      <a:pt x="130749" y="945105"/>
                      <a:pt x="74511" y="918659"/>
                      <a:pt x="23360" y="870834"/>
                    </a:cubicBezTo>
                    <a:lnTo>
                      <a:pt x="0" y="845959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DAE8DFEF-DB1E-B8FD-E752-5D2703F96326}"/>
              </a:ext>
            </a:extLst>
          </p:cNvPr>
          <p:cNvGrpSpPr/>
          <p:nvPr/>
        </p:nvGrpSpPr>
        <p:grpSpPr>
          <a:xfrm>
            <a:off x="345254" y="1749812"/>
            <a:ext cx="9181021" cy="225026"/>
            <a:chOff x="497505" y="1763814"/>
            <a:chExt cx="9394414" cy="315035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40BC800D-B66E-4651-E75E-31509A18480B}"/>
                </a:ext>
              </a:extLst>
            </p:cNvPr>
            <p:cNvGrpSpPr/>
            <p:nvPr/>
          </p:nvGrpSpPr>
          <p:grpSpPr>
            <a:xfrm>
              <a:off x="497505" y="1763814"/>
              <a:ext cx="4815346" cy="315035"/>
              <a:chOff x="497505" y="1133745"/>
              <a:chExt cx="14542236" cy="1035115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2CBD4BD4-0335-CE1E-7DAA-B2CBA94701AD}"/>
                  </a:ext>
                </a:extLst>
              </p:cNvPr>
              <p:cNvGrpSpPr/>
              <p:nvPr/>
            </p:nvGrpSpPr>
            <p:grpSpPr>
              <a:xfrm>
                <a:off x="497505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CDDE0E4B-BD93-8CBD-E78B-927FA7CACD8D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62F76201-0803-7821-4D47-78C154BE3594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5A6964A6-9A99-748C-0455-725C78020EC0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フリーフォーム: 図形 444">
                    <a:extLst>
                      <a:ext uri="{FF2B5EF4-FFF2-40B4-BE49-F238E27FC236}">
                        <a16:creationId xmlns:a16="http://schemas.microsoft.com/office/drawing/2014/main" id="{12997C9D-5789-ACBB-E623-9DD12E96D94D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1EF5B9FD-6E7F-953A-2B31-B4B790587EF7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8C9788B0-4C85-5A55-B091-2DDCA3B7D6CF}"/>
                  </a:ext>
                </a:extLst>
              </p:cNvPr>
              <p:cNvGrpSpPr/>
              <p:nvPr/>
            </p:nvGrpSpPr>
            <p:grpSpPr>
              <a:xfrm>
                <a:off x="1073319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53A22B84-5583-54C9-B831-8171999F5DEF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45712183-FBB8-C817-FA5A-FB94051F4EF9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5E82E234-B892-BC70-9746-2F1EF5CA3D49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F8F4BCD8-749C-E664-70F8-34DE66509790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7375D43F-5278-AAFC-711D-D72BDB0CD9DD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B8951641-4DB5-BA59-ABC7-2B959D695FD4}"/>
                  </a:ext>
                </a:extLst>
              </p:cNvPr>
              <p:cNvGrpSpPr/>
              <p:nvPr/>
            </p:nvGrpSpPr>
            <p:grpSpPr>
              <a:xfrm>
                <a:off x="1649133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3BF8A36F-42EC-768A-2513-3A9B5AE0584F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56AC63AA-93D8-808B-D742-A6833BE10D95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D991D493-6AD2-0B89-6B71-7223013AF466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67E86C6A-D811-8DB2-B026-13B5299C9353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24F6FC6F-32D5-8671-19AF-85CC46B25544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894AFBF3-AAC6-4CB3-8EEB-C9FA3BB992AA}"/>
                  </a:ext>
                </a:extLst>
              </p:cNvPr>
              <p:cNvGrpSpPr/>
              <p:nvPr/>
            </p:nvGrpSpPr>
            <p:grpSpPr>
              <a:xfrm>
                <a:off x="2226292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515D817E-C29B-15EC-DE94-110AB58615BB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7BBEB80C-FEC9-341F-695F-61B0860C650F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80ACC58F-F996-0A22-DD03-B092024F7D7A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BD81210F-5A8A-BEC0-1599-AB08DA396107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BE0AB0BE-05B0-96E4-B349-41B5057BC7C3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89919518-22F2-F875-00B6-99A8096F9C2F}"/>
                  </a:ext>
                </a:extLst>
              </p:cNvPr>
              <p:cNvGrpSpPr/>
              <p:nvPr/>
            </p:nvGrpSpPr>
            <p:grpSpPr>
              <a:xfrm>
                <a:off x="2802106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904A498E-78F0-4AE4-F40D-90C67D68F101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5CA148E9-4414-BC73-5D0A-15EC746CEE70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22A91EEE-5F43-DE0C-D9A0-C181582A940E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447D843C-A770-2B8D-F9B8-B2B73A3FE8B4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808704AE-A533-B232-D624-E7FA231932C1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4925F69E-8398-8B20-9E13-BE834EB253F7}"/>
                  </a:ext>
                </a:extLst>
              </p:cNvPr>
              <p:cNvGrpSpPr/>
              <p:nvPr/>
            </p:nvGrpSpPr>
            <p:grpSpPr>
              <a:xfrm>
                <a:off x="3377920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D7670ABD-91A0-CD94-4611-DC6035B5A539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10568102-9E78-DC0E-8060-1FCFBFDCFE62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88A98B6F-059C-4248-1548-1A09C352C25D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D7C567EC-5C12-0058-27D0-319F9330BEB5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A6CB31B2-06BB-AFD7-B948-AF5C24CC5A2D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9F80AB26-C64E-B01E-15FC-5434A313C50B}"/>
                  </a:ext>
                </a:extLst>
              </p:cNvPr>
              <p:cNvGrpSpPr/>
              <p:nvPr/>
            </p:nvGrpSpPr>
            <p:grpSpPr>
              <a:xfrm>
                <a:off x="3955080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69096C90-0FF2-114C-1303-D044067D8EE1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3AD112CF-1DF8-50E0-6531-D220009F22F2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99D67554-C3AE-466C-10B6-A65969455F17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2F01211D-6EC4-F84E-8D78-2D64A2958A1C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50ABC5E2-0E50-751A-B30F-E6C726523DE3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B62B0587-7DA2-1191-397C-1C83D6B31196}"/>
                  </a:ext>
                </a:extLst>
              </p:cNvPr>
              <p:cNvGrpSpPr/>
              <p:nvPr/>
            </p:nvGrpSpPr>
            <p:grpSpPr>
              <a:xfrm>
                <a:off x="4530894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245D7DED-0936-EF1A-757F-589FEECFECBC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984167FB-FFF8-DCA0-77C0-FB834CE7856E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C4B16540-1B62-E63E-B5E1-FB4E5951C3CD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1BD9ADD0-A7AB-C253-EFF9-D9A12C2E2F98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5D77BBAB-746D-BCEB-F81D-8DCDDCF93BF3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D33C9C37-3722-9F61-7769-47C7956AC482}"/>
                  </a:ext>
                </a:extLst>
              </p:cNvPr>
              <p:cNvGrpSpPr/>
              <p:nvPr/>
            </p:nvGrpSpPr>
            <p:grpSpPr>
              <a:xfrm>
                <a:off x="5106708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7D009BEE-6BDD-0E72-8179-6F4A447ECEFA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01DA9D9F-6EAA-0B9B-64A2-A17EBC38C01B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C85E9ECA-03E5-70B5-5260-5621C3918109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CAA38A5C-DA26-B751-2AAF-81E376B3EF7C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F05BB37F-569F-CE79-179B-CD65523E908D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5AB6CB0F-DB54-3149-F069-FA8D82FC19F9}"/>
                  </a:ext>
                </a:extLst>
              </p:cNvPr>
              <p:cNvGrpSpPr/>
              <p:nvPr/>
            </p:nvGrpSpPr>
            <p:grpSpPr>
              <a:xfrm>
                <a:off x="5683867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72502FA5-A631-8DF0-43C8-C4259D18E472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475955F6-09BC-E360-910D-1B5A462ABCAC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5E3AC12F-1471-98D1-7AF1-2D74EF601272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9B762C74-66A3-C4A7-2CAF-F853A423A3D7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88F2D495-B7F5-3AE2-E0EA-FD28209CA835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05487146-DAB5-7ECA-4CA0-2119AA67FDD1}"/>
                  </a:ext>
                </a:extLst>
              </p:cNvPr>
              <p:cNvGrpSpPr/>
              <p:nvPr/>
            </p:nvGrpSpPr>
            <p:grpSpPr>
              <a:xfrm>
                <a:off x="6259681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A6E87044-162C-541B-F02E-DB2AAEAA4C02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6BEA1519-AEED-6D8B-BAAD-56F3D5FFE91B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BAD6914A-6371-B513-18B6-7587DF0CCCD9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9D35563E-61FC-FF0D-BCDA-C8795641D7B8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4545801B-38B9-6779-88E1-075801C33D60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658C6884-1FE8-2CFF-9A1A-1B5994D6BD20}"/>
                  </a:ext>
                </a:extLst>
              </p:cNvPr>
              <p:cNvGrpSpPr/>
              <p:nvPr/>
            </p:nvGrpSpPr>
            <p:grpSpPr>
              <a:xfrm>
                <a:off x="6835495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5A7C20FD-FC4B-B713-5EF7-AC89D86E6871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AB359501-E973-F0E8-E229-C40280629C79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7DA4A6AF-4E03-404A-FD9E-D233AC5D4115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E7EE632A-957B-5EF0-CB3F-99F55DE38365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040B417F-74B0-D6C2-D970-348E2B538F3A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B109705-B992-335C-5E55-850D810F8B35}"/>
                  </a:ext>
                </a:extLst>
              </p:cNvPr>
              <p:cNvGrpSpPr/>
              <p:nvPr/>
            </p:nvGrpSpPr>
            <p:grpSpPr>
              <a:xfrm>
                <a:off x="7411309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0ABD35D6-D3A1-B427-66B8-086E23DCA4AA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BED0A901-F104-4388-DEFD-2E866D66A3F1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19C1F882-EBC4-CC66-4D59-C8C6B10C122A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A7C79BB5-C739-417A-B97E-F41BC380C2A6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92942ECB-3E9C-4216-61A5-7BF55EEBB814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33F1803A-EF51-0A53-79C5-6A8A4527693E}"/>
                  </a:ext>
                </a:extLst>
              </p:cNvPr>
              <p:cNvGrpSpPr/>
              <p:nvPr/>
            </p:nvGrpSpPr>
            <p:grpSpPr>
              <a:xfrm>
                <a:off x="7987123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AE53DEFA-D1D8-0724-B8A0-F3A5AD0791DD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B4841D61-ABAF-E306-CEBB-557623AEBCE5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5AF3A0BA-B18B-AF28-88EB-1C3ABCEFF5C1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1EF289FA-DF71-62E3-4329-C80680FA8A48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E606A26E-005B-D810-5178-4C7E54F531AC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A47EB169-FA87-03BE-972A-904482E3C96D}"/>
                  </a:ext>
                </a:extLst>
              </p:cNvPr>
              <p:cNvGrpSpPr/>
              <p:nvPr/>
            </p:nvGrpSpPr>
            <p:grpSpPr>
              <a:xfrm>
                <a:off x="8562937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BBF713F9-FE27-AFC1-4B44-DA4AB80383C3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9CFAC850-CD3E-FBED-0FD7-67E7DFE30E1C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98F88CC2-2118-1E7B-8E06-C196A159BD06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4C6B59C7-C34F-4502-0549-DDE87AD3D6E8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A5D65349-313F-AC04-56E9-8F8165256782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8AE5B513-5A58-95AC-513A-D6654BC18F0A}"/>
                  </a:ext>
                </a:extLst>
              </p:cNvPr>
              <p:cNvGrpSpPr/>
              <p:nvPr/>
            </p:nvGrpSpPr>
            <p:grpSpPr>
              <a:xfrm>
                <a:off x="9140096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E83CF192-97AF-869F-9967-150CE730F038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75D8E9F0-42C2-84A6-4247-FB2C5B6C83BC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DE4197C9-1C04-C0F5-45A6-516C2F3640F3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C7651BC4-F6C2-84A3-7DD9-00B2D8FE722E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C931B84F-D6A9-3B65-C5CF-2170097CF2D8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AA0D41B0-9A30-4465-FB83-3C7B196D9B23}"/>
                  </a:ext>
                </a:extLst>
              </p:cNvPr>
              <p:cNvGrpSpPr/>
              <p:nvPr/>
            </p:nvGrpSpPr>
            <p:grpSpPr>
              <a:xfrm>
                <a:off x="9715910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22D0A70E-F3C0-324C-57FE-B2AA7130A584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E43635EB-FDD1-72AE-483A-BEC438DC1275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E591747D-203C-906B-3678-20D18894CCDB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35360EE6-1E7A-AD51-B697-040B3CB3BD62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90A8315B-7C9D-7D8A-EA26-63CB51CEF4EC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42D12145-6078-B077-F051-FB5613F47C22}"/>
                  </a:ext>
                </a:extLst>
              </p:cNvPr>
              <p:cNvGrpSpPr/>
              <p:nvPr/>
            </p:nvGrpSpPr>
            <p:grpSpPr>
              <a:xfrm>
                <a:off x="10291724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B8E28EA2-5D9A-7383-71A6-70C32CC0B022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7BD7C8AF-1BD0-450C-0F84-47F071922656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14725D2F-C880-C8DD-4B15-5B62F45A282B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E3AE3163-1AF8-0E46-689C-B726809A6A53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E4722E7B-2A26-744D-1031-907ADDB48A13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E23D4468-F004-F9D4-33AE-D906A51E90CC}"/>
                  </a:ext>
                </a:extLst>
              </p:cNvPr>
              <p:cNvGrpSpPr/>
              <p:nvPr/>
            </p:nvGrpSpPr>
            <p:grpSpPr>
              <a:xfrm>
                <a:off x="10869962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82D83787-D988-10D4-30E5-2B5BABBFE1EE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FBD3E92E-4CB8-B83F-2D07-27D1F7C17E61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63B19124-15CF-9143-7679-07635C153C69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7F5143E5-57E4-2CDB-0879-1CDCA6D4C498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1CB9E779-4382-D22C-83B0-496934D9049B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E2A05BD7-24EC-6E2E-9DC3-97BC9A0AA065}"/>
                  </a:ext>
                </a:extLst>
              </p:cNvPr>
              <p:cNvGrpSpPr/>
              <p:nvPr/>
            </p:nvGrpSpPr>
            <p:grpSpPr>
              <a:xfrm>
                <a:off x="11445776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58A652C8-19BD-8C4F-BB4E-06A8D9C5904C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BEB93076-D8F2-A21F-8367-CA31CE1C5FFA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B67B777F-9F2B-DDA3-4493-2C78A9D34EFC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B9517FCB-F773-6C59-A9A1-D8F990CE3D20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04FB3517-BF93-100C-C856-2C0DAADA2EFE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1CD0B103-0410-043F-FCC7-98296DF7F8A9}"/>
                  </a:ext>
                </a:extLst>
              </p:cNvPr>
              <p:cNvGrpSpPr/>
              <p:nvPr/>
            </p:nvGrpSpPr>
            <p:grpSpPr>
              <a:xfrm>
                <a:off x="12021590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5D69D6D3-7A6B-1104-35D5-E4C7107DF25F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17F4A7AA-5B1B-AFA3-78DA-CF8B80A2D167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01385696-9613-F22A-59C7-2E1CD4DC073D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96AB38A9-B93E-4066-157E-ED7302B6748B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45E86A18-48A5-BA7B-3609-72A7870D44FD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ACE8AC75-DB5C-3B53-8A1F-2D8B9A874FC9}"/>
                  </a:ext>
                </a:extLst>
              </p:cNvPr>
              <p:cNvGrpSpPr/>
              <p:nvPr/>
            </p:nvGrpSpPr>
            <p:grpSpPr>
              <a:xfrm>
                <a:off x="12597404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36" name="グループ化 335">
                  <a:extLst>
                    <a:ext uri="{FF2B5EF4-FFF2-40B4-BE49-F238E27FC236}">
                      <a16:creationId xmlns:a16="http://schemas.microsoft.com/office/drawing/2014/main" id="{6053A239-4917-0504-007A-2DF39EC848A4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B7650035-C416-57EC-6EF5-4A47F85B25CD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D85FEB3B-B513-4037-CD61-CB95919D9FC2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2885E5D1-1030-94FE-ACD8-E50E7A47D856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C4DCC7E0-87CA-14E2-3274-0B8C55560ACF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04137C7F-8EF9-4DA7-7B4D-4512224FAA34}"/>
                  </a:ext>
                </a:extLst>
              </p:cNvPr>
              <p:cNvGrpSpPr/>
              <p:nvPr/>
            </p:nvGrpSpPr>
            <p:grpSpPr>
              <a:xfrm>
                <a:off x="13174563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7D540657-F80D-2643-69B9-CAD668DA4DAA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83BE657E-DDFB-60CD-D410-CFC15196468D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42AEC735-7675-C14A-1659-1FBD3117DC97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D004DA1E-1B36-5DE8-379C-33A4125BFDA1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2AEFC8C7-05B9-4FCF-2790-4817CA9F608C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468F47CB-9A9D-D290-C7E0-27D73A6B714E}"/>
                  </a:ext>
                </a:extLst>
              </p:cNvPr>
              <p:cNvGrpSpPr/>
              <p:nvPr/>
            </p:nvGrpSpPr>
            <p:grpSpPr>
              <a:xfrm>
                <a:off x="13750377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443BE02D-AA62-2E2B-B59F-839F5576D45E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3BC3590A-CF8E-6EA2-758F-07ACD706428B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F20E6520-3868-3404-7195-77E1A538751A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F18862D5-CE43-6851-3723-72E3EF9C810E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B981F943-4B9F-F5C0-7EA3-8AEC1B8DADEA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CFDA7854-3091-2FF1-CCDC-7D0CAE787B6F}"/>
                  </a:ext>
                </a:extLst>
              </p:cNvPr>
              <p:cNvGrpSpPr/>
              <p:nvPr/>
            </p:nvGrpSpPr>
            <p:grpSpPr>
              <a:xfrm>
                <a:off x="14326191" y="1133745"/>
                <a:ext cx="713550" cy="1035115"/>
                <a:chOff x="1487615" y="1232891"/>
                <a:chExt cx="1234658" cy="1791064"/>
              </a:xfrm>
            </p:grpSpPr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D39564C8-1E2D-E2E6-D4D3-E39453F2312D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DE12413E-D29F-5412-6E8C-C8B6F1685B26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E02A9A36-3A6E-5B27-05A4-902E8F40518C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23229FA2-9AA1-7412-762C-B5C4C764B014}"/>
                </a:ext>
              </a:extLst>
            </p:cNvPr>
            <p:cNvGrpSpPr/>
            <p:nvPr/>
          </p:nvGrpSpPr>
          <p:grpSpPr>
            <a:xfrm>
              <a:off x="5267241" y="1763814"/>
              <a:ext cx="4624678" cy="315035"/>
              <a:chOff x="1073319" y="1133745"/>
              <a:chExt cx="13966422" cy="1035115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DEA68D6F-8061-C5C9-4C3B-79487F04EC12}"/>
                  </a:ext>
                </a:extLst>
              </p:cNvPr>
              <p:cNvSpPr/>
              <p:nvPr/>
            </p:nvSpPr>
            <p:spPr>
              <a:xfrm>
                <a:off x="1073320" y="1377814"/>
                <a:ext cx="137629" cy="244838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492E1007-CC22-22AD-D5EF-646390FFC210}"/>
                  </a:ext>
                </a:extLst>
              </p:cNvPr>
              <p:cNvGrpSpPr/>
              <p:nvPr/>
            </p:nvGrpSpPr>
            <p:grpSpPr>
              <a:xfrm>
                <a:off x="1073319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5FE0236D-BBAB-B2A6-D66B-9C94C0FE768E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837DB41D-212E-EF7A-D7AD-3F317B4447C3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A9E114BB-845B-8A2D-2647-8C8DDCC82B0F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3295783D-EA7B-25B7-C7F7-E771975E5B75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C3DDE5DD-9C19-C166-9CA3-1E06B0B79D22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DD02BF0C-982A-BB6A-3704-4FED81DF7FEB}"/>
                  </a:ext>
                </a:extLst>
              </p:cNvPr>
              <p:cNvGrpSpPr/>
              <p:nvPr/>
            </p:nvGrpSpPr>
            <p:grpSpPr>
              <a:xfrm>
                <a:off x="1649133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E0225132-CB36-B039-8667-B99CD4A9B3B0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0D11D100-A94B-CED0-171D-DBC539726065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008C487A-8E12-7AA8-1746-8810DE79A355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24938B19-05DD-2BC2-0F2C-FA998627259D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02706E1A-90A3-34F5-F1F6-B9D78D0F3764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F53824B5-67C2-F547-777C-F084278D2D6C}"/>
                  </a:ext>
                </a:extLst>
              </p:cNvPr>
              <p:cNvGrpSpPr/>
              <p:nvPr/>
            </p:nvGrpSpPr>
            <p:grpSpPr>
              <a:xfrm>
                <a:off x="2226292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D1937E9B-6FB4-A958-FF79-9A2D70EF06C0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BF46BC35-F9C4-F984-2FA7-3FE8842E4015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A82A3B2E-2BE2-BDD3-14DF-0BB6D440EE16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A8375FBA-7B29-CC50-82B7-CC2599182F03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17F77DDA-B555-6217-81EB-BFB78505EF27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8216EC7B-9541-4CC9-AD66-C4EF4F36CBBC}"/>
                  </a:ext>
                </a:extLst>
              </p:cNvPr>
              <p:cNvGrpSpPr/>
              <p:nvPr/>
            </p:nvGrpSpPr>
            <p:grpSpPr>
              <a:xfrm>
                <a:off x="2802106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061B6E53-7EF9-BA5F-098C-E723C2D08DB2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0919E363-C12B-6F10-1107-AEBEAC263B9F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853ADBDB-B9C6-8778-2702-920996D9D01C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68F868B1-10DC-B215-B22D-F9B379672E95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9194039B-4935-F5F5-43AC-94A29ACF081A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30852CD4-21A2-3798-F421-017C03777AFA}"/>
                  </a:ext>
                </a:extLst>
              </p:cNvPr>
              <p:cNvGrpSpPr/>
              <p:nvPr/>
            </p:nvGrpSpPr>
            <p:grpSpPr>
              <a:xfrm>
                <a:off x="3377920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EBB5D38D-79F2-3C9E-A479-A75A04F1D893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D106E7CC-6C4F-EDCD-DE82-2968C29225E0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EF4162A4-8581-C03F-60C9-474730A0433E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090EEE82-2483-6CC2-E37E-196D62B7A24C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B5339F05-8320-E2D1-4AFC-A59A40AB6EAA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2944F18-FCF2-E585-4FE1-AEC23A933CEA}"/>
                  </a:ext>
                </a:extLst>
              </p:cNvPr>
              <p:cNvGrpSpPr/>
              <p:nvPr/>
            </p:nvGrpSpPr>
            <p:grpSpPr>
              <a:xfrm>
                <a:off x="3955080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B7A582FF-ECE9-A58E-2B47-49F7F2616FCB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D39F1B2A-7A3A-DD08-4C7A-8A26113C479C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688D40AB-C421-F895-A66E-1E2969DFDBE6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A460F6C1-96F8-BA20-6959-ACE0F05C8C38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BC2095D3-79EB-C4A8-A2BC-897A61A6300F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75E010BD-14EF-4243-6E35-E7129C4B5966}"/>
                  </a:ext>
                </a:extLst>
              </p:cNvPr>
              <p:cNvGrpSpPr/>
              <p:nvPr/>
            </p:nvGrpSpPr>
            <p:grpSpPr>
              <a:xfrm>
                <a:off x="4530894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832CE671-E49B-94C2-1A39-F403C81D937E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984DD9AA-EBD2-6245-3A6C-C899EFE90898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43A779E4-2931-1D36-2324-A9D05DBC15AA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233BD0A6-6F05-42F0-3F92-162971A19BB2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6972649A-63F3-4333-49CC-FCFAEA7C17FE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98E6BEF0-4032-F67E-9167-FCB65F75FC10}"/>
                  </a:ext>
                </a:extLst>
              </p:cNvPr>
              <p:cNvGrpSpPr/>
              <p:nvPr/>
            </p:nvGrpSpPr>
            <p:grpSpPr>
              <a:xfrm>
                <a:off x="5106708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672052CB-570D-B9EF-1821-41DC70CD3182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63DD2225-73A6-6AD8-C7ED-1A850C0DBFC6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E9E544EC-EE47-ECBD-9A6A-6A7B6D712B8D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98DED6D1-774D-B398-C9B7-9A32B89DFEBC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DAD38191-8E5D-1C35-BB2F-4675CB1BBF5E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0F40C44C-C352-C0F2-8C54-0CC0D5A11D8A}"/>
                  </a:ext>
                </a:extLst>
              </p:cNvPr>
              <p:cNvGrpSpPr/>
              <p:nvPr/>
            </p:nvGrpSpPr>
            <p:grpSpPr>
              <a:xfrm>
                <a:off x="5683867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DF456C29-00B1-A602-1A45-A631B7D73D83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0688ECC5-0032-910D-2699-FA49CCEDC5B5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7F4EA8FB-06BA-E365-02BE-5DC95BD47E17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0B08830E-9F00-5F34-E239-C089A88190C5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CCC9953C-91FB-9B5E-27C2-14707D784C27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8F8F2D0D-ECE0-16D5-3095-D7CA5B03D207}"/>
                  </a:ext>
                </a:extLst>
              </p:cNvPr>
              <p:cNvGrpSpPr/>
              <p:nvPr/>
            </p:nvGrpSpPr>
            <p:grpSpPr>
              <a:xfrm>
                <a:off x="6259681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ACC8EEE0-B26B-3A0D-FF9B-DA2E727C4BA5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8A831DD7-48C2-D52F-997E-28ED48437EB2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97857243-03B1-CA1F-3FDE-A41C4D86946D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BCF7AC77-BB55-EFF4-50CC-2158C5E02986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12F87E1A-1B08-49CD-E7E3-2B4E524E4B96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A12E77A1-5483-BC44-FE10-1D91B34B0C57}"/>
                  </a:ext>
                </a:extLst>
              </p:cNvPr>
              <p:cNvGrpSpPr/>
              <p:nvPr/>
            </p:nvGrpSpPr>
            <p:grpSpPr>
              <a:xfrm>
                <a:off x="6835495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8E4E0043-F59E-2DD7-F16D-7AB2BF40DFE5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BBF43B68-BE10-9487-0619-6DC236F34481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6E626423-27EE-8DB9-2F1C-1726C9B91FE3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0A7B218F-D786-6839-3CF6-2DD083454F43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25E0F9C2-E8F6-D151-0020-8CA9FB69A063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ED8D9587-C03D-BFBC-002C-1747CAF9727F}"/>
                  </a:ext>
                </a:extLst>
              </p:cNvPr>
              <p:cNvGrpSpPr/>
              <p:nvPr/>
            </p:nvGrpSpPr>
            <p:grpSpPr>
              <a:xfrm>
                <a:off x="7411309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3A7052F3-89C9-3056-82AB-7A60FE1E4F50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A7E2ED19-4E21-AAD6-0984-0265E866DA93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2319E206-0F79-4B50-94E0-AEDBF3CD20E8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D3871C13-DC8D-1195-49BE-11F30CD4CB0A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EB35BA00-46BC-B55C-5B45-60A7B1A54DFE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B0A0586E-F521-AE89-BBDC-688D5356AA66}"/>
                  </a:ext>
                </a:extLst>
              </p:cNvPr>
              <p:cNvGrpSpPr/>
              <p:nvPr/>
            </p:nvGrpSpPr>
            <p:grpSpPr>
              <a:xfrm>
                <a:off x="7987123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870E0D07-D238-B045-60E5-4425A52D03B7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17148070-1965-DAC8-6AC8-C59965AE2C0F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CB6758A5-65AC-BE81-C3D8-BFFFF4B28AE4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4B047026-A6D8-24C0-51FE-07ACEC6D1803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73204FD6-5333-DA8D-BDC7-B8AA2405ABC2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9A281832-6454-7B15-2977-3320BBCD3809}"/>
                  </a:ext>
                </a:extLst>
              </p:cNvPr>
              <p:cNvGrpSpPr/>
              <p:nvPr/>
            </p:nvGrpSpPr>
            <p:grpSpPr>
              <a:xfrm>
                <a:off x="8562937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E1D0BD0D-C79F-093C-BFAD-5C85373B1B06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E2C8EDAD-8FBD-8C83-33E2-9CF47E5A7BB3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8F2F6B2C-5A20-3EB2-C3A3-A92377D868E8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A555DDF2-0A43-F074-1EEE-31A184C9603D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657797F8-AA43-1FC9-ED5F-93F843EDFD97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F67BF198-9032-86E4-68D9-6B4FCCCE4642}"/>
                  </a:ext>
                </a:extLst>
              </p:cNvPr>
              <p:cNvGrpSpPr/>
              <p:nvPr/>
            </p:nvGrpSpPr>
            <p:grpSpPr>
              <a:xfrm>
                <a:off x="9140096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83AE5BF1-6F93-9D8C-DF9F-2FE9610A177E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A59D6F51-F053-5A16-B53C-21B89C497D50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61F1DB86-EB1B-4B5D-0BD0-E8813B885FA9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27FAF0DB-210D-0FD4-15AF-69FD87466D25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683F260C-D664-E130-2E72-A454AD89B650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95E42E0E-E91B-062D-333F-0B0589B53782}"/>
                  </a:ext>
                </a:extLst>
              </p:cNvPr>
              <p:cNvGrpSpPr/>
              <p:nvPr/>
            </p:nvGrpSpPr>
            <p:grpSpPr>
              <a:xfrm>
                <a:off x="9715910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C75009F3-D7AB-DBFB-4B09-D46FE4586F99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56299AD1-826F-59E4-4E41-E7C004FF2E8F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F78922E6-4987-0D38-38FB-EEC041940A56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DB1E0DF0-63FD-0DD9-9CE8-931DC32A8931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B37C9E4-1EF1-C0F6-0D16-3FB945CFE134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DB6F79F-DBD4-BBD2-8A42-3D9EFDF6AFFB}"/>
                  </a:ext>
                </a:extLst>
              </p:cNvPr>
              <p:cNvGrpSpPr/>
              <p:nvPr/>
            </p:nvGrpSpPr>
            <p:grpSpPr>
              <a:xfrm>
                <a:off x="10291724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6E39AA9A-E323-5D38-6821-8452FF7DC807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CEE45EF7-A45D-9AA9-D451-1ADD50111680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5281211C-43F0-BF53-C8DD-9C1B5D161B13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650F8D35-8C4B-6E11-6255-76635F6150F5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8B868663-8679-0514-C39D-3EE169F26534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9FE0EA71-68EF-311C-E3B1-EA5C45291995}"/>
                  </a:ext>
                </a:extLst>
              </p:cNvPr>
              <p:cNvGrpSpPr/>
              <p:nvPr/>
            </p:nvGrpSpPr>
            <p:grpSpPr>
              <a:xfrm>
                <a:off x="10869962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F099B428-B56D-5011-8DA7-C127DA439676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2F6FB0C1-4A22-461F-D3FF-1FF2DD587958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EFA00286-80C9-A3DF-68E7-B8ACFF2FBCC9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44D50E8C-260F-9BE5-2005-96C743B3EA72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68BB7675-8A66-02ED-A27D-E01BDFA68683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FAF609E4-4FE2-1428-4BAD-014A38768762}"/>
                  </a:ext>
                </a:extLst>
              </p:cNvPr>
              <p:cNvGrpSpPr/>
              <p:nvPr/>
            </p:nvGrpSpPr>
            <p:grpSpPr>
              <a:xfrm>
                <a:off x="11445776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F0F82472-2337-7D4B-1C02-0C84ACD22496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BDFC709D-51F8-C7EA-E346-9C9900F9953C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F261BD25-5DE6-89C9-8757-4B478843436E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0D9966D9-38D7-6B13-850D-61435EAD134C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48321CA3-5E1A-87AB-7E8E-7CFC4EB2BFD7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3551E993-EA11-AAFC-3755-65BAA69998C0}"/>
                  </a:ext>
                </a:extLst>
              </p:cNvPr>
              <p:cNvGrpSpPr/>
              <p:nvPr/>
            </p:nvGrpSpPr>
            <p:grpSpPr>
              <a:xfrm>
                <a:off x="12021590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4F148AFD-1981-5976-E017-2D63D5A336B0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7DF99537-DE0D-6E45-9962-013E6018E17C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52D2046C-8BAD-D06A-D9FF-251F5A047DCF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F7146476-5DC8-4B09-70F8-A69576B51206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DE332226-15AB-A65B-874A-2681460800EA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F99C4667-0B7D-1203-93D3-0FE0B96F10A4}"/>
                  </a:ext>
                </a:extLst>
              </p:cNvPr>
              <p:cNvGrpSpPr/>
              <p:nvPr/>
            </p:nvGrpSpPr>
            <p:grpSpPr>
              <a:xfrm>
                <a:off x="12597404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AE1621B4-4419-C26A-223E-47BCC1402F4F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BB14E670-CF39-ED41-257E-FE66CFF879C1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0C1D617B-EAE4-98B7-F9B7-F9075268B92E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3EFCD86E-207B-133B-A066-81E9B6BBDEB4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226D9F1-D6AE-403D-C85C-689D700554F1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A0C252F-C99B-4312-171F-3D2BD9294801}"/>
                  </a:ext>
                </a:extLst>
              </p:cNvPr>
              <p:cNvGrpSpPr/>
              <p:nvPr/>
            </p:nvGrpSpPr>
            <p:grpSpPr>
              <a:xfrm>
                <a:off x="13174563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502061A0-B902-A084-A003-C5AFA452F889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BC935496-CA2A-D487-6CF3-71FD1C61876F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851A37FA-6A9D-030D-0B60-80360BC74212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409A43C-BA59-CAD2-B8C5-7DF84921A22A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47F9DE36-1047-FF0B-73B6-DB1F0B82E272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ECCF04BF-1BCF-4348-FBFC-1C8994AC68AE}"/>
                  </a:ext>
                </a:extLst>
              </p:cNvPr>
              <p:cNvGrpSpPr/>
              <p:nvPr/>
            </p:nvGrpSpPr>
            <p:grpSpPr>
              <a:xfrm>
                <a:off x="13750377" y="1133745"/>
                <a:ext cx="713550" cy="1035115"/>
                <a:chOff x="1487615" y="1232891"/>
                <a:chExt cx="1234658" cy="1791064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F20D3A4B-4BC7-F1D3-2A73-5D149603CF80}"/>
                    </a:ext>
                  </a:extLst>
                </p:cNvPr>
                <p:cNvGrpSpPr/>
                <p:nvPr/>
              </p:nvGrpSpPr>
              <p:grpSpPr>
                <a:xfrm>
                  <a:off x="1487615" y="1232891"/>
                  <a:ext cx="1234658" cy="1791064"/>
                  <a:chOff x="1487615" y="1232891"/>
                  <a:chExt cx="1234658" cy="1791064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96B4DFFA-3672-1772-A1FC-FF6158ED25E5}"/>
                      </a:ext>
                    </a:extLst>
                  </p:cNvPr>
                  <p:cNvSpPr/>
                  <p:nvPr/>
                </p:nvSpPr>
                <p:spPr>
                  <a:xfrm>
                    <a:off x="1867177" y="1232891"/>
                    <a:ext cx="475534" cy="1691918"/>
                  </a:xfrm>
                  <a:custGeom>
                    <a:avLst/>
                    <a:gdLst>
                      <a:gd name="connsiteX0" fmla="*/ 237767 w 475534"/>
                      <a:gd name="connsiteY0" fmla="*/ 0 h 1691918"/>
                      <a:gd name="connsiteX1" fmla="*/ 251781 w 475534"/>
                      <a:gd name="connsiteY1" fmla="*/ 14923 h 1691918"/>
                      <a:gd name="connsiteX2" fmla="*/ 475534 w 475534"/>
                      <a:gd name="connsiteY2" fmla="*/ 845959 h 1691918"/>
                      <a:gd name="connsiteX3" fmla="*/ 251781 w 475534"/>
                      <a:gd name="connsiteY3" fmla="*/ 1676995 h 1691918"/>
                      <a:gd name="connsiteX4" fmla="*/ 237767 w 475534"/>
                      <a:gd name="connsiteY4" fmla="*/ 1691918 h 1691918"/>
                      <a:gd name="connsiteX5" fmla="*/ 223753 w 475534"/>
                      <a:gd name="connsiteY5" fmla="*/ 1676995 h 1691918"/>
                      <a:gd name="connsiteX6" fmla="*/ 0 w 475534"/>
                      <a:gd name="connsiteY6" fmla="*/ 845959 h 1691918"/>
                      <a:gd name="connsiteX7" fmla="*/ 223753 w 475534"/>
                      <a:gd name="connsiteY7" fmla="*/ 14923 h 1691918"/>
                      <a:gd name="connsiteX8" fmla="*/ 237767 w 475534"/>
                      <a:gd name="connsiteY8" fmla="*/ 0 h 169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5534" h="1691918">
                        <a:moveTo>
                          <a:pt x="237767" y="0"/>
                        </a:moveTo>
                        <a:lnTo>
                          <a:pt x="251781" y="14923"/>
                        </a:lnTo>
                        <a:cubicBezTo>
                          <a:pt x="385058" y="174967"/>
                          <a:pt x="475534" y="487107"/>
                          <a:pt x="475534" y="845959"/>
                        </a:cubicBezTo>
                        <a:cubicBezTo>
                          <a:pt x="475534" y="1204811"/>
                          <a:pt x="385058" y="1516952"/>
                          <a:pt x="251781" y="1676995"/>
                        </a:cubicBezTo>
                        <a:lnTo>
                          <a:pt x="237767" y="1691918"/>
                        </a:lnTo>
                        <a:lnTo>
                          <a:pt x="223753" y="1676995"/>
                        </a:lnTo>
                        <a:cubicBezTo>
                          <a:pt x="90476" y="1516952"/>
                          <a:pt x="0" y="1204811"/>
                          <a:pt x="0" y="845959"/>
                        </a:cubicBezTo>
                        <a:cubicBezTo>
                          <a:pt x="0" y="487107"/>
                          <a:pt x="90476" y="174967"/>
                          <a:pt x="223753" y="14923"/>
                        </a:cubicBezTo>
                        <a:lnTo>
                          <a:pt x="23776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E3A580E9-53F6-E7CD-AE8E-FA34F8C91FC8}"/>
                      </a:ext>
                    </a:extLst>
                  </p:cNvPr>
                  <p:cNvSpPr/>
                  <p:nvPr/>
                </p:nvSpPr>
                <p:spPr>
                  <a:xfrm>
                    <a:off x="1487615" y="2078850"/>
                    <a:ext cx="617329" cy="945105"/>
                  </a:xfrm>
                  <a:custGeom>
                    <a:avLst/>
                    <a:gdLst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427548 w 617329"/>
                      <a:gd name="connsiteY10" fmla="*/ 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10" fmla="*/ 518988 w 617329"/>
                      <a:gd name="connsiteY10" fmla="*/ 91440 h 1890210"/>
                      <a:gd name="connsiteX0" fmla="*/ 427548 w 617329"/>
                      <a:gd name="connsiteY0" fmla="*/ 0 h 1890210"/>
                      <a:gd name="connsiteX1" fmla="*/ 593969 w 617329"/>
                      <a:gd name="connsiteY1" fmla="*/ 74271 h 1890210"/>
                      <a:gd name="connsiteX2" fmla="*/ 617329 w 617329"/>
                      <a:gd name="connsiteY2" fmla="*/ 99146 h 1890210"/>
                      <a:gd name="connsiteX3" fmla="*/ 603315 w 617329"/>
                      <a:gd name="connsiteY3" fmla="*/ 114069 h 1890210"/>
                      <a:gd name="connsiteX4" fmla="*/ 379562 w 617329"/>
                      <a:gd name="connsiteY4" fmla="*/ 945105 h 1890210"/>
                      <a:gd name="connsiteX5" fmla="*/ 603315 w 617329"/>
                      <a:gd name="connsiteY5" fmla="*/ 1776141 h 1890210"/>
                      <a:gd name="connsiteX6" fmla="*/ 617329 w 617329"/>
                      <a:gd name="connsiteY6" fmla="*/ 1791064 h 1890210"/>
                      <a:gd name="connsiteX7" fmla="*/ 593969 w 617329"/>
                      <a:gd name="connsiteY7" fmla="*/ 1815939 h 1890210"/>
                      <a:gd name="connsiteX8" fmla="*/ 427548 w 617329"/>
                      <a:gd name="connsiteY8" fmla="*/ 1890210 h 1890210"/>
                      <a:gd name="connsiteX9" fmla="*/ 0 w 617329"/>
                      <a:gd name="connsiteY9" fmla="*/ 945105 h 1890210"/>
                      <a:gd name="connsiteX0" fmla="*/ 593969 w 617329"/>
                      <a:gd name="connsiteY0" fmla="*/ 0 h 1815939"/>
                      <a:gd name="connsiteX1" fmla="*/ 617329 w 617329"/>
                      <a:gd name="connsiteY1" fmla="*/ 24875 h 1815939"/>
                      <a:gd name="connsiteX2" fmla="*/ 603315 w 617329"/>
                      <a:gd name="connsiteY2" fmla="*/ 39798 h 1815939"/>
                      <a:gd name="connsiteX3" fmla="*/ 379562 w 617329"/>
                      <a:gd name="connsiteY3" fmla="*/ 870834 h 1815939"/>
                      <a:gd name="connsiteX4" fmla="*/ 603315 w 617329"/>
                      <a:gd name="connsiteY4" fmla="*/ 1701870 h 1815939"/>
                      <a:gd name="connsiteX5" fmla="*/ 617329 w 617329"/>
                      <a:gd name="connsiteY5" fmla="*/ 1716793 h 1815939"/>
                      <a:gd name="connsiteX6" fmla="*/ 593969 w 617329"/>
                      <a:gd name="connsiteY6" fmla="*/ 1741668 h 1815939"/>
                      <a:gd name="connsiteX7" fmla="*/ 427548 w 617329"/>
                      <a:gd name="connsiteY7" fmla="*/ 1815939 h 1815939"/>
                      <a:gd name="connsiteX8" fmla="*/ 0 w 617329"/>
                      <a:gd name="connsiteY8" fmla="*/ 870834 h 1815939"/>
                      <a:gd name="connsiteX0" fmla="*/ 593969 w 617329"/>
                      <a:gd name="connsiteY0" fmla="*/ 0 h 1815939"/>
                      <a:gd name="connsiteX1" fmla="*/ 603315 w 617329"/>
                      <a:gd name="connsiteY1" fmla="*/ 39798 h 1815939"/>
                      <a:gd name="connsiteX2" fmla="*/ 379562 w 617329"/>
                      <a:gd name="connsiteY2" fmla="*/ 870834 h 1815939"/>
                      <a:gd name="connsiteX3" fmla="*/ 603315 w 617329"/>
                      <a:gd name="connsiteY3" fmla="*/ 1701870 h 1815939"/>
                      <a:gd name="connsiteX4" fmla="*/ 617329 w 617329"/>
                      <a:gd name="connsiteY4" fmla="*/ 1716793 h 1815939"/>
                      <a:gd name="connsiteX5" fmla="*/ 593969 w 617329"/>
                      <a:gd name="connsiteY5" fmla="*/ 1741668 h 1815939"/>
                      <a:gd name="connsiteX6" fmla="*/ 427548 w 617329"/>
                      <a:gd name="connsiteY6" fmla="*/ 1815939 h 1815939"/>
                      <a:gd name="connsiteX7" fmla="*/ 0 w 617329"/>
                      <a:gd name="connsiteY7" fmla="*/ 870834 h 1815939"/>
                      <a:gd name="connsiteX0" fmla="*/ 603315 w 617329"/>
                      <a:gd name="connsiteY0" fmla="*/ 0 h 1776141"/>
                      <a:gd name="connsiteX1" fmla="*/ 379562 w 617329"/>
                      <a:gd name="connsiteY1" fmla="*/ 831036 h 1776141"/>
                      <a:gd name="connsiteX2" fmla="*/ 603315 w 617329"/>
                      <a:gd name="connsiteY2" fmla="*/ 1662072 h 1776141"/>
                      <a:gd name="connsiteX3" fmla="*/ 617329 w 617329"/>
                      <a:gd name="connsiteY3" fmla="*/ 1676995 h 1776141"/>
                      <a:gd name="connsiteX4" fmla="*/ 593969 w 617329"/>
                      <a:gd name="connsiteY4" fmla="*/ 1701870 h 1776141"/>
                      <a:gd name="connsiteX5" fmla="*/ 427548 w 617329"/>
                      <a:gd name="connsiteY5" fmla="*/ 1776141 h 1776141"/>
                      <a:gd name="connsiteX6" fmla="*/ 0 w 617329"/>
                      <a:gd name="connsiteY6" fmla="*/ 831036 h 1776141"/>
                      <a:gd name="connsiteX0" fmla="*/ 379562 w 617329"/>
                      <a:gd name="connsiteY0" fmla="*/ 0 h 945105"/>
                      <a:gd name="connsiteX1" fmla="*/ 603315 w 617329"/>
                      <a:gd name="connsiteY1" fmla="*/ 831036 h 945105"/>
                      <a:gd name="connsiteX2" fmla="*/ 617329 w 617329"/>
                      <a:gd name="connsiteY2" fmla="*/ 845959 h 945105"/>
                      <a:gd name="connsiteX3" fmla="*/ 593969 w 617329"/>
                      <a:gd name="connsiteY3" fmla="*/ 870834 h 945105"/>
                      <a:gd name="connsiteX4" fmla="*/ 427548 w 617329"/>
                      <a:gd name="connsiteY4" fmla="*/ 945105 h 945105"/>
                      <a:gd name="connsiteX5" fmla="*/ 0 w 617329"/>
                      <a:gd name="connsiteY5" fmla="*/ 0 h 945105"/>
                      <a:gd name="connsiteX0" fmla="*/ 603315 w 617329"/>
                      <a:gd name="connsiteY0" fmla="*/ 831036 h 945105"/>
                      <a:gd name="connsiteX1" fmla="*/ 617329 w 617329"/>
                      <a:gd name="connsiteY1" fmla="*/ 845959 h 945105"/>
                      <a:gd name="connsiteX2" fmla="*/ 593969 w 617329"/>
                      <a:gd name="connsiteY2" fmla="*/ 870834 h 945105"/>
                      <a:gd name="connsiteX3" fmla="*/ 427548 w 617329"/>
                      <a:gd name="connsiteY3" fmla="*/ 945105 h 945105"/>
                      <a:gd name="connsiteX4" fmla="*/ 0 w 617329"/>
                      <a:gd name="connsiteY4" fmla="*/ 0 h 945105"/>
                      <a:gd name="connsiteX0" fmla="*/ 617329 w 617329"/>
                      <a:gd name="connsiteY0" fmla="*/ 845959 h 945105"/>
                      <a:gd name="connsiteX1" fmla="*/ 593969 w 617329"/>
                      <a:gd name="connsiteY1" fmla="*/ 870834 h 945105"/>
                      <a:gd name="connsiteX2" fmla="*/ 427548 w 617329"/>
                      <a:gd name="connsiteY2" fmla="*/ 945105 h 945105"/>
                      <a:gd name="connsiteX3" fmla="*/ 0 w 617329"/>
                      <a:gd name="connsiteY3" fmla="*/ 0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845959"/>
                        </a:moveTo>
                        <a:lnTo>
                          <a:pt x="593969" y="870834"/>
                        </a:lnTo>
                        <a:cubicBezTo>
                          <a:pt x="542818" y="918659"/>
                          <a:pt x="486580" y="945105"/>
                          <a:pt x="427548" y="945105"/>
                        </a:cubicBezTo>
                        <a:cubicBezTo>
                          <a:pt x="191420" y="945105"/>
                          <a:pt x="0" y="521967"/>
                          <a:pt x="0" y="0"/>
                        </a:cubicBez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DFA7DB15-27E3-0043-23D2-24564F6AF864}"/>
                      </a:ext>
                    </a:extLst>
                  </p:cNvPr>
                  <p:cNvSpPr/>
                  <p:nvPr/>
                </p:nvSpPr>
                <p:spPr>
                  <a:xfrm>
                    <a:off x="2104944" y="2078850"/>
                    <a:ext cx="617329" cy="945105"/>
                  </a:xfrm>
                  <a:custGeom>
                    <a:avLst/>
                    <a:gdLst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0 w 617329"/>
                      <a:gd name="connsiteY8" fmla="*/ 99146 h 1890210"/>
                      <a:gd name="connsiteX9" fmla="*/ 23360 w 617329"/>
                      <a:gd name="connsiteY9" fmla="*/ 74271 h 1890210"/>
                      <a:gd name="connsiteX10" fmla="*/ 189781 w 617329"/>
                      <a:gd name="connsiteY10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4014 w 617329"/>
                      <a:gd name="connsiteY7" fmla="*/ 114069 h 1890210"/>
                      <a:gd name="connsiteX8" fmla="*/ 23360 w 617329"/>
                      <a:gd name="connsiteY8" fmla="*/ 74271 h 1890210"/>
                      <a:gd name="connsiteX9" fmla="*/ 189781 w 617329"/>
                      <a:gd name="connsiteY9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23360 w 617329"/>
                      <a:gd name="connsiteY7" fmla="*/ 74271 h 1890210"/>
                      <a:gd name="connsiteX8" fmla="*/ 189781 w 617329"/>
                      <a:gd name="connsiteY8" fmla="*/ 0 h 1890210"/>
                      <a:gd name="connsiteX0" fmla="*/ 189781 w 617329"/>
                      <a:gd name="connsiteY0" fmla="*/ 0 h 1890210"/>
                      <a:gd name="connsiteX1" fmla="*/ 617329 w 617329"/>
                      <a:gd name="connsiteY1" fmla="*/ 945105 h 1890210"/>
                      <a:gd name="connsiteX2" fmla="*/ 189781 w 617329"/>
                      <a:gd name="connsiteY2" fmla="*/ 1890210 h 1890210"/>
                      <a:gd name="connsiteX3" fmla="*/ 23360 w 617329"/>
                      <a:gd name="connsiteY3" fmla="*/ 1815939 h 1890210"/>
                      <a:gd name="connsiteX4" fmla="*/ 0 w 617329"/>
                      <a:gd name="connsiteY4" fmla="*/ 1791064 h 1890210"/>
                      <a:gd name="connsiteX5" fmla="*/ 14014 w 617329"/>
                      <a:gd name="connsiteY5" fmla="*/ 1776141 h 1890210"/>
                      <a:gd name="connsiteX6" fmla="*/ 237767 w 617329"/>
                      <a:gd name="connsiteY6" fmla="*/ 945105 h 1890210"/>
                      <a:gd name="connsiteX7" fmla="*/ 189781 w 617329"/>
                      <a:gd name="connsiteY7" fmla="*/ 0 h 1890210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237767 w 617492"/>
                      <a:gd name="connsiteY6" fmla="*/ 11112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6" fmla="*/ 329207 w 617492"/>
                      <a:gd name="connsiteY6" fmla="*/ 202563 h 1056228"/>
                      <a:gd name="connsiteX0" fmla="*/ 237767 w 617492"/>
                      <a:gd name="connsiteY0" fmla="*/ 111123 h 1056228"/>
                      <a:gd name="connsiteX1" fmla="*/ 617329 w 617492"/>
                      <a:gd name="connsiteY1" fmla="*/ 111123 h 1056228"/>
                      <a:gd name="connsiteX2" fmla="*/ 189781 w 617492"/>
                      <a:gd name="connsiteY2" fmla="*/ 1056228 h 1056228"/>
                      <a:gd name="connsiteX3" fmla="*/ 23360 w 617492"/>
                      <a:gd name="connsiteY3" fmla="*/ 981957 h 1056228"/>
                      <a:gd name="connsiteX4" fmla="*/ 0 w 617492"/>
                      <a:gd name="connsiteY4" fmla="*/ 957082 h 1056228"/>
                      <a:gd name="connsiteX5" fmla="*/ 14014 w 617492"/>
                      <a:gd name="connsiteY5" fmla="*/ 942159 h 1056228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  <a:gd name="connsiteX4" fmla="*/ 14014 w 617329"/>
                      <a:gd name="connsiteY4" fmla="*/ 831036 h 945105"/>
                      <a:gd name="connsiteX0" fmla="*/ 617329 w 617329"/>
                      <a:gd name="connsiteY0" fmla="*/ 0 h 945105"/>
                      <a:gd name="connsiteX1" fmla="*/ 189781 w 617329"/>
                      <a:gd name="connsiteY1" fmla="*/ 945105 h 945105"/>
                      <a:gd name="connsiteX2" fmla="*/ 23360 w 617329"/>
                      <a:gd name="connsiteY2" fmla="*/ 870834 h 945105"/>
                      <a:gd name="connsiteX3" fmla="*/ 0 w 617329"/>
                      <a:gd name="connsiteY3" fmla="*/ 845959 h 945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7329" h="945105">
                        <a:moveTo>
                          <a:pt x="617329" y="0"/>
                        </a:moveTo>
                        <a:cubicBezTo>
                          <a:pt x="617329" y="521967"/>
                          <a:pt x="425909" y="945105"/>
                          <a:pt x="189781" y="945105"/>
                        </a:cubicBezTo>
                        <a:cubicBezTo>
                          <a:pt x="130749" y="945105"/>
                          <a:pt x="74511" y="918659"/>
                          <a:pt x="23360" y="870834"/>
                        </a:cubicBezTo>
                        <a:lnTo>
                          <a:pt x="0" y="845959"/>
                        </a:lnTo>
                      </a:path>
                    </a:pathLst>
                  </a:custGeom>
                  <a:noFill/>
                  <a:ln w="285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749A461C-E725-5265-993B-6FE357A03400}"/>
                    </a:ext>
                  </a:extLst>
                </p:cNvPr>
                <p:cNvSpPr/>
                <p:nvPr/>
              </p:nvSpPr>
              <p:spPr>
                <a:xfrm>
                  <a:off x="2483948" y="1655208"/>
                  <a:ext cx="238139" cy="423642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0 w 475534"/>
                    <a:gd name="connsiteY5" fmla="*/ 845959 h 1691918"/>
                    <a:gd name="connsiteX6" fmla="*/ 223753 w 475534"/>
                    <a:gd name="connsiteY6" fmla="*/ 14923 h 1691918"/>
                    <a:gd name="connsiteX7" fmla="*/ 237767 w 475534"/>
                    <a:gd name="connsiteY7" fmla="*/ 0 h 1691918"/>
                    <a:gd name="connsiteX0" fmla="*/ 237767 w 475534"/>
                    <a:gd name="connsiteY0" fmla="*/ 0 h 1676995"/>
                    <a:gd name="connsiteX1" fmla="*/ 251781 w 475534"/>
                    <a:gd name="connsiteY1" fmla="*/ 14923 h 1676995"/>
                    <a:gd name="connsiteX2" fmla="*/ 475534 w 475534"/>
                    <a:gd name="connsiteY2" fmla="*/ 845959 h 1676995"/>
                    <a:gd name="connsiteX3" fmla="*/ 251781 w 475534"/>
                    <a:gd name="connsiteY3" fmla="*/ 1676995 h 1676995"/>
                    <a:gd name="connsiteX4" fmla="*/ 0 w 475534"/>
                    <a:gd name="connsiteY4" fmla="*/ 845959 h 1676995"/>
                    <a:gd name="connsiteX5" fmla="*/ 223753 w 475534"/>
                    <a:gd name="connsiteY5" fmla="*/ 14923 h 1676995"/>
                    <a:gd name="connsiteX6" fmla="*/ 237767 w 475534"/>
                    <a:gd name="connsiteY6" fmla="*/ 0 h 1676995"/>
                    <a:gd name="connsiteX0" fmla="*/ 251781 w 475534"/>
                    <a:gd name="connsiteY0" fmla="*/ 1676995 h 1768435"/>
                    <a:gd name="connsiteX1" fmla="*/ 0 w 475534"/>
                    <a:gd name="connsiteY1" fmla="*/ 845959 h 1768435"/>
                    <a:gd name="connsiteX2" fmla="*/ 223753 w 475534"/>
                    <a:gd name="connsiteY2" fmla="*/ 14923 h 1768435"/>
                    <a:gd name="connsiteX3" fmla="*/ 237767 w 475534"/>
                    <a:gd name="connsiteY3" fmla="*/ 0 h 1768435"/>
                    <a:gd name="connsiteX4" fmla="*/ 251781 w 475534"/>
                    <a:gd name="connsiteY4" fmla="*/ 14923 h 1768435"/>
                    <a:gd name="connsiteX5" fmla="*/ 475534 w 475534"/>
                    <a:gd name="connsiteY5" fmla="*/ 845959 h 1768435"/>
                    <a:gd name="connsiteX6" fmla="*/ 343221 w 475534"/>
                    <a:gd name="connsiteY6" fmla="*/ 1768435 h 1768435"/>
                    <a:gd name="connsiteX0" fmla="*/ 0 w 475534"/>
                    <a:gd name="connsiteY0" fmla="*/ 845959 h 1768435"/>
                    <a:gd name="connsiteX1" fmla="*/ 223753 w 475534"/>
                    <a:gd name="connsiteY1" fmla="*/ 14923 h 1768435"/>
                    <a:gd name="connsiteX2" fmla="*/ 237767 w 475534"/>
                    <a:gd name="connsiteY2" fmla="*/ 0 h 1768435"/>
                    <a:gd name="connsiteX3" fmla="*/ 251781 w 475534"/>
                    <a:gd name="connsiteY3" fmla="*/ 14923 h 1768435"/>
                    <a:gd name="connsiteX4" fmla="*/ 475534 w 475534"/>
                    <a:gd name="connsiteY4" fmla="*/ 845959 h 1768435"/>
                    <a:gd name="connsiteX5" fmla="*/ 343221 w 475534"/>
                    <a:gd name="connsiteY5" fmla="*/ 1768435 h 1768435"/>
                    <a:gd name="connsiteX0" fmla="*/ 0 w 475534"/>
                    <a:gd name="connsiteY0" fmla="*/ 845959 h 845959"/>
                    <a:gd name="connsiteX1" fmla="*/ 223753 w 475534"/>
                    <a:gd name="connsiteY1" fmla="*/ 14923 h 845959"/>
                    <a:gd name="connsiteX2" fmla="*/ 237767 w 475534"/>
                    <a:gd name="connsiteY2" fmla="*/ 0 h 845959"/>
                    <a:gd name="connsiteX3" fmla="*/ 251781 w 475534"/>
                    <a:gd name="connsiteY3" fmla="*/ 14923 h 845959"/>
                    <a:gd name="connsiteX4" fmla="*/ 475534 w 475534"/>
                    <a:gd name="connsiteY4" fmla="*/ 845959 h 84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5534" h="845959">
                      <a:moveTo>
                        <a:pt x="0" y="845959"/>
                      </a:move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D08ADCAF-69EE-1E85-E78D-C60554B86E7E}"/>
                  </a:ext>
                </a:extLst>
              </p:cNvPr>
              <p:cNvGrpSpPr/>
              <p:nvPr/>
            </p:nvGrpSpPr>
            <p:grpSpPr>
              <a:xfrm>
                <a:off x="14326191" y="1133745"/>
                <a:ext cx="713550" cy="1035115"/>
                <a:chOff x="1487615" y="1232891"/>
                <a:chExt cx="1234658" cy="1791064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7CE3F33D-CD77-7947-8305-0AED082F6062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EF4933C-CDCF-B64E-2CDA-181601BBE5F8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3E7F9DD-2278-7A4E-3C4D-E48C181F4ECB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B94286FD-7F11-4A53-EC2A-81DCAD091DE4}"/>
              </a:ext>
            </a:extLst>
          </p:cNvPr>
          <p:cNvGrpSpPr/>
          <p:nvPr/>
        </p:nvGrpSpPr>
        <p:grpSpPr>
          <a:xfrm>
            <a:off x="362490" y="831079"/>
            <a:ext cx="9181020" cy="110481"/>
            <a:chOff x="497505" y="1133745"/>
            <a:chExt cx="14542236" cy="1035115"/>
          </a:xfrm>
        </p:grpSpPr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8D81AE25-EA97-3F5F-5C46-2660EE7FDB2F}"/>
                </a:ext>
              </a:extLst>
            </p:cNvPr>
            <p:cNvGrpSpPr/>
            <p:nvPr/>
          </p:nvGrpSpPr>
          <p:grpSpPr>
            <a:xfrm>
              <a:off x="497505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660CC292-874D-A102-2F69-CA4934EC44B8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62714D8A-1C9C-D4CD-FDC9-C64E85AF830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0D88C9E1-CABE-3C26-47B1-A8480DE95D66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89907CC0-8443-EB85-A7E9-8A189B235FD6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C2C3EE3C-B162-7E69-A417-9661A118763A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6CF8EB91-33FB-3F1C-7426-3D4CEA7C4E6E}"/>
                </a:ext>
              </a:extLst>
            </p:cNvPr>
            <p:cNvGrpSpPr/>
            <p:nvPr/>
          </p:nvGrpSpPr>
          <p:grpSpPr>
            <a:xfrm>
              <a:off x="1073319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85" name="グループ化 584">
                <a:extLst>
                  <a:ext uri="{FF2B5EF4-FFF2-40B4-BE49-F238E27FC236}">
                    <a16:creationId xmlns:a16="http://schemas.microsoft.com/office/drawing/2014/main" id="{19F6CBC6-9CA1-E862-579F-BEE0BB177DA9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C6680159-7DDA-B2D8-2F3E-72ABB5AC36B8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564E7F3F-E157-6E2C-9DC9-B0B24273BEDC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88C42B46-44FC-1720-4469-8CF178E38A0E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7E197FF3-E19F-5479-BD14-E45A3C7D3666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A7DA2DB4-4C06-58E5-2D7F-0790950EBCF7}"/>
                </a:ext>
              </a:extLst>
            </p:cNvPr>
            <p:cNvGrpSpPr/>
            <p:nvPr/>
          </p:nvGrpSpPr>
          <p:grpSpPr>
            <a:xfrm>
              <a:off x="1649133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25023643-820E-07A2-35A4-2A0F09B41819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7D9E5B6B-1E52-3436-AF9F-29D6A407F093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6BC64639-7FB3-8DAE-CFC5-88053391BAF7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D28AC6D7-F81F-0161-D493-FAC0D0CA065A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129FD27A-FCB7-A6E1-2813-14F7520F94EE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69CBF93E-B994-15EE-AEEC-05F8F475639C}"/>
                </a:ext>
              </a:extLst>
            </p:cNvPr>
            <p:cNvGrpSpPr/>
            <p:nvPr/>
          </p:nvGrpSpPr>
          <p:grpSpPr>
            <a:xfrm>
              <a:off x="2226292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421E7060-9340-6302-2B50-441D412713A2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C579BB46-2C23-6ADE-5710-F1E633B2AB90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25163D6A-871B-E683-59DE-8839C11D7211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8782AE9B-486E-E614-405B-70782221FDF0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F6B22657-37D8-03F0-E755-2AAB9598571D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501517F2-3F67-5363-6134-169F8CB724BA}"/>
                </a:ext>
              </a:extLst>
            </p:cNvPr>
            <p:cNvGrpSpPr/>
            <p:nvPr/>
          </p:nvGrpSpPr>
          <p:grpSpPr>
            <a:xfrm>
              <a:off x="2802106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A257BBED-7654-770F-6B89-294692444023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2E5A27D7-A25E-E488-7BC8-3460F67C0576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706616C9-17DF-347B-D19D-436E61110054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00E44C98-B8DE-5C79-7A86-67B6219E4CB5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03AC1E08-ACE6-32BA-04D3-258A84BEC83C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9A824078-6E53-E762-3580-F1E228B536CE}"/>
                </a:ext>
              </a:extLst>
            </p:cNvPr>
            <p:cNvGrpSpPr/>
            <p:nvPr/>
          </p:nvGrpSpPr>
          <p:grpSpPr>
            <a:xfrm>
              <a:off x="3377920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CDC76BCB-B183-CA69-41C9-802F873E6CFE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ECF47F3A-3D65-AFB1-75CA-33EC2882ABEB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0006739F-C889-FAA8-E28A-938A52DC322A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98B319C5-638B-619C-56FF-A9020ADFE609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EF67459E-D412-3DF0-C2CF-914C2B489BDE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E05097E1-0556-E1FD-FF8B-13E9F60F4149}"/>
                </a:ext>
              </a:extLst>
            </p:cNvPr>
            <p:cNvGrpSpPr/>
            <p:nvPr/>
          </p:nvGrpSpPr>
          <p:grpSpPr>
            <a:xfrm>
              <a:off x="3955080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BDD0250C-1277-FDEE-21A5-081ED4589664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A9EFCCD1-F142-630F-76E0-CA173AA52D3C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E3BC2986-F931-3F8F-6D02-15146FF585A9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377C172A-FCCC-4101-1932-E2FCE06C7803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B1A03961-965F-9F61-04EA-7BBB5B03DA1A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06E10D3C-AF68-5AEA-3196-6041C69B5D72}"/>
                </a:ext>
              </a:extLst>
            </p:cNvPr>
            <p:cNvGrpSpPr/>
            <p:nvPr/>
          </p:nvGrpSpPr>
          <p:grpSpPr>
            <a:xfrm>
              <a:off x="4530894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4A03CB0C-35EC-4DD3-3560-34A1572E0B06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B08C9820-C40D-2D75-E9A1-2F1994B79625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5FEA76F5-F177-868A-A235-ED5E4F65EA2E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9189452B-82DD-60F4-78D9-EF6E7EA54154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11F90907-180C-1F2E-BC87-A89F190E563B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15C81F2F-0533-9E24-8510-41E73DDF4539}"/>
                </a:ext>
              </a:extLst>
            </p:cNvPr>
            <p:cNvGrpSpPr/>
            <p:nvPr/>
          </p:nvGrpSpPr>
          <p:grpSpPr>
            <a:xfrm>
              <a:off x="5106708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C488D29E-501A-C4DE-3A72-1F765686D92E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82448DFA-DB74-AD74-12C9-D2F4896C35DE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10FB11C4-D9E7-DE4C-D448-2BB04DA8204B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B1515A1C-A236-80CF-50BA-F079DA52BCBD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5402A959-241C-B447-F769-6AE8072B6B6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F2A21B72-9CFB-2B90-1CDA-3B900C3162E9}"/>
                </a:ext>
              </a:extLst>
            </p:cNvPr>
            <p:cNvGrpSpPr/>
            <p:nvPr/>
          </p:nvGrpSpPr>
          <p:grpSpPr>
            <a:xfrm>
              <a:off x="5683867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E3A860D5-073B-6615-97E8-DA03FB5DBF1D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F610209A-1120-6726-312C-E3E3AC93571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63077486-8DC9-A0B7-0236-D2FE6E11111B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24A3000C-F0BB-9401-2E20-AE0D919B34D8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9B46946B-70A4-6162-1523-3739E525DB69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95177D63-524D-3EEA-4CCF-5411DF627704}"/>
                </a:ext>
              </a:extLst>
            </p:cNvPr>
            <p:cNvGrpSpPr/>
            <p:nvPr/>
          </p:nvGrpSpPr>
          <p:grpSpPr>
            <a:xfrm>
              <a:off x="6259681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BD079118-EC67-77E0-1BA7-559097334EAF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DD79AFF9-3AF3-CA36-8C49-C2E15D64490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EF6058C8-F549-DADF-36B6-BF4A5176566A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2A6FDABA-32EB-C109-8DCE-254D05100DA5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F0E6D824-211D-D0FA-DEAF-CB185620260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1C6532F1-B97D-1263-D8C7-0EED99108015}"/>
                </a:ext>
              </a:extLst>
            </p:cNvPr>
            <p:cNvGrpSpPr/>
            <p:nvPr/>
          </p:nvGrpSpPr>
          <p:grpSpPr>
            <a:xfrm>
              <a:off x="6835495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67B14882-CC0D-75B5-42DA-0300723B1838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68EB0D52-B90F-C5C5-8298-6347677F644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3ADE4A15-1D00-4558-A2D6-03B80864A409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78BA2D93-D44C-D5C0-B476-BE776F490D21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8D0FC8E2-516B-F4D1-590A-72FBB961D4E4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5B6C9B28-2BA5-BB9F-234B-6737C78E62E0}"/>
                </a:ext>
              </a:extLst>
            </p:cNvPr>
            <p:cNvGrpSpPr/>
            <p:nvPr/>
          </p:nvGrpSpPr>
          <p:grpSpPr>
            <a:xfrm>
              <a:off x="7411309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B2F9405A-6D84-58F9-5BB6-26CD448A9B21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74AB9A09-065B-6441-7BBA-0EAFB5574D68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F1C1D52B-E16C-EC42-46D0-459B356BD274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AF03E602-C181-67B8-C6F4-7A50D02F2796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007E1E74-6133-23D1-5391-F0E7A11F434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DF13F56F-36A0-1500-1770-8D215B99D151}"/>
                </a:ext>
              </a:extLst>
            </p:cNvPr>
            <p:cNvGrpSpPr/>
            <p:nvPr/>
          </p:nvGrpSpPr>
          <p:grpSpPr>
            <a:xfrm>
              <a:off x="7987123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985BC1BD-7A98-5F4E-1CC7-62F375EA9A68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62BE80D2-D147-BA10-A155-2CA447B0B4CF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E862DEAE-0981-933B-A05B-DBFDFF8E0797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C4C3FFD4-DC06-179A-9311-AA5F7720880A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A88FD632-BCF7-2F5B-A978-0D369EE1F87D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1B24651F-C82B-B6B0-3659-94D17D7123CA}"/>
                </a:ext>
              </a:extLst>
            </p:cNvPr>
            <p:cNvGrpSpPr/>
            <p:nvPr/>
          </p:nvGrpSpPr>
          <p:grpSpPr>
            <a:xfrm>
              <a:off x="8562937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56AD6032-4C8C-4A3B-65F2-93C96E2954D8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085A0B0D-2131-CA36-617A-3F5C5A00DD0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05D4548D-BCD8-4746-5202-A29DD7C9984D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B50BF1AD-5CAE-6EE2-6077-D60DC467CCB5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7A6EC9D0-CCF9-A037-1F90-261770A63D1A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090AD242-431A-452C-BBBF-222C69BDBA5D}"/>
                </a:ext>
              </a:extLst>
            </p:cNvPr>
            <p:cNvGrpSpPr/>
            <p:nvPr/>
          </p:nvGrpSpPr>
          <p:grpSpPr>
            <a:xfrm>
              <a:off x="9140096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F1882501-181A-E110-35CA-46B2E82BBA3E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43F3ABC2-F8D2-D040-28B6-3A200E23CA66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615B9070-CDF8-EFA4-77F0-45D5383A591C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0C542477-3142-9C28-5EEE-1AF86878E33F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2E215608-711F-E868-AEEF-98B524EAE106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37673757-DAB3-B96B-119B-4F8BD0E93D9A}"/>
                </a:ext>
              </a:extLst>
            </p:cNvPr>
            <p:cNvGrpSpPr/>
            <p:nvPr/>
          </p:nvGrpSpPr>
          <p:grpSpPr>
            <a:xfrm>
              <a:off x="9715910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5F409BB5-0C40-F70B-C735-D43D6BACF807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1F78B217-0F0C-8789-E960-616FDDFD8C18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734CF47C-D585-65BE-DBAF-F1B10B705F61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CB361DEB-DD29-0CCA-8B74-70E7557DE60E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831C5178-0432-B116-00F4-3567251D823A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6240FE80-17C6-CAAA-6827-A8A4F00DFB1C}"/>
                </a:ext>
              </a:extLst>
            </p:cNvPr>
            <p:cNvGrpSpPr/>
            <p:nvPr/>
          </p:nvGrpSpPr>
          <p:grpSpPr>
            <a:xfrm>
              <a:off x="10291724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3A97E10B-76AF-0CF2-B888-7ECEFBCEE432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F8D24859-0538-1D0E-4A99-F7B2FD58EB6F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FB4DCC8C-DD8B-CF16-F5E5-CE9F0BDE69CB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BA10978A-7AE8-71A1-AB67-D99091E89632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B1727F9C-AE0C-D9E7-1E0A-9FEA63C6AD52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6DA1ADD2-8D17-B1DF-B1E0-995561B1FC46}"/>
                </a:ext>
              </a:extLst>
            </p:cNvPr>
            <p:cNvGrpSpPr/>
            <p:nvPr/>
          </p:nvGrpSpPr>
          <p:grpSpPr>
            <a:xfrm>
              <a:off x="10869962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16892E8E-B4DE-867D-5A89-6461118C78AF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DDCE6967-4A1A-8CF0-7F3B-45D59BEFEB72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7A71E106-D764-3287-E099-42FC292FE20A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2771DFFC-8EF5-9FEF-AAED-700A968E63C5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B2EF25D2-C965-7A51-8D93-FAFBE4ADED59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B660A2BB-38DC-8AF3-AD4D-93F5EBE7C0C4}"/>
                </a:ext>
              </a:extLst>
            </p:cNvPr>
            <p:cNvGrpSpPr/>
            <p:nvPr/>
          </p:nvGrpSpPr>
          <p:grpSpPr>
            <a:xfrm>
              <a:off x="11445776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E1E4676C-F505-329D-93A8-8464A9D58DA7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977DB25B-3809-8E9A-7011-0C6D82297569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57591850-4D96-0E5D-6284-1958F37A295B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701553D5-EB1C-E72C-7744-345FA118D3EB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40ABFFE1-D66D-AB92-F04D-2C87C32D2013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C1308CBB-637A-93B9-7341-D427CD680402}"/>
                </a:ext>
              </a:extLst>
            </p:cNvPr>
            <p:cNvGrpSpPr/>
            <p:nvPr/>
          </p:nvGrpSpPr>
          <p:grpSpPr>
            <a:xfrm>
              <a:off x="12021590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1AB64B0A-3D0D-2653-D43B-134480C33F16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486C7F2D-9243-E577-C0B3-310DB66C4BAE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FD7DD2B7-7DC2-82FE-6596-D5B857195B7C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8EDF8658-7F43-57D9-253A-FD9F1EE629B2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E9A4BBF3-2502-648C-2A18-B8FFDB1D5F0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3194F4D7-FC02-62B1-2AA1-B8A859C26C1A}"/>
                </a:ext>
              </a:extLst>
            </p:cNvPr>
            <p:cNvGrpSpPr/>
            <p:nvPr/>
          </p:nvGrpSpPr>
          <p:grpSpPr>
            <a:xfrm>
              <a:off x="12597404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F6EF35E0-2156-0437-D5D2-4D1924CD5529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960402FD-342A-463E-BCCA-D4C9FCE25F2B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19E1EF71-3BE1-0CE5-5950-17B8F1B96090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ECD45EC2-5878-7C87-0413-0C488271A1C5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1C44EFC6-7551-0C9C-1D24-BDD15C2F0B35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B5EA0548-7F9A-B93C-5A28-C44A559ACC6C}"/>
                </a:ext>
              </a:extLst>
            </p:cNvPr>
            <p:cNvGrpSpPr/>
            <p:nvPr/>
          </p:nvGrpSpPr>
          <p:grpSpPr>
            <a:xfrm>
              <a:off x="13174563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E32CF72B-4226-53A5-649E-B0E73D8916E7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560DE2B9-B44F-9BAB-6599-4F73FD897E7B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F55C4225-C1ED-D4B1-AD04-686416C34042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5DA3F7D7-8C44-8696-D653-13CC475ED0BD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88F5931E-D611-69B4-CC4A-6E6E5E6ED73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5E904E3B-B88B-5598-0814-A70E2C500C13}"/>
                </a:ext>
              </a:extLst>
            </p:cNvPr>
            <p:cNvGrpSpPr/>
            <p:nvPr/>
          </p:nvGrpSpPr>
          <p:grpSpPr>
            <a:xfrm>
              <a:off x="13750377" y="1133745"/>
              <a:ext cx="713550" cy="1035115"/>
              <a:chOff x="1487615" y="1232891"/>
              <a:chExt cx="1234658" cy="1791064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D57D3EA3-FCCB-3EFC-041D-D4C468D0F5FF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9EFA1331-C1D2-FE97-0F65-AF61084BCBCA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8EFBBB6A-920A-E4DB-A1E8-777D72F4CDFB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784FC6CD-57A8-12DB-0724-DAD280E33463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DBDDF9DA-77F7-9378-4630-0BB8625BF154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0837372B-C63E-181B-77FB-692B6680FCCF}"/>
                </a:ext>
              </a:extLst>
            </p:cNvPr>
            <p:cNvGrpSpPr/>
            <p:nvPr/>
          </p:nvGrpSpPr>
          <p:grpSpPr>
            <a:xfrm>
              <a:off x="14326191" y="1133745"/>
              <a:ext cx="713550" cy="1035115"/>
              <a:chOff x="1487615" y="1232891"/>
              <a:chExt cx="1234658" cy="1791064"/>
            </a:xfrm>
          </p:grpSpPr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88B4B667-1903-5CCA-CBE3-F909A047C735}"/>
                  </a:ext>
                </a:extLst>
              </p:cNvPr>
              <p:cNvSpPr/>
              <p:nvPr/>
            </p:nvSpPr>
            <p:spPr>
              <a:xfrm>
                <a:off x="1867177" y="1232891"/>
                <a:ext cx="475534" cy="1691918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5534" h="1691918">
                    <a:moveTo>
                      <a:pt x="237767" y="0"/>
                    </a:move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  <a:cubicBezTo>
                      <a:pt x="475534" y="1204811"/>
                      <a:pt x="385058" y="1516952"/>
                      <a:pt x="251781" y="1676995"/>
                    </a:cubicBezTo>
                    <a:lnTo>
                      <a:pt x="237767" y="1691918"/>
                    </a:lnTo>
                    <a:lnTo>
                      <a:pt x="223753" y="1676995"/>
                    </a:lnTo>
                    <a:cubicBezTo>
                      <a:pt x="90476" y="1516952"/>
                      <a:pt x="0" y="1204811"/>
                      <a:pt x="0" y="845959"/>
                    </a:cubicBez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close/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5384B67E-C16D-7C6C-5D16-579C030427B7}"/>
                  </a:ext>
                </a:extLst>
              </p:cNvPr>
              <p:cNvSpPr/>
              <p:nvPr/>
            </p:nvSpPr>
            <p:spPr>
              <a:xfrm>
                <a:off x="1487615" y="2078850"/>
                <a:ext cx="617329" cy="945105"/>
              </a:xfrm>
              <a:custGeom>
                <a:avLst/>
                <a:gdLst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10" fmla="*/ 427548 w 617329"/>
                  <a:gd name="connsiteY10" fmla="*/ 0 h 1890210"/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10" fmla="*/ 518988 w 617329"/>
                  <a:gd name="connsiteY10" fmla="*/ 91440 h 1890210"/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0" fmla="*/ 593969 w 617329"/>
                  <a:gd name="connsiteY0" fmla="*/ 0 h 1815939"/>
                  <a:gd name="connsiteX1" fmla="*/ 617329 w 617329"/>
                  <a:gd name="connsiteY1" fmla="*/ 24875 h 1815939"/>
                  <a:gd name="connsiteX2" fmla="*/ 603315 w 617329"/>
                  <a:gd name="connsiteY2" fmla="*/ 39798 h 1815939"/>
                  <a:gd name="connsiteX3" fmla="*/ 379562 w 617329"/>
                  <a:gd name="connsiteY3" fmla="*/ 870834 h 1815939"/>
                  <a:gd name="connsiteX4" fmla="*/ 603315 w 617329"/>
                  <a:gd name="connsiteY4" fmla="*/ 1701870 h 1815939"/>
                  <a:gd name="connsiteX5" fmla="*/ 617329 w 617329"/>
                  <a:gd name="connsiteY5" fmla="*/ 1716793 h 1815939"/>
                  <a:gd name="connsiteX6" fmla="*/ 593969 w 617329"/>
                  <a:gd name="connsiteY6" fmla="*/ 1741668 h 1815939"/>
                  <a:gd name="connsiteX7" fmla="*/ 427548 w 617329"/>
                  <a:gd name="connsiteY7" fmla="*/ 1815939 h 1815939"/>
                  <a:gd name="connsiteX8" fmla="*/ 0 w 617329"/>
                  <a:gd name="connsiteY8" fmla="*/ 870834 h 1815939"/>
                  <a:gd name="connsiteX0" fmla="*/ 593969 w 617329"/>
                  <a:gd name="connsiteY0" fmla="*/ 0 h 1815939"/>
                  <a:gd name="connsiteX1" fmla="*/ 603315 w 617329"/>
                  <a:gd name="connsiteY1" fmla="*/ 39798 h 1815939"/>
                  <a:gd name="connsiteX2" fmla="*/ 379562 w 617329"/>
                  <a:gd name="connsiteY2" fmla="*/ 870834 h 1815939"/>
                  <a:gd name="connsiteX3" fmla="*/ 603315 w 617329"/>
                  <a:gd name="connsiteY3" fmla="*/ 1701870 h 1815939"/>
                  <a:gd name="connsiteX4" fmla="*/ 617329 w 617329"/>
                  <a:gd name="connsiteY4" fmla="*/ 1716793 h 1815939"/>
                  <a:gd name="connsiteX5" fmla="*/ 593969 w 617329"/>
                  <a:gd name="connsiteY5" fmla="*/ 1741668 h 1815939"/>
                  <a:gd name="connsiteX6" fmla="*/ 427548 w 617329"/>
                  <a:gd name="connsiteY6" fmla="*/ 1815939 h 1815939"/>
                  <a:gd name="connsiteX7" fmla="*/ 0 w 617329"/>
                  <a:gd name="connsiteY7" fmla="*/ 870834 h 1815939"/>
                  <a:gd name="connsiteX0" fmla="*/ 603315 w 617329"/>
                  <a:gd name="connsiteY0" fmla="*/ 0 h 1776141"/>
                  <a:gd name="connsiteX1" fmla="*/ 379562 w 617329"/>
                  <a:gd name="connsiteY1" fmla="*/ 831036 h 1776141"/>
                  <a:gd name="connsiteX2" fmla="*/ 603315 w 617329"/>
                  <a:gd name="connsiteY2" fmla="*/ 1662072 h 1776141"/>
                  <a:gd name="connsiteX3" fmla="*/ 617329 w 617329"/>
                  <a:gd name="connsiteY3" fmla="*/ 1676995 h 1776141"/>
                  <a:gd name="connsiteX4" fmla="*/ 593969 w 617329"/>
                  <a:gd name="connsiteY4" fmla="*/ 1701870 h 1776141"/>
                  <a:gd name="connsiteX5" fmla="*/ 427548 w 617329"/>
                  <a:gd name="connsiteY5" fmla="*/ 1776141 h 1776141"/>
                  <a:gd name="connsiteX6" fmla="*/ 0 w 617329"/>
                  <a:gd name="connsiteY6" fmla="*/ 831036 h 1776141"/>
                  <a:gd name="connsiteX0" fmla="*/ 379562 w 617329"/>
                  <a:gd name="connsiteY0" fmla="*/ 0 h 945105"/>
                  <a:gd name="connsiteX1" fmla="*/ 603315 w 617329"/>
                  <a:gd name="connsiteY1" fmla="*/ 831036 h 945105"/>
                  <a:gd name="connsiteX2" fmla="*/ 617329 w 617329"/>
                  <a:gd name="connsiteY2" fmla="*/ 845959 h 945105"/>
                  <a:gd name="connsiteX3" fmla="*/ 593969 w 617329"/>
                  <a:gd name="connsiteY3" fmla="*/ 870834 h 945105"/>
                  <a:gd name="connsiteX4" fmla="*/ 427548 w 617329"/>
                  <a:gd name="connsiteY4" fmla="*/ 945105 h 945105"/>
                  <a:gd name="connsiteX5" fmla="*/ 0 w 617329"/>
                  <a:gd name="connsiteY5" fmla="*/ 0 h 945105"/>
                  <a:gd name="connsiteX0" fmla="*/ 603315 w 617329"/>
                  <a:gd name="connsiteY0" fmla="*/ 831036 h 945105"/>
                  <a:gd name="connsiteX1" fmla="*/ 617329 w 617329"/>
                  <a:gd name="connsiteY1" fmla="*/ 845959 h 945105"/>
                  <a:gd name="connsiteX2" fmla="*/ 593969 w 617329"/>
                  <a:gd name="connsiteY2" fmla="*/ 870834 h 945105"/>
                  <a:gd name="connsiteX3" fmla="*/ 427548 w 617329"/>
                  <a:gd name="connsiteY3" fmla="*/ 945105 h 945105"/>
                  <a:gd name="connsiteX4" fmla="*/ 0 w 617329"/>
                  <a:gd name="connsiteY4" fmla="*/ 0 h 945105"/>
                  <a:gd name="connsiteX0" fmla="*/ 617329 w 617329"/>
                  <a:gd name="connsiteY0" fmla="*/ 845959 h 945105"/>
                  <a:gd name="connsiteX1" fmla="*/ 593969 w 617329"/>
                  <a:gd name="connsiteY1" fmla="*/ 870834 h 945105"/>
                  <a:gd name="connsiteX2" fmla="*/ 427548 w 617329"/>
                  <a:gd name="connsiteY2" fmla="*/ 945105 h 945105"/>
                  <a:gd name="connsiteX3" fmla="*/ 0 w 617329"/>
                  <a:gd name="connsiteY3" fmla="*/ 0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329" h="945105">
                    <a:moveTo>
                      <a:pt x="617329" y="845959"/>
                    </a:moveTo>
                    <a:lnTo>
                      <a:pt x="593969" y="870834"/>
                    </a:lnTo>
                    <a:cubicBezTo>
                      <a:pt x="542818" y="918659"/>
                      <a:pt x="486580" y="945105"/>
                      <a:pt x="427548" y="945105"/>
                    </a:cubicBezTo>
                    <a:cubicBezTo>
                      <a:pt x="191420" y="945105"/>
                      <a:pt x="0" y="521967"/>
                      <a:pt x="0" y="0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3B4607D1-1BF7-E0DB-7C5A-ABE12C7BA859}"/>
                  </a:ext>
                </a:extLst>
              </p:cNvPr>
              <p:cNvSpPr/>
              <p:nvPr/>
            </p:nvSpPr>
            <p:spPr>
              <a:xfrm>
                <a:off x="2104944" y="2078850"/>
                <a:ext cx="617329" cy="945105"/>
              </a:xfrm>
              <a:custGeom>
                <a:avLst/>
                <a:gdLst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4014 w 617329"/>
                  <a:gd name="connsiteY7" fmla="*/ 114069 h 1890210"/>
                  <a:gd name="connsiteX8" fmla="*/ 0 w 617329"/>
                  <a:gd name="connsiteY8" fmla="*/ 99146 h 1890210"/>
                  <a:gd name="connsiteX9" fmla="*/ 23360 w 617329"/>
                  <a:gd name="connsiteY9" fmla="*/ 74271 h 1890210"/>
                  <a:gd name="connsiteX10" fmla="*/ 189781 w 617329"/>
                  <a:gd name="connsiteY10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4014 w 617329"/>
                  <a:gd name="connsiteY7" fmla="*/ 114069 h 1890210"/>
                  <a:gd name="connsiteX8" fmla="*/ 23360 w 617329"/>
                  <a:gd name="connsiteY8" fmla="*/ 74271 h 1890210"/>
                  <a:gd name="connsiteX9" fmla="*/ 189781 w 617329"/>
                  <a:gd name="connsiteY9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23360 w 617329"/>
                  <a:gd name="connsiteY7" fmla="*/ 74271 h 1890210"/>
                  <a:gd name="connsiteX8" fmla="*/ 189781 w 617329"/>
                  <a:gd name="connsiteY8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89781 w 617329"/>
                  <a:gd name="connsiteY7" fmla="*/ 0 h 1890210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6" fmla="*/ 237767 w 617492"/>
                  <a:gd name="connsiteY6" fmla="*/ 111123 h 1056228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6" fmla="*/ 329207 w 617492"/>
                  <a:gd name="connsiteY6" fmla="*/ 202563 h 1056228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0" fmla="*/ 617329 w 617329"/>
                  <a:gd name="connsiteY0" fmla="*/ 0 h 945105"/>
                  <a:gd name="connsiteX1" fmla="*/ 189781 w 617329"/>
                  <a:gd name="connsiteY1" fmla="*/ 945105 h 945105"/>
                  <a:gd name="connsiteX2" fmla="*/ 23360 w 617329"/>
                  <a:gd name="connsiteY2" fmla="*/ 870834 h 945105"/>
                  <a:gd name="connsiteX3" fmla="*/ 0 w 617329"/>
                  <a:gd name="connsiteY3" fmla="*/ 845959 h 945105"/>
                  <a:gd name="connsiteX4" fmla="*/ 14014 w 617329"/>
                  <a:gd name="connsiteY4" fmla="*/ 831036 h 945105"/>
                  <a:gd name="connsiteX0" fmla="*/ 617329 w 617329"/>
                  <a:gd name="connsiteY0" fmla="*/ 0 h 945105"/>
                  <a:gd name="connsiteX1" fmla="*/ 189781 w 617329"/>
                  <a:gd name="connsiteY1" fmla="*/ 945105 h 945105"/>
                  <a:gd name="connsiteX2" fmla="*/ 23360 w 617329"/>
                  <a:gd name="connsiteY2" fmla="*/ 870834 h 945105"/>
                  <a:gd name="connsiteX3" fmla="*/ 0 w 617329"/>
                  <a:gd name="connsiteY3" fmla="*/ 845959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329" h="945105">
                    <a:moveTo>
                      <a:pt x="617329" y="0"/>
                    </a:moveTo>
                    <a:cubicBezTo>
                      <a:pt x="617329" y="521967"/>
                      <a:pt x="425909" y="945105"/>
                      <a:pt x="189781" y="945105"/>
                    </a:cubicBezTo>
                    <a:cubicBezTo>
                      <a:pt x="130749" y="945105"/>
                      <a:pt x="74511" y="918659"/>
                      <a:pt x="23360" y="870834"/>
                    </a:cubicBezTo>
                    <a:lnTo>
                      <a:pt x="0" y="845959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280037CB-1251-BDBD-37FE-48A7B7201E33}"/>
              </a:ext>
            </a:extLst>
          </p:cNvPr>
          <p:cNvGrpSpPr/>
          <p:nvPr/>
        </p:nvGrpSpPr>
        <p:grpSpPr>
          <a:xfrm>
            <a:off x="362490" y="2198944"/>
            <a:ext cx="9092798" cy="210951"/>
            <a:chOff x="497505" y="1731429"/>
            <a:chExt cx="4815414" cy="360040"/>
          </a:xfrm>
        </p:grpSpPr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C8A3BBB4-C785-F1CA-3933-CE6E84B30A1B}"/>
                </a:ext>
              </a:extLst>
            </p:cNvPr>
            <p:cNvGrpSpPr/>
            <p:nvPr/>
          </p:nvGrpSpPr>
          <p:grpSpPr>
            <a:xfrm>
              <a:off x="497505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6D034368-F631-3A7B-DD71-D7F1357716F0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9935F6A4-7A47-4E9F-7703-C97A393DFF1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08EEA6F3-528B-D06B-C8B2-84FE51353597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F8FA6C18-4BC1-AB3B-BFE9-7CA04B7CDA8D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F3EF48CC-94BD-6222-B6F0-72D3E38489FF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BF2AEA8A-806D-86A5-C7DF-18B7FCF0A5AF}"/>
                </a:ext>
              </a:extLst>
            </p:cNvPr>
            <p:cNvGrpSpPr/>
            <p:nvPr/>
          </p:nvGrpSpPr>
          <p:grpSpPr>
            <a:xfrm>
              <a:off x="861036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08F10448-DE05-7F1D-EA1B-A79D20CE42F8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CBF78FFB-643D-9BE4-AC89-847F0EC4F265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815FE2CE-A310-96CD-6951-56A04E5FE6A0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18E9AD6E-F584-598B-3717-FBDE678D13E9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2397735B-D548-D680-4D7E-CCED33D31329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EF1E0BE0-2967-4BD9-0CC2-B214A4369D9E}"/>
                </a:ext>
              </a:extLst>
            </p:cNvPr>
            <p:cNvGrpSpPr/>
            <p:nvPr/>
          </p:nvGrpSpPr>
          <p:grpSpPr>
            <a:xfrm>
              <a:off x="1224568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0C6DB33B-F77C-25BD-FFBD-697D68D85464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DD59C7E0-C627-46F0-892B-687D5B5A1764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12462760-EEF6-8A58-1432-0229DDFF6CEE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AC9D2F06-AFAF-5849-6DFA-21D41E2B8A50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93E66F1D-4565-BCF4-3515-C261BE71B320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DE2F897D-A998-9FF4-5159-4BAAE09EC894}"/>
                </a:ext>
              </a:extLst>
            </p:cNvPr>
            <p:cNvGrpSpPr/>
            <p:nvPr/>
          </p:nvGrpSpPr>
          <p:grpSpPr>
            <a:xfrm>
              <a:off x="1588948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5E7FE01E-5456-6C61-CE43-BB8935C57FCF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D3BCCF42-FCF6-F028-5CA7-068C809AEF7D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111C5CD2-E7E3-33FC-D878-613991AE5B48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BFAFD3C9-2C7E-81B6-0C7B-243C6CEDF57C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B363A2F4-171A-65C8-96C9-3A7B50D09AA2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E75D8709-03D0-A682-B80E-0CA2C928ED07}"/>
                </a:ext>
              </a:extLst>
            </p:cNvPr>
            <p:cNvGrpSpPr/>
            <p:nvPr/>
          </p:nvGrpSpPr>
          <p:grpSpPr>
            <a:xfrm>
              <a:off x="1952480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9ECF1A8D-127F-4FF5-D04E-618402D6E8D7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A90DBA5E-A831-2FF1-E9E4-CCA4723E91ED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E9BD2857-3A2D-4292-2739-2ADAC66C98DB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013326F4-7584-879C-4D47-EE4176F6C0C6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39EBCE0E-16A6-49A5-DAA4-661004A9BC9B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3AB2FB03-409E-7E35-DE04-E5BE12C7C261}"/>
                </a:ext>
              </a:extLst>
            </p:cNvPr>
            <p:cNvGrpSpPr/>
            <p:nvPr/>
          </p:nvGrpSpPr>
          <p:grpSpPr>
            <a:xfrm>
              <a:off x="2316011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914829A7-D845-69EF-C799-16C8EB940F4A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2676272A-C1FF-6895-05C9-64F06553FC13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F487D34F-1009-899E-AFD1-EEC2F22727AC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E2441686-C0B6-19D0-4890-FE18F842627F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5FB7952E-D42C-4321-2DF2-F4875C6B4584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C7DB8755-4598-BC07-3A89-677A1295BCDA}"/>
                </a:ext>
              </a:extLst>
            </p:cNvPr>
            <p:cNvGrpSpPr/>
            <p:nvPr/>
          </p:nvGrpSpPr>
          <p:grpSpPr>
            <a:xfrm>
              <a:off x="2680393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7A02F38F-8469-EF6F-8B06-12069085B680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97FADB93-97D7-4ADD-CEF2-A91B2846203B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8EF74EF2-8645-9FBB-3B1D-06BA5DCF946B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3A6A2019-3CBC-C8EA-189E-AD6536EA4DC6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29F44D9D-38C3-B532-5535-E3266507CA13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76C6355A-2FDD-8A43-E212-06AED4B5E669}"/>
                </a:ext>
              </a:extLst>
            </p:cNvPr>
            <p:cNvGrpSpPr/>
            <p:nvPr/>
          </p:nvGrpSpPr>
          <p:grpSpPr>
            <a:xfrm>
              <a:off x="3043924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814C23F3-9967-CAE7-1C50-D27C02499641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74FA9951-2386-1C6E-54A6-89B520900A96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0496F43D-7969-0B53-9B65-5F775E3E913C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61007231-1F06-76BC-2B43-4377E153145B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37703E63-FDF3-2107-73B1-3C5C013404A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EDC140BE-8C80-171B-34BE-E0FF6ABFFF65}"/>
                </a:ext>
              </a:extLst>
            </p:cNvPr>
            <p:cNvGrpSpPr/>
            <p:nvPr/>
          </p:nvGrpSpPr>
          <p:grpSpPr>
            <a:xfrm>
              <a:off x="3407455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FFB9CB09-D814-1BF6-39FA-81AC5C31FAF1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236BDD29-20B2-756F-C7B2-1835E07F3BBD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37279921-7457-6141-89C7-DD3943FB0DCA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4CA795DC-F4B9-0D5D-FFB5-0237207974CD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89F2D190-9A23-31A4-A4C1-F039A38D5A4C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F781D91D-6246-337A-2070-716D394B1138}"/>
                </a:ext>
              </a:extLst>
            </p:cNvPr>
            <p:cNvGrpSpPr/>
            <p:nvPr/>
          </p:nvGrpSpPr>
          <p:grpSpPr>
            <a:xfrm>
              <a:off x="3771836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7478372A-2984-47EB-2E7C-424EA9900B26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9C98B63E-4A6A-B7E2-81DA-681E3840AC5B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5CA0F09C-7B4C-A7A7-6A5D-AD1DCF8FB833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AEDB5B86-5032-7A77-B677-404E491E3DA3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CB648FE8-B9E5-018D-CA1C-36DA18F64751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D5CBAF57-9C15-7F7E-84D7-E74351EB8BE6}"/>
                </a:ext>
              </a:extLst>
            </p:cNvPr>
            <p:cNvGrpSpPr/>
            <p:nvPr/>
          </p:nvGrpSpPr>
          <p:grpSpPr>
            <a:xfrm>
              <a:off x="4135367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CF172559-B069-EA96-A376-76518127B773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1DBE2E67-291B-2AD3-5CCF-49EAF025CCC5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4F2D92BC-E694-64C2-F8AE-E71BECBE8314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49B814EC-041F-E6AF-945E-A6F1476CBD55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FD031B00-E99A-AC52-0F84-CF25DBAFFE92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22C66DB5-268A-4F1D-90E6-AFC22A7A3955}"/>
                </a:ext>
              </a:extLst>
            </p:cNvPr>
            <p:cNvGrpSpPr/>
            <p:nvPr/>
          </p:nvGrpSpPr>
          <p:grpSpPr>
            <a:xfrm>
              <a:off x="4498899" y="1731429"/>
              <a:ext cx="450489" cy="360040"/>
              <a:chOff x="1487615" y="1232891"/>
              <a:chExt cx="1234658" cy="1791064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E32783CD-3BD3-3225-C102-86A0044BB4B5}"/>
                  </a:ext>
                </a:extLst>
              </p:cNvPr>
              <p:cNvGrpSpPr/>
              <p:nvPr/>
            </p:nvGrpSpPr>
            <p:grpSpPr>
              <a:xfrm>
                <a:off x="1487615" y="1232891"/>
                <a:ext cx="1234658" cy="1791064"/>
                <a:chOff x="1487615" y="1232891"/>
                <a:chExt cx="1234658" cy="1791064"/>
              </a:xfrm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FA536DBA-41EC-EC0C-9910-9AD1692C2B56}"/>
                    </a:ext>
                  </a:extLst>
                </p:cNvPr>
                <p:cNvSpPr/>
                <p:nvPr/>
              </p:nvSpPr>
              <p:spPr>
                <a:xfrm>
                  <a:off x="1867177" y="1232891"/>
                  <a:ext cx="475534" cy="1691918"/>
                </a:xfrm>
                <a:custGeom>
                  <a:avLst/>
                  <a:gdLst>
                    <a:gd name="connsiteX0" fmla="*/ 237767 w 475534"/>
                    <a:gd name="connsiteY0" fmla="*/ 0 h 1691918"/>
                    <a:gd name="connsiteX1" fmla="*/ 251781 w 475534"/>
                    <a:gd name="connsiteY1" fmla="*/ 14923 h 1691918"/>
                    <a:gd name="connsiteX2" fmla="*/ 475534 w 475534"/>
                    <a:gd name="connsiteY2" fmla="*/ 845959 h 1691918"/>
                    <a:gd name="connsiteX3" fmla="*/ 251781 w 475534"/>
                    <a:gd name="connsiteY3" fmla="*/ 1676995 h 1691918"/>
                    <a:gd name="connsiteX4" fmla="*/ 237767 w 475534"/>
                    <a:gd name="connsiteY4" fmla="*/ 1691918 h 1691918"/>
                    <a:gd name="connsiteX5" fmla="*/ 223753 w 475534"/>
                    <a:gd name="connsiteY5" fmla="*/ 1676995 h 1691918"/>
                    <a:gd name="connsiteX6" fmla="*/ 0 w 475534"/>
                    <a:gd name="connsiteY6" fmla="*/ 845959 h 1691918"/>
                    <a:gd name="connsiteX7" fmla="*/ 223753 w 475534"/>
                    <a:gd name="connsiteY7" fmla="*/ 14923 h 1691918"/>
                    <a:gd name="connsiteX8" fmla="*/ 237767 w 475534"/>
                    <a:gd name="connsiteY8" fmla="*/ 0 h 169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5534" h="1691918">
                      <a:moveTo>
                        <a:pt x="237767" y="0"/>
                      </a:moveTo>
                      <a:lnTo>
                        <a:pt x="251781" y="14923"/>
                      </a:lnTo>
                      <a:cubicBezTo>
                        <a:pt x="385058" y="174967"/>
                        <a:pt x="475534" y="487107"/>
                        <a:pt x="475534" y="845959"/>
                      </a:cubicBezTo>
                      <a:cubicBezTo>
                        <a:pt x="475534" y="1204811"/>
                        <a:pt x="385058" y="1516952"/>
                        <a:pt x="251781" y="1676995"/>
                      </a:cubicBezTo>
                      <a:lnTo>
                        <a:pt x="237767" y="1691918"/>
                      </a:lnTo>
                      <a:lnTo>
                        <a:pt x="223753" y="1676995"/>
                      </a:lnTo>
                      <a:cubicBezTo>
                        <a:pt x="90476" y="1516952"/>
                        <a:pt x="0" y="1204811"/>
                        <a:pt x="0" y="845959"/>
                      </a:cubicBezTo>
                      <a:cubicBezTo>
                        <a:pt x="0" y="487107"/>
                        <a:pt x="90476" y="174967"/>
                        <a:pt x="223753" y="14923"/>
                      </a:cubicBezTo>
                      <a:lnTo>
                        <a:pt x="237767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21F1ADE7-250F-DFB8-4814-F801C12E4A3B}"/>
                    </a:ext>
                  </a:extLst>
                </p:cNvPr>
                <p:cNvSpPr/>
                <p:nvPr/>
              </p:nvSpPr>
              <p:spPr>
                <a:xfrm>
                  <a:off x="1487615" y="2078850"/>
                  <a:ext cx="617329" cy="945105"/>
                </a:xfrm>
                <a:custGeom>
                  <a:avLst/>
                  <a:gdLst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427548 w 617329"/>
                    <a:gd name="connsiteY10" fmla="*/ 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10" fmla="*/ 518988 w 617329"/>
                    <a:gd name="connsiteY10" fmla="*/ 91440 h 1890210"/>
                    <a:gd name="connsiteX0" fmla="*/ 427548 w 617329"/>
                    <a:gd name="connsiteY0" fmla="*/ 0 h 1890210"/>
                    <a:gd name="connsiteX1" fmla="*/ 593969 w 617329"/>
                    <a:gd name="connsiteY1" fmla="*/ 74271 h 1890210"/>
                    <a:gd name="connsiteX2" fmla="*/ 617329 w 617329"/>
                    <a:gd name="connsiteY2" fmla="*/ 99146 h 1890210"/>
                    <a:gd name="connsiteX3" fmla="*/ 603315 w 617329"/>
                    <a:gd name="connsiteY3" fmla="*/ 114069 h 1890210"/>
                    <a:gd name="connsiteX4" fmla="*/ 379562 w 617329"/>
                    <a:gd name="connsiteY4" fmla="*/ 945105 h 1890210"/>
                    <a:gd name="connsiteX5" fmla="*/ 603315 w 617329"/>
                    <a:gd name="connsiteY5" fmla="*/ 1776141 h 1890210"/>
                    <a:gd name="connsiteX6" fmla="*/ 617329 w 617329"/>
                    <a:gd name="connsiteY6" fmla="*/ 1791064 h 1890210"/>
                    <a:gd name="connsiteX7" fmla="*/ 593969 w 617329"/>
                    <a:gd name="connsiteY7" fmla="*/ 1815939 h 1890210"/>
                    <a:gd name="connsiteX8" fmla="*/ 427548 w 617329"/>
                    <a:gd name="connsiteY8" fmla="*/ 1890210 h 1890210"/>
                    <a:gd name="connsiteX9" fmla="*/ 0 w 617329"/>
                    <a:gd name="connsiteY9" fmla="*/ 945105 h 1890210"/>
                    <a:gd name="connsiteX0" fmla="*/ 593969 w 617329"/>
                    <a:gd name="connsiteY0" fmla="*/ 0 h 1815939"/>
                    <a:gd name="connsiteX1" fmla="*/ 617329 w 617329"/>
                    <a:gd name="connsiteY1" fmla="*/ 24875 h 1815939"/>
                    <a:gd name="connsiteX2" fmla="*/ 603315 w 617329"/>
                    <a:gd name="connsiteY2" fmla="*/ 39798 h 1815939"/>
                    <a:gd name="connsiteX3" fmla="*/ 379562 w 617329"/>
                    <a:gd name="connsiteY3" fmla="*/ 870834 h 1815939"/>
                    <a:gd name="connsiteX4" fmla="*/ 603315 w 617329"/>
                    <a:gd name="connsiteY4" fmla="*/ 1701870 h 1815939"/>
                    <a:gd name="connsiteX5" fmla="*/ 617329 w 617329"/>
                    <a:gd name="connsiteY5" fmla="*/ 1716793 h 1815939"/>
                    <a:gd name="connsiteX6" fmla="*/ 593969 w 617329"/>
                    <a:gd name="connsiteY6" fmla="*/ 1741668 h 1815939"/>
                    <a:gd name="connsiteX7" fmla="*/ 427548 w 617329"/>
                    <a:gd name="connsiteY7" fmla="*/ 1815939 h 1815939"/>
                    <a:gd name="connsiteX8" fmla="*/ 0 w 617329"/>
                    <a:gd name="connsiteY8" fmla="*/ 870834 h 1815939"/>
                    <a:gd name="connsiteX0" fmla="*/ 593969 w 617329"/>
                    <a:gd name="connsiteY0" fmla="*/ 0 h 1815939"/>
                    <a:gd name="connsiteX1" fmla="*/ 603315 w 617329"/>
                    <a:gd name="connsiteY1" fmla="*/ 39798 h 1815939"/>
                    <a:gd name="connsiteX2" fmla="*/ 379562 w 617329"/>
                    <a:gd name="connsiteY2" fmla="*/ 870834 h 1815939"/>
                    <a:gd name="connsiteX3" fmla="*/ 603315 w 617329"/>
                    <a:gd name="connsiteY3" fmla="*/ 1701870 h 1815939"/>
                    <a:gd name="connsiteX4" fmla="*/ 617329 w 617329"/>
                    <a:gd name="connsiteY4" fmla="*/ 1716793 h 1815939"/>
                    <a:gd name="connsiteX5" fmla="*/ 593969 w 617329"/>
                    <a:gd name="connsiteY5" fmla="*/ 1741668 h 1815939"/>
                    <a:gd name="connsiteX6" fmla="*/ 427548 w 617329"/>
                    <a:gd name="connsiteY6" fmla="*/ 1815939 h 1815939"/>
                    <a:gd name="connsiteX7" fmla="*/ 0 w 617329"/>
                    <a:gd name="connsiteY7" fmla="*/ 870834 h 1815939"/>
                    <a:gd name="connsiteX0" fmla="*/ 603315 w 617329"/>
                    <a:gd name="connsiteY0" fmla="*/ 0 h 1776141"/>
                    <a:gd name="connsiteX1" fmla="*/ 379562 w 617329"/>
                    <a:gd name="connsiteY1" fmla="*/ 831036 h 1776141"/>
                    <a:gd name="connsiteX2" fmla="*/ 603315 w 617329"/>
                    <a:gd name="connsiteY2" fmla="*/ 1662072 h 1776141"/>
                    <a:gd name="connsiteX3" fmla="*/ 617329 w 617329"/>
                    <a:gd name="connsiteY3" fmla="*/ 1676995 h 1776141"/>
                    <a:gd name="connsiteX4" fmla="*/ 593969 w 617329"/>
                    <a:gd name="connsiteY4" fmla="*/ 1701870 h 1776141"/>
                    <a:gd name="connsiteX5" fmla="*/ 427548 w 617329"/>
                    <a:gd name="connsiteY5" fmla="*/ 1776141 h 1776141"/>
                    <a:gd name="connsiteX6" fmla="*/ 0 w 617329"/>
                    <a:gd name="connsiteY6" fmla="*/ 831036 h 1776141"/>
                    <a:gd name="connsiteX0" fmla="*/ 379562 w 617329"/>
                    <a:gd name="connsiteY0" fmla="*/ 0 h 945105"/>
                    <a:gd name="connsiteX1" fmla="*/ 603315 w 617329"/>
                    <a:gd name="connsiteY1" fmla="*/ 831036 h 945105"/>
                    <a:gd name="connsiteX2" fmla="*/ 617329 w 617329"/>
                    <a:gd name="connsiteY2" fmla="*/ 845959 h 945105"/>
                    <a:gd name="connsiteX3" fmla="*/ 593969 w 617329"/>
                    <a:gd name="connsiteY3" fmla="*/ 870834 h 945105"/>
                    <a:gd name="connsiteX4" fmla="*/ 427548 w 617329"/>
                    <a:gd name="connsiteY4" fmla="*/ 945105 h 945105"/>
                    <a:gd name="connsiteX5" fmla="*/ 0 w 617329"/>
                    <a:gd name="connsiteY5" fmla="*/ 0 h 945105"/>
                    <a:gd name="connsiteX0" fmla="*/ 603315 w 617329"/>
                    <a:gd name="connsiteY0" fmla="*/ 831036 h 945105"/>
                    <a:gd name="connsiteX1" fmla="*/ 617329 w 617329"/>
                    <a:gd name="connsiteY1" fmla="*/ 845959 h 945105"/>
                    <a:gd name="connsiteX2" fmla="*/ 593969 w 617329"/>
                    <a:gd name="connsiteY2" fmla="*/ 870834 h 945105"/>
                    <a:gd name="connsiteX3" fmla="*/ 427548 w 617329"/>
                    <a:gd name="connsiteY3" fmla="*/ 945105 h 945105"/>
                    <a:gd name="connsiteX4" fmla="*/ 0 w 617329"/>
                    <a:gd name="connsiteY4" fmla="*/ 0 h 945105"/>
                    <a:gd name="connsiteX0" fmla="*/ 617329 w 617329"/>
                    <a:gd name="connsiteY0" fmla="*/ 845959 h 945105"/>
                    <a:gd name="connsiteX1" fmla="*/ 593969 w 617329"/>
                    <a:gd name="connsiteY1" fmla="*/ 870834 h 945105"/>
                    <a:gd name="connsiteX2" fmla="*/ 427548 w 617329"/>
                    <a:gd name="connsiteY2" fmla="*/ 945105 h 945105"/>
                    <a:gd name="connsiteX3" fmla="*/ 0 w 617329"/>
                    <a:gd name="connsiteY3" fmla="*/ 0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845959"/>
                      </a:moveTo>
                      <a:lnTo>
                        <a:pt x="593969" y="870834"/>
                      </a:lnTo>
                      <a:cubicBezTo>
                        <a:pt x="542818" y="918659"/>
                        <a:pt x="486580" y="945105"/>
                        <a:pt x="427548" y="945105"/>
                      </a:cubicBezTo>
                      <a:cubicBezTo>
                        <a:pt x="191420" y="945105"/>
                        <a:pt x="0" y="521967"/>
                        <a:pt x="0" y="0"/>
                      </a:cubicBez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3CD5F6A2-4026-B4CF-F02F-FA362E76AAE0}"/>
                    </a:ext>
                  </a:extLst>
                </p:cNvPr>
                <p:cNvSpPr/>
                <p:nvPr/>
              </p:nvSpPr>
              <p:spPr>
                <a:xfrm>
                  <a:off x="2104944" y="2078850"/>
                  <a:ext cx="617329" cy="945105"/>
                </a:xfrm>
                <a:custGeom>
                  <a:avLst/>
                  <a:gdLst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0 w 617329"/>
                    <a:gd name="connsiteY8" fmla="*/ 99146 h 1890210"/>
                    <a:gd name="connsiteX9" fmla="*/ 23360 w 617329"/>
                    <a:gd name="connsiteY9" fmla="*/ 74271 h 1890210"/>
                    <a:gd name="connsiteX10" fmla="*/ 189781 w 617329"/>
                    <a:gd name="connsiteY10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4014 w 617329"/>
                    <a:gd name="connsiteY7" fmla="*/ 114069 h 1890210"/>
                    <a:gd name="connsiteX8" fmla="*/ 23360 w 617329"/>
                    <a:gd name="connsiteY8" fmla="*/ 74271 h 1890210"/>
                    <a:gd name="connsiteX9" fmla="*/ 189781 w 617329"/>
                    <a:gd name="connsiteY9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23360 w 617329"/>
                    <a:gd name="connsiteY7" fmla="*/ 74271 h 1890210"/>
                    <a:gd name="connsiteX8" fmla="*/ 189781 w 617329"/>
                    <a:gd name="connsiteY8" fmla="*/ 0 h 1890210"/>
                    <a:gd name="connsiteX0" fmla="*/ 189781 w 617329"/>
                    <a:gd name="connsiteY0" fmla="*/ 0 h 1890210"/>
                    <a:gd name="connsiteX1" fmla="*/ 617329 w 617329"/>
                    <a:gd name="connsiteY1" fmla="*/ 945105 h 1890210"/>
                    <a:gd name="connsiteX2" fmla="*/ 189781 w 617329"/>
                    <a:gd name="connsiteY2" fmla="*/ 1890210 h 1890210"/>
                    <a:gd name="connsiteX3" fmla="*/ 23360 w 617329"/>
                    <a:gd name="connsiteY3" fmla="*/ 1815939 h 1890210"/>
                    <a:gd name="connsiteX4" fmla="*/ 0 w 617329"/>
                    <a:gd name="connsiteY4" fmla="*/ 1791064 h 1890210"/>
                    <a:gd name="connsiteX5" fmla="*/ 14014 w 617329"/>
                    <a:gd name="connsiteY5" fmla="*/ 1776141 h 1890210"/>
                    <a:gd name="connsiteX6" fmla="*/ 237767 w 617329"/>
                    <a:gd name="connsiteY6" fmla="*/ 945105 h 1890210"/>
                    <a:gd name="connsiteX7" fmla="*/ 189781 w 617329"/>
                    <a:gd name="connsiteY7" fmla="*/ 0 h 1890210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237767 w 617492"/>
                    <a:gd name="connsiteY6" fmla="*/ 11112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6" fmla="*/ 329207 w 617492"/>
                    <a:gd name="connsiteY6" fmla="*/ 202563 h 1056228"/>
                    <a:gd name="connsiteX0" fmla="*/ 237767 w 617492"/>
                    <a:gd name="connsiteY0" fmla="*/ 111123 h 1056228"/>
                    <a:gd name="connsiteX1" fmla="*/ 617329 w 617492"/>
                    <a:gd name="connsiteY1" fmla="*/ 111123 h 1056228"/>
                    <a:gd name="connsiteX2" fmla="*/ 189781 w 617492"/>
                    <a:gd name="connsiteY2" fmla="*/ 1056228 h 1056228"/>
                    <a:gd name="connsiteX3" fmla="*/ 23360 w 617492"/>
                    <a:gd name="connsiteY3" fmla="*/ 981957 h 1056228"/>
                    <a:gd name="connsiteX4" fmla="*/ 0 w 617492"/>
                    <a:gd name="connsiteY4" fmla="*/ 957082 h 1056228"/>
                    <a:gd name="connsiteX5" fmla="*/ 14014 w 617492"/>
                    <a:gd name="connsiteY5" fmla="*/ 942159 h 1056228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  <a:gd name="connsiteX4" fmla="*/ 14014 w 617329"/>
                    <a:gd name="connsiteY4" fmla="*/ 831036 h 945105"/>
                    <a:gd name="connsiteX0" fmla="*/ 617329 w 617329"/>
                    <a:gd name="connsiteY0" fmla="*/ 0 h 945105"/>
                    <a:gd name="connsiteX1" fmla="*/ 189781 w 617329"/>
                    <a:gd name="connsiteY1" fmla="*/ 945105 h 945105"/>
                    <a:gd name="connsiteX2" fmla="*/ 23360 w 617329"/>
                    <a:gd name="connsiteY2" fmla="*/ 870834 h 945105"/>
                    <a:gd name="connsiteX3" fmla="*/ 0 w 617329"/>
                    <a:gd name="connsiteY3" fmla="*/ 845959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17329" h="945105">
                      <a:moveTo>
                        <a:pt x="617329" y="0"/>
                      </a:moveTo>
                      <a:cubicBezTo>
                        <a:pt x="617329" y="521967"/>
                        <a:pt x="425909" y="945105"/>
                        <a:pt x="189781" y="945105"/>
                      </a:cubicBezTo>
                      <a:cubicBezTo>
                        <a:pt x="130749" y="945105"/>
                        <a:pt x="74511" y="918659"/>
                        <a:pt x="23360" y="870834"/>
                      </a:cubicBezTo>
                      <a:lnTo>
                        <a:pt x="0" y="845959"/>
                      </a:lnTo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9EA60679-8042-5772-A84E-909DCA1F435E}"/>
                  </a:ext>
                </a:extLst>
              </p:cNvPr>
              <p:cNvSpPr/>
              <p:nvPr/>
            </p:nvSpPr>
            <p:spPr>
              <a:xfrm>
                <a:off x="2483948" y="1655208"/>
                <a:ext cx="238139" cy="423642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0 w 475534"/>
                  <a:gd name="connsiteY5" fmla="*/ 845959 h 1691918"/>
                  <a:gd name="connsiteX6" fmla="*/ 223753 w 475534"/>
                  <a:gd name="connsiteY6" fmla="*/ 14923 h 1691918"/>
                  <a:gd name="connsiteX7" fmla="*/ 237767 w 475534"/>
                  <a:gd name="connsiteY7" fmla="*/ 0 h 1691918"/>
                  <a:gd name="connsiteX0" fmla="*/ 237767 w 475534"/>
                  <a:gd name="connsiteY0" fmla="*/ 0 h 1676995"/>
                  <a:gd name="connsiteX1" fmla="*/ 251781 w 475534"/>
                  <a:gd name="connsiteY1" fmla="*/ 14923 h 1676995"/>
                  <a:gd name="connsiteX2" fmla="*/ 475534 w 475534"/>
                  <a:gd name="connsiteY2" fmla="*/ 845959 h 1676995"/>
                  <a:gd name="connsiteX3" fmla="*/ 251781 w 475534"/>
                  <a:gd name="connsiteY3" fmla="*/ 1676995 h 1676995"/>
                  <a:gd name="connsiteX4" fmla="*/ 0 w 475534"/>
                  <a:gd name="connsiteY4" fmla="*/ 845959 h 1676995"/>
                  <a:gd name="connsiteX5" fmla="*/ 223753 w 475534"/>
                  <a:gd name="connsiteY5" fmla="*/ 14923 h 1676995"/>
                  <a:gd name="connsiteX6" fmla="*/ 237767 w 475534"/>
                  <a:gd name="connsiteY6" fmla="*/ 0 h 1676995"/>
                  <a:gd name="connsiteX0" fmla="*/ 251781 w 475534"/>
                  <a:gd name="connsiteY0" fmla="*/ 1676995 h 1768435"/>
                  <a:gd name="connsiteX1" fmla="*/ 0 w 475534"/>
                  <a:gd name="connsiteY1" fmla="*/ 845959 h 1768435"/>
                  <a:gd name="connsiteX2" fmla="*/ 223753 w 475534"/>
                  <a:gd name="connsiteY2" fmla="*/ 14923 h 1768435"/>
                  <a:gd name="connsiteX3" fmla="*/ 237767 w 475534"/>
                  <a:gd name="connsiteY3" fmla="*/ 0 h 1768435"/>
                  <a:gd name="connsiteX4" fmla="*/ 251781 w 475534"/>
                  <a:gd name="connsiteY4" fmla="*/ 14923 h 1768435"/>
                  <a:gd name="connsiteX5" fmla="*/ 475534 w 475534"/>
                  <a:gd name="connsiteY5" fmla="*/ 845959 h 1768435"/>
                  <a:gd name="connsiteX6" fmla="*/ 343221 w 475534"/>
                  <a:gd name="connsiteY6" fmla="*/ 1768435 h 1768435"/>
                  <a:gd name="connsiteX0" fmla="*/ 0 w 475534"/>
                  <a:gd name="connsiteY0" fmla="*/ 845959 h 1768435"/>
                  <a:gd name="connsiteX1" fmla="*/ 223753 w 475534"/>
                  <a:gd name="connsiteY1" fmla="*/ 14923 h 1768435"/>
                  <a:gd name="connsiteX2" fmla="*/ 237767 w 475534"/>
                  <a:gd name="connsiteY2" fmla="*/ 0 h 1768435"/>
                  <a:gd name="connsiteX3" fmla="*/ 251781 w 475534"/>
                  <a:gd name="connsiteY3" fmla="*/ 14923 h 1768435"/>
                  <a:gd name="connsiteX4" fmla="*/ 475534 w 475534"/>
                  <a:gd name="connsiteY4" fmla="*/ 845959 h 1768435"/>
                  <a:gd name="connsiteX5" fmla="*/ 343221 w 475534"/>
                  <a:gd name="connsiteY5" fmla="*/ 1768435 h 1768435"/>
                  <a:gd name="connsiteX0" fmla="*/ 0 w 475534"/>
                  <a:gd name="connsiteY0" fmla="*/ 845959 h 845959"/>
                  <a:gd name="connsiteX1" fmla="*/ 223753 w 475534"/>
                  <a:gd name="connsiteY1" fmla="*/ 14923 h 845959"/>
                  <a:gd name="connsiteX2" fmla="*/ 237767 w 475534"/>
                  <a:gd name="connsiteY2" fmla="*/ 0 h 845959"/>
                  <a:gd name="connsiteX3" fmla="*/ 251781 w 475534"/>
                  <a:gd name="connsiteY3" fmla="*/ 14923 h 845959"/>
                  <a:gd name="connsiteX4" fmla="*/ 475534 w 475534"/>
                  <a:gd name="connsiteY4" fmla="*/ 845959 h 845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534" h="845959">
                    <a:moveTo>
                      <a:pt x="0" y="845959"/>
                    </a:move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E8975189-73A8-28C0-BFF5-81F2646F815B}"/>
                </a:ext>
              </a:extLst>
            </p:cNvPr>
            <p:cNvGrpSpPr/>
            <p:nvPr/>
          </p:nvGrpSpPr>
          <p:grpSpPr>
            <a:xfrm>
              <a:off x="4862430" y="1731429"/>
              <a:ext cx="450489" cy="360040"/>
              <a:chOff x="1487615" y="1232891"/>
              <a:chExt cx="1234658" cy="1791064"/>
            </a:xfrm>
          </p:grpSpPr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8B282377-A144-9E2A-9F82-587562EB606F}"/>
                  </a:ext>
                </a:extLst>
              </p:cNvPr>
              <p:cNvSpPr/>
              <p:nvPr/>
            </p:nvSpPr>
            <p:spPr>
              <a:xfrm>
                <a:off x="1867177" y="1232891"/>
                <a:ext cx="475534" cy="1691918"/>
              </a:xfrm>
              <a:custGeom>
                <a:avLst/>
                <a:gdLst>
                  <a:gd name="connsiteX0" fmla="*/ 237767 w 475534"/>
                  <a:gd name="connsiteY0" fmla="*/ 0 h 1691918"/>
                  <a:gd name="connsiteX1" fmla="*/ 251781 w 475534"/>
                  <a:gd name="connsiteY1" fmla="*/ 14923 h 1691918"/>
                  <a:gd name="connsiteX2" fmla="*/ 475534 w 475534"/>
                  <a:gd name="connsiteY2" fmla="*/ 845959 h 1691918"/>
                  <a:gd name="connsiteX3" fmla="*/ 251781 w 475534"/>
                  <a:gd name="connsiteY3" fmla="*/ 1676995 h 1691918"/>
                  <a:gd name="connsiteX4" fmla="*/ 237767 w 475534"/>
                  <a:gd name="connsiteY4" fmla="*/ 1691918 h 1691918"/>
                  <a:gd name="connsiteX5" fmla="*/ 223753 w 475534"/>
                  <a:gd name="connsiteY5" fmla="*/ 1676995 h 1691918"/>
                  <a:gd name="connsiteX6" fmla="*/ 0 w 475534"/>
                  <a:gd name="connsiteY6" fmla="*/ 845959 h 1691918"/>
                  <a:gd name="connsiteX7" fmla="*/ 223753 w 475534"/>
                  <a:gd name="connsiteY7" fmla="*/ 14923 h 1691918"/>
                  <a:gd name="connsiteX8" fmla="*/ 237767 w 475534"/>
                  <a:gd name="connsiteY8" fmla="*/ 0 h 169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5534" h="1691918">
                    <a:moveTo>
                      <a:pt x="237767" y="0"/>
                    </a:moveTo>
                    <a:lnTo>
                      <a:pt x="251781" y="14923"/>
                    </a:lnTo>
                    <a:cubicBezTo>
                      <a:pt x="385058" y="174967"/>
                      <a:pt x="475534" y="487107"/>
                      <a:pt x="475534" y="845959"/>
                    </a:cubicBezTo>
                    <a:cubicBezTo>
                      <a:pt x="475534" y="1204811"/>
                      <a:pt x="385058" y="1516952"/>
                      <a:pt x="251781" y="1676995"/>
                    </a:cubicBezTo>
                    <a:lnTo>
                      <a:pt x="237767" y="1691918"/>
                    </a:lnTo>
                    <a:lnTo>
                      <a:pt x="223753" y="1676995"/>
                    </a:lnTo>
                    <a:cubicBezTo>
                      <a:pt x="90476" y="1516952"/>
                      <a:pt x="0" y="1204811"/>
                      <a:pt x="0" y="845959"/>
                    </a:cubicBezTo>
                    <a:cubicBezTo>
                      <a:pt x="0" y="487107"/>
                      <a:pt x="90476" y="174967"/>
                      <a:pt x="223753" y="14923"/>
                    </a:cubicBezTo>
                    <a:lnTo>
                      <a:pt x="237767" y="0"/>
                    </a:lnTo>
                    <a:close/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C06A2833-AD93-6278-FC92-58A5F7BA4BC7}"/>
                  </a:ext>
                </a:extLst>
              </p:cNvPr>
              <p:cNvSpPr/>
              <p:nvPr/>
            </p:nvSpPr>
            <p:spPr>
              <a:xfrm>
                <a:off x="1487615" y="2078850"/>
                <a:ext cx="617329" cy="945105"/>
              </a:xfrm>
              <a:custGeom>
                <a:avLst/>
                <a:gdLst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10" fmla="*/ 427548 w 617329"/>
                  <a:gd name="connsiteY10" fmla="*/ 0 h 1890210"/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10" fmla="*/ 518988 w 617329"/>
                  <a:gd name="connsiteY10" fmla="*/ 91440 h 1890210"/>
                  <a:gd name="connsiteX0" fmla="*/ 427548 w 617329"/>
                  <a:gd name="connsiteY0" fmla="*/ 0 h 1890210"/>
                  <a:gd name="connsiteX1" fmla="*/ 593969 w 617329"/>
                  <a:gd name="connsiteY1" fmla="*/ 74271 h 1890210"/>
                  <a:gd name="connsiteX2" fmla="*/ 617329 w 617329"/>
                  <a:gd name="connsiteY2" fmla="*/ 99146 h 1890210"/>
                  <a:gd name="connsiteX3" fmla="*/ 603315 w 617329"/>
                  <a:gd name="connsiteY3" fmla="*/ 114069 h 1890210"/>
                  <a:gd name="connsiteX4" fmla="*/ 379562 w 617329"/>
                  <a:gd name="connsiteY4" fmla="*/ 945105 h 1890210"/>
                  <a:gd name="connsiteX5" fmla="*/ 603315 w 617329"/>
                  <a:gd name="connsiteY5" fmla="*/ 1776141 h 1890210"/>
                  <a:gd name="connsiteX6" fmla="*/ 617329 w 617329"/>
                  <a:gd name="connsiteY6" fmla="*/ 1791064 h 1890210"/>
                  <a:gd name="connsiteX7" fmla="*/ 593969 w 617329"/>
                  <a:gd name="connsiteY7" fmla="*/ 1815939 h 1890210"/>
                  <a:gd name="connsiteX8" fmla="*/ 427548 w 617329"/>
                  <a:gd name="connsiteY8" fmla="*/ 1890210 h 1890210"/>
                  <a:gd name="connsiteX9" fmla="*/ 0 w 617329"/>
                  <a:gd name="connsiteY9" fmla="*/ 945105 h 1890210"/>
                  <a:gd name="connsiteX0" fmla="*/ 593969 w 617329"/>
                  <a:gd name="connsiteY0" fmla="*/ 0 h 1815939"/>
                  <a:gd name="connsiteX1" fmla="*/ 617329 w 617329"/>
                  <a:gd name="connsiteY1" fmla="*/ 24875 h 1815939"/>
                  <a:gd name="connsiteX2" fmla="*/ 603315 w 617329"/>
                  <a:gd name="connsiteY2" fmla="*/ 39798 h 1815939"/>
                  <a:gd name="connsiteX3" fmla="*/ 379562 w 617329"/>
                  <a:gd name="connsiteY3" fmla="*/ 870834 h 1815939"/>
                  <a:gd name="connsiteX4" fmla="*/ 603315 w 617329"/>
                  <a:gd name="connsiteY4" fmla="*/ 1701870 h 1815939"/>
                  <a:gd name="connsiteX5" fmla="*/ 617329 w 617329"/>
                  <a:gd name="connsiteY5" fmla="*/ 1716793 h 1815939"/>
                  <a:gd name="connsiteX6" fmla="*/ 593969 w 617329"/>
                  <a:gd name="connsiteY6" fmla="*/ 1741668 h 1815939"/>
                  <a:gd name="connsiteX7" fmla="*/ 427548 w 617329"/>
                  <a:gd name="connsiteY7" fmla="*/ 1815939 h 1815939"/>
                  <a:gd name="connsiteX8" fmla="*/ 0 w 617329"/>
                  <a:gd name="connsiteY8" fmla="*/ 870834 h 1815939"/>
                  <a:gd name="connsiteX0" fmla="*/ 593969 w 617329"/>
                  <a:gd name="connsiteY0" fmla="*/ 0 h 1815939"/>
                  <a:gd name="connsiteX1" fmla="*/ 603315 w 617329"/>
                  <a:gd name="connsiteY1" fmla="*/ 39798 h 1815939"/>
                  <a:gd name="connsiteX2" fmla="*/ 379562 w 617329"/>
                  <a:gd name="connsiteY2" fmla="*/ 870834 h 1815939"/>
                  <a:gd name="connsiteX3" fmla="*/ 603315 w 617329"/>
                  <a:gd name="connsiteY3" fmla="*/ 1701870 h 1815939"/>
                  <a:gd name="connsiteX4" fmla="*/ 617329 w 617329"/>
                  <a:gd name="connsiteY4" fmla="*/ 1716793 h 1815939"/>
                  <a:gd name="connsiteX5" fmla="*/ 593969 w 617329"/>
                  <a:gd name="connsiteY5" fmla="*/ 1741668 h 1815939"/>
                  <a:gd name="connsiteX6" fmla="*/ 427548 w 617329"/>
                  <a:gd name="connsiteY6" fmla="*/ 1815939 h 1815939"/>
                  <a:gd name="connsiteX7" fmla="*/ 0 w 617329"/>
                  <a:gd name="connsiteY7" fmla="*/ 870834 h 1815939"/>
                  <a:gd name="connsiteX0" fmla="*/ 603315 w 617329"/>
                  <a:gd name="connsiteY0" fmla="*/ 0 h 1776141"/>
                  <a:gd name="connsiteX1" fmla="*/ 379562 w 617329"/>
                  <a:gd name="connsiteY1" fmla="*/ 831036 h 1776141"/>
                  <a:gd name="connsiteX2" fmla="*/ 603315 w 617329"/>
                  <a:gd name="connsiteY2" fmla="*/ 1662072 h 1776141"/>
                  <a:gd name="connsiteX3" fmla="*/ 617329 w 617329"/>
                  <a:gd name="connsiteY3" fmla="*/ 1676995 h 1776141"/>
                  <a:gd name="connsiteX4" fmla="*/ 593969 w 617329"/>
                  <a:gd name="connsiteY4" fmla="*/ 1701870 h 1776141"/>
                  <a:gd name="connsiteX5" fmla="*/ 427548 w 617329"/>
                  <a:gd name="connsiteY5" fmla="*/ 1776141 h 1776141"/>
                  <a:gd name="connsiteX6" fmla="*/ 0 w 617329"/>
                  <a:gd name="connsiteY6" fmla="*/ 831036 h 1776141"/>
                  <a:gd name="connsiteX0" fmla="*/ 379562 w 617329"/>
                  <a:gd name="connsiteY0" fmla="*/ 0 h 945105"/>
                  <a:gd name="connsiteX1" fmla="*/ 603315 w 617329"/>
                  <a:gd name="connsiteY1" fmla="*/ 831036 h 945105"/>
                  <a:gd name="connsiteX2" fmla="*/ 617329 w 617329"/>
                  <a:gd name="connsiteY2" fmla="*/ 845959 h 945105"/>
                  <a:gd name="connsiteX3" fmla="*/ 593969 w 617329"/>
                  <a:gd name="connsiteY3" fmla="*/ 870834 h 945105"/>
                  <a:gd name="connsiteX4" fmla="*/ 427548 w 617329"/>
                  <a:gd name="connsiteY4" fmla="*/ 945105 h 945105"/>
                  <a:gd name="connsiteX5" fmla="*/ 0 w 617329"/>
                  <a:gd name="connsiteY5" fmla="*/ 0 h 945105"/>
                  <a:gd name="connsiteX0" fmla="*/ 603315 w 617329"/>
                  <a:gd name="connsiteY0" fmla="*/ 831036 h 945105"/>
                  <a:gd name="connsiteX1" fmla="*/ 617329 w 617329"/>
                  <a:gd name="connsiteY1" fmla="*/ 845959 h 945105"/>
                  <a:gd name="connsiteX2" fmla="*/ 593969 w 617329"/>
                  <a:gd name="connsiteY2" fmla="*/ 870834 h 945105"/>
                  <a:gd name="connsiteX3" fmla="*/ 427548 w 617329"/>
                  <a:gd name="connsiteY3" fmla="*/ 945105 h 945105"/>
                  <a:gd name="connsiteX4" fmla="*/ 0 w 617329"/>
                  <a:gd name="connsiteY4" fmla="*/ 0 h 945105"/>
                  <a:gd name="connsiteX0" fmla="*/ 617329 w 617329"/>
                  <a:gd name="connsiteY0" fmla="*/ 845959 h 945105"/>
                  <a:gd name="connsiteX1" fmla="*/ 593969 w 617329"/>
                  <a:gd name="connsiteY1" fmla="*/ 870834 h 945105"/>
                  <a:gd name="connsiteX2" fmla="*/ 427548 w 617329"/>
                  <a:gd name="connsiteY2" fmla="*/ 945105 h 945105"/>
                  <a:gd name="connsiteX3" fmla="*/ 0 w 617329"/>
                  <a:gd name="connsiteY3" fmla="*/ 0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329" h="945105">
                    <a:moveTo>
                      <a:pt x="617329" y="845959"/>
                    </a:moveTo>
                    <a:lnTo>
                      <a:pt x="593969" y="870834"/>
                    </a:lnTo>
                    <a:cubicBezTo>
                      <a:pt x="542818" y="918659"/>
                      <a:pt x="486580" y="945105"/>
                      <a:pt x="427548" y="945105"/>
                    </a:cubicBezTo>
                    <a:cubicBezTo>
                      <a:pt x="191420" y="945105"/>
                      <a:pt x="0" y="521967"/>
                      <a:pt x="0" y="0"/>
                    </a:cubicBez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13528FB9-9C3F-4265-8693-AC1ED84D3ACC}"/>
                  </a:ext>
                </a:extLst>
              </p:cNvPr>
              <p:cNvSpPr/>
              <p:nvPr/>
            </p:nvSpPr>
            <p:spPr>
              <a:xfrm>
                <a:off x="2104944" y="2078850"/>
                <a:ext cx="617329" cy="945105"/>
              </a:xfrm>
              <a:custGeom>
                <a:avLst/>
                <a:gdLst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4014 w 617329"/>
                  <a:gd name="connsiteY7" fmla="*/ 114069 h 1890210"/>
                  <a:gd name="connsiteX8" fmla="*/ 0 w 617329"/>
                  <a:gd name="connsiteY8" fmla="*/ 99146 h 1890210"/>
                  <a:gd name="connsiteX9" fmla="*/ 23360 w 617329"/>
                  <a:gd name="connsiteY9" fmla="*/ 74271 h 1890210"/>
                  <a:gd name="connsiteX10" fmla="*/ 189781 w 617329"/>
                  <a:gd name="connsiteY10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4014 w 617329"/>
                  <a:gd name="connsiteY7" fmla="*/ 114069 h 1890210"/>
                  <a:gd name="connsiteX8" fmla="*/ 23360 w 617329"/>
                  <a:gd name="connsiteY8" fmla="*/ 74271 h 1890210"/>
                  <a:gd name="connsiteX9" fmla="*/ 189781 w 617329"/>
                  <a:gd name="connsiteY9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23360 w 617329"/>
                  <a:gd name="connsiteY7" fmla="*/ 74271 h 1890210"/>
                  <a:gd name="connsiteX8" fmla="*/ 189781 w 617329"/>
                  <a:gd name="connsiteY8" fmla="*/ 0 h 1890210"/>
                  <a:gd name="connsiteX0" fmla="*/ 189781 w 617329"/>
                  <a:gd name="connsiteY0" fmla="*/ 0 h 1890210"/>
                  <a:gd name="connsiteX1" fmla="*/ 617329 w 617329"/>
                  <a:gd name="connsiteY1" fmla="*/ 945105 h 1890210"/>
                  <a:gd name="connsiteX2" fmla="*/ 189781 w 617329"/>
                  <a:gd name="connsiteY2" fmla="*/ 1890210 h 1890210"/>
                  <a:gd name="connsiteX3" fmla="*/ 23360 w 617329"/>
                  <a:gd name="connsiteY3" fmla="*/ 1815939 h 1890210"/>
                  <a:gd name="connsiteX4" fmla="*/ 0 w 617329"/>
                  <a:gd name="connsiteY4" fmla="*/ 1791064 h 1890210"/>
                  <a:gd name="connsiteX5" fmla="*/ 14014 w 617329"/>
                  <a:gd name="connsiteY5" fmla="*/ 1776141 h 1890210"/>
                  <a:gd name="connsiteX6" fmla="*/ 237767 w 617329"/>
                  <a:gd name="connsiteY6" fmla="*/ 945105 h 1890210"/>
                  <a:gd name="connsiteX7" fmla="*/ 189781 w 617329"/>
                  <a:gd name="connsiteY7" fmla="*/ 0 h 1890210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6" fmla="*/ 237767 w 617492"/>
                  <a:gd name="connsiteY6" fmla="*/ 111123 h 1056228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6" fmla="*/ 329207 w 617492"/>
                  <a:gd name="connsiteY6" fmla="*/ 202563 h 1056228"/>
                  <a:gd name="connsiteX0" fmla="*/ 237767 w 617492"/>
                  <a:gd name="connsiteY0" fmla="*/ 111123 h 1056228"/>
                  <a:gd name="connsiteX1" fmla="*/ 617329 w 617492"/>
                  <a:gd name="connsiteY1" fmla="*/ 111123 h 1056228"/>
                  <a:gd name="connsiteX2" fmla="*/ 189781 w 617492"/>
                  <a:gd name="connsiteY2" fmla="*/ 1056228 h 1056228"/>
                  <a:gd name="connsiteX3" fmla="*/ 23360 w 617492"/>
                  <a:gd name="connsiteY3" fmla="*/ 981957 h 1056228"/>
                  <a:gd name="connsiteX4" fmla="*/ 0 w 617492"/>
                  <a:gd name="connsiteY4" fmla="*/ 957082 h 1056228"/>
                  <a:gd name="connsiteX5" fmla="*/ 14014 w 617492"/>
                  <a:gd name="connsiteY5" fmla="*/ 942159 h 1056228"/>
                  <a:gd name="connsiteX0" fmla="*/ 617329 w 617329"/>
                  <a:gd name="connsiteY0" fmla="*/ 0 h 945105"/>
                  <a:gd name="connsiteX1" fmla="*/ 189781 w 617329"/>
                  <a:gd name="connsiteY1" fmla="*/ 945105 h 945105"/>
                  <a:gd name="connsiteX2" fmla="*/ 23360 w 617329"/>
                  <a:gd name="connsiteY2" fmla="*/ 870834 h 945105"/>
                  <a:gd name="connsiteX3" fmla="*/ 0 w 617329"/>
                  <a:gd name="connsiteY3" fmla="*/ 845959 h 945105"/>
                  <a:gd name="connsiteX4" fmla="*/ 14014 w 617329"/>
                  <a:gd name="connsiteY4" fmla="*/ 831036 h 945105"/>
                  <a:gd name="connsiteX0" fmla="*/ 617329 w 617329"/>
                  <a:gd name="connsiteY0" fmla="*/ 0 h 945105"/>
                  <a:gd name="connsiteX1" fmla="*/ 189781 w 617329"/>
                  <a:gd name="connsiteY1" fmla="*/ 945105 h 945105"/>
                  <a:gd name="connsiteX2" fmla="*/ 23360 w 617329"/>
                  <a:gd name="connsiteY2" fmla="*/ 870834 h 945105"/>
                  <a:gd name="connsiteX3" fmla="*/ 0 w 617329"/>
                  <a:gd name="connsiteY3" fmla="*/ 845959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329" h="945105">
                    <a:moveTo>
                      <a:pt x="617329" y="0"/>
                    </a:moveTo>
                    <a:cubicBezTo>
                      <a:pt x="617329" y="521967"/>
                      <a:pt x="425909" y="945105"/>
                      <a:pt x="189781" y="945105"/>
                    </a:cubicBezTo>
                    <a:cubicBezTo>
                      <a:pt x="130749" y="945105"/>
                      <a:pt x="74511" y="918659"/>
                      <a:pt x="23360" y="870834"/>
                    </a:cubicBezTo>
                    <a:lnTo>
                      <a:pt x="0" y="845959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589774C1-27FD-CCEC-D245-524173972FD9}"/>
              </a:ext>
            </a:extLst>
          </p:cNvPr>
          <p:cNvGrpSpPr/>
          <p:nvPr/>
        </p:nvGrpSpPr>
        <p:grpSpPr>
          <a:xfrm flipV="1">
            <a:off x="450210" y="2634001"/>
            <a:ext cx="9012705" cy="199272"/>
            <a:chOff x="282897" y="330343"/>
            <a:chExt cx="9482546" cy="732963"/>
          </a:xfrm>
        </p:grpSpPr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98D3AF12-EB1B-58B0-1398-733D4ADBD5A6}"/>
                </a:ext>
              </a:extLst>
            </p:cNvPr>
            <p:cNvSpPr/>
            <p:nvPr/>
          </p:nvSpPr>
          <p:spPr>
            <a:xfrm>
              <a:off x="28289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90BD9B8A-9D99-09D9-1789-506D0F915DB1}"/>
                </a:ext>
              </a:extLst>
            </p:cNvPr>
            <p:cNvSpPr/>
            <p:nvPr/>
          </p:nvSpPr>
          <p:spPr>
            <a:xfrm>
              <a:off x="58001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30A04661-06F7-2A9D-4A30-7A17D5BED901}"/>
                </a:ext>
              </a:extLst>
            </p:cNvPr>
            <p:cNvSpPr/>
            <p:nvPr/>
          </p:nvSpPr>
          <p:spPr>
            <a:xfrm>
              <a:off x="87712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27321D5D-1348-B273-0F91-5134D1EF8800}"/>
                </a:ext>
              </a:extLst>
            </p:cNvPr>
            <p:cNvSpPr/>
            <p:nvPr/>
          </p:nvSpPr>
          <p:spPr>
            <a:xfrm>
              <a:off x="117424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F3024DF9-5708-FBBB-FD95-61BD0EF81D47}"/>
                </a:ext>
              </a:extLst>
            </p:cNvPr>
            <p:cNvSpPr/>
            <p:nvPr/>
          </p:nvSpPr>
          <p:spPr>
            <a:xfrm>
              <a:off x="147135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38EA6A22-EBED-E8AB-AB2D-1F6B105D5134}"/>
                </a:ext>
              </a:extLst>
            </p:cNvPr>
            <p:cNvSpPr/>
            <p:nvPr/>
          </p:nvSpPr>
          <p:spPr>
            <a:xfrm>
              <a:off x="176847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BE8B08C9-AFA9-44E8-19B3-2A111563CD6B}"/>
                </a:ext>
              </a:extLst>
            </p:cNvPr>
            <p:cNvSpPr/>
            <p:nvPr/>
          </p:nvSpPr>
          <p:spPr>
            <a:xfrm>
              <a:off x="206558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3E7F9823-9966-17D2-2E00-F88E206C4DE4}"/>
                </a:ext>
              </a:extLst>
            </p:cNvPr>
            <p:cNvSpPr/>
            <p:nvPr/>
          </p:nvSpPr>
          <p:spPr>
            <a:xfrm>
              <a:off x="236270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F7A5DA00-E313-DC29-2AD5-BD53FCD7035A}"/>
                </a:ext>
              </a:extLst>
            </p:cNvPr>
            <p:cNvSpPr/>
            <p:nvPr/>
          </p:nvSpPr>
          <p:spPr>
            <a:xfrm>
              <a:off x="265981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2EEFAB6B-DBFC-3C5A-3CDD-5EF3E84136B1}"/>
                </a:ext>
              </a:extLst>
            </p:cNvPr>
            <p:cNvSpPr/>
            <p:nvPr/>
          </p:nvSpPr>
          <p:spPr>
            <a:xfrm>
              <a:off x="295693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727DEF79-7782-3474-9656-FE25F5BB82AC}"/>
                </a:ext>
              </a:extLst>
            </p:cNvPr>
            <p:cNvSpPr/>
            <p:nvPr/>
          </p:nvSpPr>
          <p:spPr>
            <a:xfrm>
              <a:off x="325404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E6728801-0916-AF18-626A-BFEEEDD5A3A6}"/>
                </a:ext>
              </a:extLst>
            </p:cNvPr>
            <p:cNvSpPr/>
            <p:nvPr/>
          </p:nvSpPr>
          <p:spPr>
            <a:xfrm>
              <a:off x="355116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253D5841-B32D-2C3A-F8C8-9F0BA67F19CC}"/>
                </a:ext>
              </a:extLst>
            </p:cNvPr>
            <p:cNvSpPr/>
            <p:nvPr/>
          </p:nvSpPr>
          <p:spPr>
            <a:xfrm>
              <a:off x="384827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20A06151-BCAA-8465-1C72-8B364665C41C}"/>
                </a:ext>
              </a:extLst>
            </p:cNvPr>
            <p:cNvSpPr/>
            <p:nvPr/>
          </p:nvSpPr>
          <p:spPr>
            <a:xfrm>
              <a:off x="414539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89B18FD8-CB30-4221-B3BB-17EF788F7FF7}"/>
                </a:ext>
              </a:extLst>
            </p:cNvPr>
            <p:cNvSpPr/>
            <p:nvPr/>
          </p:nvSpPr>
          <p:spPr>
            <a:xfrm>
              <a:off x="444250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23B2E670-37FA-3BFC-462E-6ED50BDB3AEB}"/>
                </a:ext>
              </a:extLst>
            </p:cNvPr>
            <p:cNvSpPr/>
            <p:nvPr/>
          </p:nvSpPr>
          <p:spPr>
            <a:xfrm>
              <a:off x="473962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E4F25E49-915B-A674-BD4C-F9243C2CC086}"/>
                </a:ext>
              </a:extLst>
            </p:cNvPr>
            <p:cNvSpPr/>
            <p:nvPr/>
          </p:nvSpPr>
          <p:spPr>
            <a:xfrm>
              <a:off x="503673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76037D53-D59C-EBFC-8AF6-75338DBC943E}"/>
                </a:ext>
              </a:extLst>
            </p:cNvPr>
            <p:cNvSpPr/>
            <p:nvPr/>
          </p:nvSpPr>
          <p:spPr>
            <a:xfrm>
              <a:off x="533385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9C9AD6C3-AB62-51AC-BE98-64255620E598}"/>
                </a:ext>
              </a:extLst>
            </p:cNvPr>
            <p:cNvSpPr/>
            <p:nvPr/>
          </p:nvSpPr>
          <p:spPr>
            <a:xfrm>
              <a:off x="563096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7BF27BF6-53EA-7B52-30F7-567964F07801}"/>
                </a:ext>
              </a:extLst>
            </p:cNvPr>
            <p:cNvSpPr/>
            <p:nvPr/>
          </p:nvSpPr>
          <p:spPr>
            <a:xfrm>
              <a:off x="592808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AD7DB635-4623-091A-7B2A-9C499A66FDE3}"/>
                </a:ext>
              </a:extLst>
            </p:cNvPr>
            <p:cNvSpPr/>
            <p:nvPr/>
          </p:nvSpPr>
          <p:spPr>
            <a:xfrm>
              <a:off x="622519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BB919C27-DEA7-A176-20B2-C6BF8729B292}"/>
                </a:ext>
              </a:extLst>
            </p:cNvPr>
            <p:cNvSpPr/>
            <p:nvPr/>
          </p:nvSpPr>
          <p:spPr>
            <a:xfrm>
              <a:off x="652231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CE71ECB9-6C3C-7BDC-354A-80D6250051C8}"/>
                </a:ext>
              </a:extLst>
            </p:cNvPr>
            <p:cNvSpPr/>
            <p:nvPr/>
          </p:nvSpPr>
          <p:spPr>
            <a:xfrm>
              <a:off x="681942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9BFEE9DC-DA8C-6BD9-5ED1-8685A7567756}"/>
                </a:ext>
              </a:extLst>
            </p:cNvPr>
            <p:cNvSpPr/>
            <p:nvPr/>
          </p:nvSpPr>
          <p:spPr>
            <a:xfrm>
              <a:off x="711654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B36D1670-1BF9-C2AE-F84D-63A73C35DDB7}"/>
                </a:ext>
              </a:extLst>
            </p:cNvPr>
            <p:cNvSpPr/>
            <p:nvPr/>
          </p:nvSpPr>
          <p:spPr>
            <a:xfrm>
              <a:off x="741365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9F50F1A3-DECD-76AF-DF43-51B18585CF3B}"/>
                </a:ext>
              </a:extLst>
            </p:cNvPr>
            <p:cNvSpPr/>
            <p:nvPr/>
          </p:nvSpPr>
          <p:spPr>
            <a:xfrm>
              <a:off x="771077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CC46CC95-11FB-140E-939A-0663A4B30404}"/>
                </a:ext>
              </a:extLst>
            </p:cNvPr>
            <p:cNvSpPr/>
            <p:nvPr/>
          </p:nvSpPr>
          <p:spPr>
            <a:xfrm>
              <a:off x="800788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B34F07D2-BCBF-92BA-C7B3-BBEFABD2EC3F}"/>
                </a:ext>
              </a:extLst>
            </p:cNvPr>
            <p:cNvSpPr/>
            <p:nvPr/>
          </p:nvSpPr>
          <p:spPr>
            <a:xfrm>
              <a:off x="830500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9952F0D9-2FC8-C542-6564-6B9645E6E483}"/>
                </a:ext>
              </a:extLst>
            </p:cNvPr>
            <p:cNvSpPr/>
            <p:nvPr/>
          </p:nvSpPr>
          <p:spPr>
            <a:xfrm>
              <a:off x="860211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9BF0FC18-44A1-2AC5-7C5E-0E9C4D1EE5D4}"/>
                </a:ext>
              </a:extLst>
            </p:cNvPr>
            <p:cNvSpPr/>
            <p:nvPr/>
          </p:nvSpPr>
          <p:spPr>
            <a:xfrm>
              <a:off x="889923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4775EACF-3DD6-E845-340B-7FE41F91CB19}"/>
                </a:ext>
              </a:extLst>
            </p:cNvPr>
            <p:cNvSpPr/>
            <p:nvPr/>
          </p:nvSpPr>
          <p:spPr>
            <a:xfrm>
              <a:off x="919634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38C154EF-C533-35F3-5EF4-0E684C77E9A1}"/>
                </a:ext>
              </a:extLst>
            </p:cNvPr>
            <p:cNvSpPr/>
            <p:nvPr/>
          </p:nvSpPr>
          <p:spPr>
            <a:xfrm>
              <a:off x="9493461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05" name="グループ化 704">
            <a:extLst>
              <a:ext uri="{FF2B5EF4-FFF2-40B4-BE49-F238E27FC236}">
                <a16:creationId xmlns:a16="http://schemas.microsoft.com/office/drawing/2014/main" id="{3F067452-0F07-7D86-C427-4AFDBC5C11AA}"/>
              </a:ext>
            </a:extLst>
          </p:cNvPr>
          <p:cNvGrpSpPr/>
          <p:nvPr/>
        </p:nvGrpSpPr>
        <p:grpSpPr>
          <a:xfrm flipV="1">
            <a:off x="450209" y="3057379"/>
            <a:ext cx="9093301" cy="327316"/>
            <a:chOff x="450210" y="3117710"/>
            <a:chExt cx="6471164" cy="199272"/>
          </a:xfrm>
        </p:grpSpPr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0AEB27A6-5B4D-E940-B05D-3CC533008BAA}"/>
                </a:ext>
              </a:extLst>
            </p:cNvPr>
            <p:cNvSpPr/>
            <p:nvPr/>
          </p:nvSpPr>
          <p:spPr>
            <a:xfrm flipV="1">
              <a:off x="450210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2439F44A-22FE-A39A-6994-5C34D304DACB}"/>
                </a:ext>
              </a:extLst>
            </p:cNvPr>
            <p:cNvSpPr/>
            <p:nvPr/>
          </p:nvSpPr>
          <p:spPr>
            <a:xfrm flipV="1">
              <a:off x="732604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84F36A9A-5198-8885-E39B-ACB70D37E773}"/>
                </a:ext>
              </a:extLst>
            </p:cNvPr>
            <p:cNvSpPr/>
            <p:nvPr/>
          </p:nvSpPr>
          <p:spPr>
            <a:xfrm flipV="1">
              <a:off x="1014997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92B11EB0-9420-3A94-78AF-D5CE5B2C74BC}"/>
                </a:ext>
              </a:extLst>
            </p:cNvPr>
            <p:cNvSpPr/>
            <p:nvPr/>
          </p:nvSpPr>
          <p:spPr>
            <a:xfrm flipV="1">
              <a:off x="1297391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977ACED1-781B-EED5-9DBD-4026F6267A4B}"/>
                </a:ext>
              </a:extLst>
            </p:cNvPr>
            <p:cNvSpPr/>
            <p:nvPr/>
          </p:nvSpPr>
          <p:spPr>
            <a:xfrm flipV="1">
              <a:off x="1579784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7C6FD695-F24A-DFF6-8DD6-64AEE8A37828}"/>
                </a:ext>
              </a:extLst>
            </p:cNvPr>
            <p:cNvSpPr/>
            <p:nvPr/>
          </p:nvSpPr>
          <p:spPr>
            <a:xfrm flipV="1">
              <a:off x="1862178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3B7450E4-421B-A229-DA77-A53B65207096}"/>
                </a:ext>
              </a:extLst>
            </p:cNvPr>
            <p:cNvSpPr/>
            <p:nvPr/>
          </p:nvSpPr>
          <p:spPr>
            <a:xfrm flipV="1">
              <a:off x="2144571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5B10006A-AA72-EDD9-0CA6-32E5C0B1763A}"/>
                </a:ext>
              </a:extLst>
            </p:cNvPr>
            <p:cNvSpPr/>
            <p:nvPr/>
          </p:nvSpPr>
          <p:spPr>
            <a:xfrm flipV="1">
              <a:off x="2426965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4" name="フリーフォーム: 図形 713">
              <a:extLst>
                <a:ext uri="{FF2B5EF4-FFF2-40B4-BE49-F238E27FC236}">
                  <a16:creationId xmlns:a16="http://schemas.microsoft.com/office/drawing/2014/main" id="{AF1C57A4-D448-B8C8-8707-01B35FA749EA}"/>
                </a:ext>
              </a:extLst>
            </p:cNvPr>
            <p:cNvSpPr/>
            <p:nvPr/>
          </p:nvSpPr>
          <p:spPr>
            <a:xfrm flipV="1">
              <a:off x="2709358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5" name="フリーフォーム: 図形 714">
              <a:extLst>
                <a:ext uri="{FF2B5EF4-FFF2-40B4-BE49-F238E27FC236}">
                  <a16:creationId xmlns:a16="http://schemas.microsoft.com/office/drawing/2014/main" id="{87BDD933-9AFA-3725-98CB-1223FE9585D6}"/>
                </a:ext>
              </a:extLst>
            </p:cNvPr>
            <p:cNvSpPr/>
            <p:nvPr/>
          </p:nvSpPr>
          <p:spPr>
            <a:xfrm flipV="1">
              <a:off x="2991752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5628DF7E-047C-2E0A-E0C9-51D89E0294F4}"/>
                </a:ext>
              </a:extLst>
            </p:cNvPr>
            <p:cNvSpPr/>
            <p:nvPr/>
          </p:nvSpPr>
          <p:spPr>
            <a:xfrm flipV="1">
              <a:off x="3274146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7" name="フリーフォーム: 図形 716">
              <a:extLst>
                <a:ext uri="{FF2B5EF4-FFF2-40B4-BE49-F238E27FC236}">
                  <a16:creationId xmlns:a16="http://schemas.microsoft.com/office/drawing/2014/main" id="{D4589C2D-D0F9-CC6F-DC41-7F6266AFE7AE}"/>
                </a:ext>
              </a:extLst>
            </p:cNvPr>
            <p:cNvSpPr/>
            <p:nvPr/>
          </p:nvSpPr>
          <p:spPr>
            <a:xfrm flipV="1">
              <a:off x="3556539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FE11995B-C117-F229-0400-048E05625C31}"/>
                </a:ext>
              </a:extLst>
            </p:cNvPr>
            <p:cNvSpPr/>
            <p:nvPr/>
          </p:nvSpPr>
          <p:spPr>
            <a:xfrm flipV="1">
              <a:off x="3838933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5BA636AA-79F6-1012-02B2-67AF3C104346}"/>
                </a:ext>
              </a:extLst>
            </p:cNvPr>
            <p:cNvSpPr/>
            <p:nvPr/>
          </p:nvSpPr>
          <p:spPr>
            <a:xfrm flipV="1">
              <a:off x="4121326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248F7A31-D56E-4EBA-4E13-AA9C515FB6CF}"/>
                </a:ext>
              </a:extLst>
            </p:cNvPr>
            <p:cNvSpPr/>
            <p:nvPr/>
          </p:nvSpPr>
          <p:spPr>
            <a:xfrm flipV="1">
              <a:off x="4403720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F6ECF942-5C0E-89CB-A04E-84BD0B12C751}"/>
                </a:ext>
              </a:extLst>
            </p:cNvPr>
            <p:cNvSpPr/>
            <p:nvPr/>
          </p:nvSpPr>
          <p:spPr>
            <a:xfrm flipV="1">
              <a:off x="4686113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1B00F6A1-D4D4-D3A5-97CE-7C063759D84A}"/>
                </a:ext>
              </a:extLst>
            </p:cNvPr>
            <p:cNvSpPr/>
            <p:nvPr/>
          </p:nvSpPr>
          <p:spPr>
            <a:xfrm flipV="1">
              <a:off x="4968507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EA66CDD8-FFF9-799D-3EA6-DE38C83982E3}"/>
                </a:ext>
              </a:extLst>
            </p:cNvPr>
            <p:cNvSpPr/>
            <p:nvPr/>
          </p:nvSpPr>
          <p:spPr>
            <a:xfrm flipV="1">
              <a:off x="5250900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BD5E8FE8-56D9-EDD3-C835-1D07FF350477}"/>
                </a:ext>
              </a:extLst>
            </p:cNvPr>
            <p:cNvSpPr/>
            <p:nvPr/>
          </p:nvSpPr>
          <p:spPr>
            <a:xfrm flipV="1">
              <a:off x="5533294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54906420-7F48-C8D6-20D8-E7940C45E1C9}"/>
                </a:ext>
              </a:extLst>
            </p:cNvPr>
            <p:cNvSpPr/>
            <p:nvPr/>
          </p:nvSpPr>
          <p:spPr>
            <a:xfrm flipV="1">
              <a:off x="5815687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9C71FBAC-F5A7-4156-5F9D-399BD9EA44FB}"/>
                </a:ext>
              </a:extLst>
            </p:cNvPr>
            <p:cNvSpPr/>
            <p:nvPr/>
          </p:nvSpPr>
          <p:spPr>
            <a:xfrm flipV="1">
              <a:off x="6098081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DEBAB1E8-C983-8F0F-FA51-AE70644600D8}"/>
                </a:ext>
              </a:extLst>
            </p:cNvPr>
            <p:cNvSpPr/>
            <p:nvPr/>
          </p:nvSpPr>
          <p:spPr>
            <a:xfrm flipV="1">
              <a:off x="6380475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0C180BF8-20E7-773C-C24E-9007C0674999}"/>
                </a:ext>
              </a:extLst>
            </p:cNvPr>
            <p:cNvSpPr/>
            <p:nvPr/>
          </p:nvSpPr>
          <p:spPr>
            <a:xfrm flipV="1">
              <a:off x="6662868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29" name="グループ化 728">
            <a:extLst>
              <a:ext uri="{FF2B5EF4-FFF2-40B4-BE49-F238E27FC236}">
                <a16:creationId xmlns:a16="http://schemas.microsoft.com/office/drawing/2014/main" id="{245B83AD-D9A1-5D02-2C79-850AD83C27C9}"/>
              </a:ext>
            </a:extLst>
          </p:cNvPr>
          <p:cNvGrpSpPr/>
          <p:nvPr/>
        </p:nvGrpSpPr>
        <p:grpSpPr>
          <a:xfrm>
            <a:off x="282897" y="3608801"/>
            <a:ext cx="9406516" cy="567939"/>
            <a:chOff x="282897" y="330343"/>
            <a:chExt cx="9482546" cy="732963"/>
          </a:xfrm>
        </p:grpSpPr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7AAD11AE-D3F1-2D84-0462-07B2E1842FDF}"/>
                </a:ext>
              </a:extLst>
            </p:cNvPr>
            <p:cNvSpPr/>
            <p:nvPr/>
          </p:nvSpPr>
          <p:spPr>
            <a:xfrm>
              <a:off x="28289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E302AD38-1EF7-B6FE-320C-A6537277DF5A}"/>
                </a:ext>
              </a:extLst>
            </p:cNvPr>
            <p:cNvSpPr/>
            <p:nvPr/>
          </p:nvSpPr>
          <p:spPr>
            <a:xfrm>
              <a:off x="58001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7B6EFA2F-6F51-CD75-7B26-434D52B13FA8}"/>
                </a:ext>
              </a:extLst>
            </p:cNvPr>
            <p:cNvSpPr/>
            <p:nvPr/>
          </p:nvSpPr>
          <p:spPr>
            <a:xfrm>
              <a:off x="87712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F90E35F2-3168-4EF9-093F-A3D3F0801D25}"/>
                </a:ext>
              </a:extLst>
            </p:cNvPr>
            <p:cNvSpPr/>
            <p:nvPr/>
          </p:nvSpPr>
          <p:spPr>
            <a:xfrm>
              <a:off x="117424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524B3CDC-300A-3A14-D800-1F940B919FB1}"/>
                </a:ext>
              </a:extLst>
            </p:cNvPr>
            <p:cNvSpPr/>
            <p:nvPr/>
          </p:nvSpPr>
          <p:spPr>
            <a:xfrm>
              <a:off x="147135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D1E4AC15-B65F-07DC-6242-C75AAD30D812}"/>
                </a:ext>
              </a:extLst>
            </p:cNvPr>
            <p:cNvSpPr/>
            <p:nvPr/>
          </p:nvSpPr>
          <p:spPr>
            <a:xfrm>
              <a:off x="176847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21147F91-7353-2ADF-FC20-ED91A89E1A8A}"/>
                </a:ext>
              </a:extLst>
            </p:cNvPr>
            <p:cNvSpPr/>
            <p:nvPr/>
          </p:nvSpPr>
          <p:spPr>
            <a:xfrm>
              <a:off x="206558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6E24BB81-AFAA-9BF6-108A-DB0B4F380E8B}"/>
                </a:ext>
              </a:extLst>
            </p:cNvPr>
            <p:cNvSpPr/>
            <p:nvPr/>
          </p:nvSpPr>
          <p:spPr>
            <a:xfrm>
              <a:off x="236270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169987EB-DD2D-1A5F-130A-8A1E4FC776E0}"/>
                </a:ext>
              </a:extLst>
            </p:cNvPr>
            <p:cNvSpPr/>
            <p:nvPr/>
          </p:nvSpPr>
          <p:spPr>
            <a:xfrm>
              <a:off x="265981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2A544BFE-B0B4-B2E6-704C-38DB6CF473CC}"/>
                </a:ext>
              </a:extLst>
            </p:cNvPr>
            <p:cNvSpPr/>
            <p:nvPr/>
          </p:nvSpPr>
          <p:spPr>
            <a:xfrm>
              <a:off x="295693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C277137E-71A2-6C0B-580B-FE16DF6FF63A}"/>
                </a:ext>
              </a:extLst>
            </p:cNvPr>
            <p:cNvSpPr/>
            <p:nvPr/>
          </p:nvSpPr>
          <p:spPr>
            <a:xfrm>
              <a:off x="325404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5FADE0CE-17A8-D791-9B43-D0DA82F763D0}"/>
                </a:ext>
              </a:extLst>
            </p:cNvPr>
            <p:cNvSpPr/>
            <p:nvPr/>
          </p:nvSpPr>
          <p:spPr>
            <a:xfrm>
              <a:off x="355116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98FDD22F-D2FA-8C32-1BCD-CD35137B24E2}"/>
                </a:ext>
              </a:extLst>
            </p:cNvPr>
            <p:cNvSpPr/>
            <p:nvPr/>
          </p:nvSpPr>
          <p:spPr>
            <a:xfrm>
              <a:off x="384827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7C34E90A-3804-B539-08C4-6DF8AD017DA2}"/>
                </a:ext>
              </a:extLst>
            </p:cNvPr>
            <p:cNvSpPr/>
            <p:nvPr/>
          </p:nvSpPr>
          <p:spPr>
            <a:xfrm>
              <a:off x="414539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E8EB306B-3625-7D2F-DDFE-AE45DBF3B680}"/>
                </a:ext>
              </a:extLst>
            </p:cNvPr>
            <p:cNvSpPr/>
            <p:nvPr/>
          </p:nvSpPr>
          <p:spPr>
            <a:xfrm>
              <a:off x="444250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6341A0AC-0BAB-E760-D07A-BD32AC245EE9}"/>
                </a:ext>
              </a:extLst>
            </p:cNvPr>
            <p:cNvSpPr/>
            <p:nvPr/>
          </p:nvSpPr>
          <p:spPr>
            <a:xfrm>
              <a:off x="473962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C6198854-E4EE-3C93-048D-554D348950C8}"/>
                </a:ext>
              </a:extLst>
            </p:cNvPr>
            <p:cNvSpPr/>
            <p:nvPr/>
          </p:nvSpPr>
          <p:spPr>
            <a:xfrm>
              <a:off x="503673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5922F0AD-1A68-A672-C29D-9C8B637D982F}"/>
                </a:ext>
              </a:extLst>
            </p:cNvPr>
            <p:cNvSpPr/>
            <p:nvPr/>
          </p:nvSpPr>
          <p:spPr>
            <a:xfrm>
              <a:off x="533385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40602E51-86AB-B161-6518-4DE33D1E2715}"/>
                </a:ext>
              </a:extLst>
            </p:cNvPr>
            <p:cNvSpPr/>
            <p:nvPr/>
          </p:nvSpPr>
          <p:spPr>
            <a:xfrm>
              <a:off x="563096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F33E378B-156E-7289-63A7-2AAAA1E510D0}"/>
                </a:ext>
              </a:extLst>
            </p:cNvPr>
            <p:cNvSpPr/>
            <p:nvPr/>
          </p:nvSpPr>
          <p:spPr>
            <a:xfrm>
              <a:off x="592808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4697B459-C576-64DC-BD87-2F4E3599E588}"/>
                </a:ext>
              </a:extLst>
            </p:cNvPr>
            <p:cNvSpPr/>
            <p:nvPr/>
          </p:nvSpPr>
          <p:spPr>
            <a:xfrm>
              <a:off x="622519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3A3F69AA-050C-BA09-15FF-498C4D10E168}"/>
                </a:ext>
              </a:extLst>
            </p:cNvPr>
            <p:cNvSpPr/>
            <p:nvPr/>
          </p:nvSpPr>
          <p:spPr>
            <a:xfrm>
              <a:off x="652231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C9E51C11-D727-71CE-5F5F-6BA2699EDEBC}"/>
                </a:ext>
              </a:extLst>
            </p:cNvPr>
            <p:cNvSpPr/>
            <p:nvPr/>
          </p:nvSpPr>
          <p:spPr>
            <a:xfrm>
              <a:off x="681942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F9C948F1-D952-7B74-9249-5B4BEB5AB26B}"/>
                </a:ext>
              </a:extLst>
            </p:cNvPr>
            <p:cNvSpPr/>
            <p:nvPr/>
          </p:nvSpPr>
          <p:spPr>
            <a:xfrm>
              <a:off x="711654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465664E6-5929-CAB6-11A4-58DEE27B8459}"/>
                </a:ext>
              </a:extLst>
            </p:cNvPr>
            <p:cNvSpPr/>
            <p:nvPr/>
          </p:nvSpPr>
          <p:spPr>
            <a:xfrm>
              <a:off x="741365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67062389-B78F-D51A-9F0A-C50A797EC7C2}"/>
                </a:ext>
              </a:extLst>
            </p:cNvPr>
            <p:cNvSpPr/>
            <p:nvPr/>
          </p:nvSpPr>
          <p:spPr>
            <a:xfrm>
              <a:off x="771077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86A6BF60-05C7-0216-06EB-A74AC30AD633}"/>
                </a:ext>
              </a:extLst>
            </p:cNvPr>
            <p:cNvSpPr/>
            <p:nvPr/>
          </p:nvSpPr>
          <p:spPr>
            <a:xfrm>
              <a:off x="800788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01C99179-607C-1C55-45C7-132F38AC985D}"/>
                </a:ext>
              </a:extLst>
            </p:cNvPr>
            <p:cNvSpPr/>
            <p:nvPr/>
          </p:nvSpPr>
          <p:spPr>
            <a:xfrm>
              <a:off x="830500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C45EC827-0986-6E8A-74E6-1CD575E105B9}"/>
                </a:ext>
              </a:extLst>
            </p:cNvPr>
            <p:cNvSpPr/>
            <p:nvPr/>
          </p:nvSpPr>
          <p:spPr>
            <a:xfrm>
              <a:off x="860211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00225A1A-1CA7-83CF-422B-6E270F1D2A0E}"/>
                </a:ext>
              </a:extLst>
            </p:cNvPr>
            <p:cNvSpPr/>
            <p:nvPr/>
          </p:nvSpPr>
          <p:spPr>
            <a:xfrm>
              <a:off x="8899232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7A180A30-BF6E-5E23-8804-20B0A99871D3}"/>
                </a:ext>
              </a:extLst>
            </p:cNvPr>
            <p:cNvSpPr/>
            <p:nvPr/>
          </p:nvSpPr>
          <p:spPr>
            <a:xfrm>
              <a:off x="9196347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4C616764-0AFF-854B-C9E5-22301AE1EF6A}"/>
                </a:ext>
              </a:extLst>
            </p:cNvPr>
            <p:cNvSpPr/>
            <p:nvPr/>
          </p:nvSpPr>
          <p:spPr>
            <a:xfrm>
              <a:off x="9493461" y="33034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2" name="グループ化 761">
            <a:extLst>
              <a:ext uri="{FF2B5EF4-FFF2-40B4-BE49-F238E27FC236}">
                <a16:creationId xmlns:a16="http://schemas.microsoft.com/office/drawing/2014/main" id="{CD2B78E7-9569-A887-491D-5C722906277B}"/>
              </a:ext>
            </a:extLst>
          </p:cNvPr>
          <p:cNvGrpSpPr/>
          <p:nvPr/>
        </p:nvGrpSpPr>
        <p:grpSpPr>
          <a:xfrm>
            <a:off x="434226" y="4396683"/>
            <a:ext cx="9087898" cy="292457"/>
            <a:chOff x="455613" y="1267603"/>
            <a:chExt cx="9009582" cy="732964"/>
          </a:xfrm>
        </p:grpSpPr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3AC981FF-E3B3-F006-8398-167BB35A185C}"/>
                </a:ext>
              </a:extLst>
            </p:cNvPr>
            <p:cNvSpPr/>
            <p:nvPr/>
          </p:nvSpPr>
          <p:spPr>
            <a:xfrm rot="1426089">
              <a:off x="455613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B1468B53-F609-F245-EBF7-812E5EA5197E}"/>
                </a:ext>
              </a:extLst>
            </p:cNvPr>
            <p:cNvSpPr/>
            <p:nvPr/>
          </p:nvSpPr>
          <p:spPr>
            <a:xfrm rot="1426089">
              <a:off x="821373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CEAE2017-F2A9-90DA-004F-9DEB4ACCCA3E}"/>
                </a:ext>
              </a:extLst>
            </p:cNvPr>
            <p:cNvSpPr/>
            <p:nvPr/>
          </p:nvSpPr>
          <p:spPr>
            <a:xfrm rot="1426089">
              <a:off x="1185862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7871DC60-0C35-FCC8-E711-8FCE6E88EA52}"/>
                </a:ext>
              </a:extLst>
            </p:cNvPr>
            <p:cNvSpPr/>
            <p:nvPr/>
          </p:nvSpPr>
          <p:spPr>
            <a:xfrm rot="1426089">
              <a:off x="1551622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29550CBC-0B79-7F79-DA49-F3B3FFDDA2CF}"/>
                </a:ext>
              </a:extLst>
            </p:cNvPr>
            <p:cNvSpPr/>
            <p:nvPr/>
          </p:nvSpPr>
          <p:spPr>
            <a:xfrm rot="1426089">
              <a:off x="1916112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0D28179A-FF86-C4B7-6284-E1DEBD2EBD3B}"/>
                </a:ext>
              </a:extLst>
            </p:cNvPr>
            <p:cNvSpPr/>
            <p:nvPr/>
          </p:nvSpPr>
          <p:spPr>
            <a:xfrm rot="1426089">
              <a:off x="2281872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9BBCEA1A-696B-519E-D1CF-801F98D922C3}"/>
                </a:ext>
              </a:extLst>
            </p:cNvPr>
            <p:cNvSpPr/>
            <p:nvPr/>
          </p:nvSpPr>
          <p:spPr>
            <a:xfrm rot="1426089">
              <a:off x="2646361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4189CD48-F680-0E3A-E762-C85FA185D070}"/>
                </a:ext>
              </a:extLst>
            </p:cNvPr>
            <p:cNvSpPr/>
            <p:nvPr/>
          </p:nvSpPr>
          <p:spPr>
            <a:xfrm rot="1426089">
              <a:off x="3012121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10BB9E0A-02AE-FC7F-319D-BEE9B76E93A5}"/>
                </a:ext>
              </a:extLst>
            </p:cNvPr>
            <p:cNvSpPr/>
            <p:nvPr/>
          </p:nvSpPr>
          <p:spPr>
            <a:xfrm rot="1426089">
              <a:off x="3370263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AF27342A-AE5C-2920-3088-0685E21C7E82}"/>
                </a:ext>
              </a:extLst>
            </p:cNvPr>
            <p:cNvSpPr/>
            <p:nvPr/>
          </p:nvSpPr>
          <p:spPr>
            <a:xfrm rot="1426089">
              <a:off x="3736023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D34554EE-127F-F415-D983-5B54D329145E}"/>
                </a:ext>
              </a:extLst>
            </p:cNvPr>
            <p:cNvSpPr/>
            <p:nvPr/>
          </p:nvSpPr>
          <p:spPr>
            <a:xfrm rot="1426089">
              <a:off x="4100512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4" name="フリーフォーム: 図形 773">
              <a:extLst>
                <a:ext uri="{FF2B5EF4-FFF2-40B4-BE49-F238E27FC236}">
                  <a16:creationId xmlns:a16="http://schemas.microsoft.com/office/drawing/2014/main" id="{303620F7-4E37-916C-8691-F9EC521368A1}"/>
                </a:ext>
              </a:extLst>
            </p:cNvPr>
            <p:cNvSpPr/>
            <p:nvPr/>
          </p:nvSpPr>
          <p:spPr>
            <a:xfrm rot="1426089">
              <a:off x="4466272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D65AA280-2F41-A0F8-9EA5-D4F76D2EA309}"/>
                </a:ext>
              </a:extLst>
            </p:cNvPr>
            <p:cNvSpPr/>
            <p:nvPr/>
          </p:nvSpPr>
          <p:spPr>
            <a:xfrm rot="1426089">
              <a:off x="4830762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302CDA09-2E77-A1CC-4874-6FB2E3FECD0B}"/>
                </a:ext>
              </a:extLst>
            </p:cNvPr>
            <p:cNvSpPr/>
            <p:nvPr/>
          </p:nvSpPr>
          <p:spPr>
            <a:xfrm rot="1426089">
              <a:off x="5196522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E0A7BADC-42BB-3C33-4F83-B30FB3419ED5}"/>
                </a:ext>
              </a:extLst>
            </p:cNvPr>
            <p:cNvSpPr/>
            <p:nvPr/>
          </p:nvSpPr>
          <p:spPr>
            <a:xfrm rot="1426089">
              <a:off x="5561011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51A263D2-64E5-97B7-D3A9-2ADADF0DF454}"/>
                </a:ext>
              </a:extLst>
            </p:cNvPr>
            <p:cNvSpPr/>
            <p:nvPr/>
          </p:nvSpPr>
          <p:spPr>
            <a:xfrm rot="1426089">
              <a:off x="5926771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12689B95-369D-719B-C780-47F2EBC34491}"/>
                </a:ext>
              </a:extLst>
            </p:cNvPr>
            <p:cNvSpPr/>
            <p:nvPr/>
          </p:nvSpPr>
          <p:spPr>
            <a:xfrm rot="1426089">
              <a:off x="6278563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A54EBF90-4820-62CE-B152-29D99F492795}"/>
                </a:ext>
              </a:extLst>
            </p:cNvPr>
            <p:cNvSpPr/>
            <p:nvPr/>
          </p:nvSpPr>
          <p:spPr>
            <a:xfrm rot="1426089">
              <a:off x="6644323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10C45069-2217-9EB4-6E5C-A4442602E3A3}"/>
                </a:ext>
              </a:extLst>
            </p:cNvPr>
            <p:cNvSpPr/>
            <p:nvPr/>
          </p:nvSpPr>
          <p:spPr>
            <a:xfrm rot="1426089">
              <a:off x="7008812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6143ABBF-DBB1-129C-37AB-7D1DB459ADA5}"/>
                </a:ext>
              </a:extLst>
            </p:cNvPr>
            <p:cNvSpPr/>
            <p:nvPr/>
          </p:nvSpPr>
          <p:spPr>
            <a:xfrm rot="1426089">
              <a:off x="7374572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59707232-68E4-397B-8D1F-65A56158D529}"/>
                </a:ext>
              </a:extLst>
            </p:cNvPr>
            <p:cNvSpPr/>
            <p:nvPr/>
          </p:nvSpPr>
          <p:spPr>
            <a:xfrm rot="1426089">
              <a:off x="7739062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83C5A8B9-A5DF-D836-AF22-80FCBCE61146}"/>
                </a:ext>
              </a:extLst>
            </p:cNvPr>
            <p:cNvSpPr/>
            <p:nvPr/>
          </p:nvSpPr>
          <p:spPr>
            <a:xfrm rot="1426089">
              <a:off x="8104822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5469D34F-2D6E-DA1E-BF8B-AAE43E8F0B03}"/>
                </a:ext>
              </a:extLst>
            </p:cNvPr>
            <p:cNvSpPr/>
            <p:nvPr/>
          </p:nvSpPr>
          <p:spPr>
            <a:xfrm rot="1426089">
              <a:off x="8469311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71932C23-173F-4F51-6C1D-31833D7EBE24}"/>
                </a:ext>
              </a:extLst>
            </p:cNvPr>
            <p:cNvSpPr/>
            <p:nvPr/>
          </p:nvSpPr>
          <p:spPr>
            <a:xfrm rot="1426089">
              <a:off x="8835071" y="1267603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7B38C6D5-E254-F132-9706-FA58B70B5A22}"/>
                </a:ext>
              </a:extLst>
            </p:cNvPr>
            <p:cNvSpPr/>
            <p:nvPr/>
          </p:nvSpPr>
          <p:spPr>
            <a:xfrm rot="1426089">
              <a:off x="9193213" y="1267604"/>
              <a:ext cx="271982" cy="732963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88" name="グループ化 787">
            <a:extLst>
              <a:ext uri="{FF2B5EF4-FFF2-40B4-BE49-F238E27FC236}">
                <a16:creationId xmlns:a16="http://schemas.microsoft.com/office/drawing/2014/main" id="{301C06B5-1D89-17D8-4B05-C796E1644213}"/>
              </a:ext>
            </a:extLst>
          </p:cNvPr>
          <p:cNvGrpSpPr/>
          <p:nvPr/>
        </p:nvGrpSpPr>
        <p:grpSpPr>
          <a:xfrm>
            <a:off x="442106" y="4858526"/>
            <a:ext cx="8916841" cy="320289"/>
            <a:chOff x="246818" y="3432090"/>
            <a:chExt cx="10720528" cy="385077"/>
          </a:xfrm>
        </p:grpSpPr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A6A11EC4-8431-3363-4FB4-8C66C92516E1}"/>
                </a:ext>
              </a:extLst>
            </p:cNvPr>
            <p:cNvGrpSpPr/>
            <p:nvPr/>
          </p:nvGrpSpPr>
          <p:grpSpPr>
            <a:xfrm>
              <a:off x="246818" y="3432090"/>
              <a:ext cx="642275" cy="385077"/>
              <a:chOff x="2128593" y="3817588"/>
              <a:chExt cx="1078350" cy="646527"/>
            </a:xfrm>
          </p:grpSpPr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C93D80AD-214F-88A7-877D-CB791842DAC7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322B42A3-C117-CAFA-9AF2-7F09C2496402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F6E841F9-1951-9C40-F1A3-59D499D7764E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8ABBFED0-9139-F1CE-8483-2BD0A63DC4DD}"/>
                </a:ext>
              </a:extLst>
            </p:cNvPr>
            <p:cNvGrpSpPr/>
            <p:nvPr/>
          </p:nvGrpSpPr>
          <p:grpSpPr>
            <a:xfrm>
              <a:off x="799868" y="3432090"/>
              <a:ext cx="642275" cy="385077"/>
              <a:chOff x="2128593" y="3817588"/>
              <a:chExt cx="1078350" cy="646527"/>
            </a:xfrm>
          </p:grpSpPr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0576E43-3080-1E15-8D9C-BA80573572DB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E3F517AE-173F-3AE4-D712-5C54C60BABF9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EB270B35-2B83-1188-9BB6-B1C8C050DC78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A1B164CE-FF6F-C598-491A-23C220EB0AF6}"/>
                </a:ext>
              </a:extLst>
            </p:cNvPr>
            <p:cNvGrpSpPr/>
            <p:nvPr/>
          </p:nvGrpSpPr>
          <p:grpSpPr>
            <a:xfrm>
              <a:off x="1359475" y="3432090"/>
              <a:ext cx="642275" cy="385077"/>
              <a:chOff x="2128593" y="3817588"/>
              <a:chExt cx="1078350" cy="646527"/>
            </a:xfrm>
          </p:grpSpPr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F00C8E5F-DC11-EF3A-3220-186A09C4278A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C81D9E38-976C-DBED-1C62-7A6D89A3C370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D7E7B669-8C47-E2D2-E4A7-BB8CF41911A9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651B9A4E-8710-44D1-B4E9-4CA45A6C3A12}"/>
                </a:ext>
              </a:extLst>
            </p:cNvPr>
            <p:cNvGrpSpPr/>
            <p:nvPr/>
          </p:nvGrpSpPr>
          <p:grpSpPr>
            <a:xfrm>
              <a:off x="1919082" y="3432090"/>
              <a:ext cx="642275" cy="385077"/>
              <a:chOff x="2128593" y="3817588"/>
              <a:chExt cx="1078350" cy="646527"/>
            </a:xfrm>
          </p:grpSpPr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8E329B49-C287-09A9-F07C-073EBC52365B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2CF5A893-C3C7-2BA6-97EA-352757168B9B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301B9964-3654-B860-21E4-8256CDB96F22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923BE5B2-15AD-3970-A1C7-7768EE5BA7E7}"/>
                </a:ext>
              </a:extLst>
            </p:cNvPr>
            <p:cNvGrpSpPr/>
            <p:nvPr/>
          </p:nvGrpSpPr>
          <p:grpSpPr>
            <a:xfrm>
              <a:off x="2482018" y="3432090"/>
              <a:ext cx="642275" cy="385077"/>
              <a:chOff x="2128593" y="3817588"/>
              <a:chExt cx="1078350" cy="646527"/>
            </a:xfrm>
          </p:grpSpPr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DF03D917-1E7F-42EE-5DD4-B3D6A2C08C00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13D205AD-8D95-BDEB-9E35-7E95671E9C04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081EAD26-B870-F14E-FD9E-51A1A994A276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AA5EB55D-1D6C-A0FB-8C2F-D9643CFF7B2B}"/>
                </a:ext>
              </a:extLst>
            </p:cNvPr>
            <p:cNvGrpSpPr/>
            <p:nvPr/>
          </p:nvGrpSpPr>
          <p:grpSpPr>
            <a:xfrm>
              <a:off x="3035068" y="3432090"/>
              <a:ext cx="642275" cy="385077"/>
              <a:chOff x="2128593" y="3817588"/>
              <a:chExt cx="1078350" cy="646527"/>
            </a:xfrm>
          </p:grpSpPr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3AB99335-C04D-98F3-ECD2-0CB1FFC2372F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B1638CDE-E427-F97B-13AE-595CEED5CEFD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00172A66-9E00-011C-2C3C-D1018C8F317C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B2972C10-BB47-6B97-1B3E-45AE26149439}"/>
                </a:ext>
              </a:extLst>
            </p:cNvPr>
            <p:cNvGrpSpPr/>
            <p:nvPr/>
          </p:nvGrpSpPr>
          <p:grpSpPr>
            <a:xfrm>
              <a:off x="3594675" y="3432090"/>
              <a:ext cx="642275" cy="385077"/>
              <a:chOff x="2128593" y="3817588"/>
              <a:chExt cx="1078350" cy="646527"/>
            </a:xfrm>
          </p:grpSpPr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DDDD123A-7DEC-7C7F-BB56-D79E71231082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F22972D3-522B-FF8C-1916-972725EE1E81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420DA336-C3FA-BC28-A454-3432A19651BA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E6AFE72B-9661-2A10-986D-235CF7AF4418}"/>
                </a:ext>
              </a:extLst>
            </p:cNvPr>
            <p:cNvGrpSpPr/>
            <p:nvPr/>
          </p:nvGrpSpPr>
          <p:grpSpPr>
            <a:xfrm>
              <a:off x="4154282" y="3432090"/>
              <a:ext cx="642275" cy="385077"/>
              <a:chOff x="2128593" y="3817588"/>
              <a:chExt cx="1078350" cy="646527"/>
            </a:xfrm>
          </p:grpSpPr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FB82EF02-6F74-69D5-C4A8-2D7A9DD83E69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D5FA6B16-08D9-DFBC-6B74-3C8E0C0FE3CA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B2AEB206-1B44-582F-BF70-91C7C4AB258E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D6C9DD99-07DA-E61C-B06B-37C85E47076A}"/>
                </a:ext>
              </a:extLst>
            </p:cNvPr>
            <p:cNvGrpSpPr/>
            <p:nvPr/>
          </p:nvGrpSpPr>
          <p:grpSpPr>
            <a:xfrm>
              <a:off x="4728507" y="3432090"/>
              <a:ext cx="642275" cy="385077"/>
              <a:chOff x="2128593" y="3817588"/>
              <a:chExt cx="1078350" cy="646527"/>
            </a:xfrm>
          </p:grpSpPr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FA813290-AEED-0EB0-6226-6E4F44C3F341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1790A5B8-E35F-4327-AC97-6D124C15AA1D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BDD07B5A-E773-F730-65A5-E0ED9422E00C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4577486E-0B26-B3E7-605A-37578BDF15D3}"/>
                </a:ext>
              </a:extLst>
            </p:cNvPr>
            <p:cNvGrpSpPr/>
            <p:nvPr/>
          </p:nvGrpSpPr>
          <p:grpSpPr>
            <a:xfrm>
              <a:off x="5281557" y="3432090"/>
              <a:ext cx="642275" cy="385077"/>
              <a:chOff x="2128593" y="3817588"/>
              <a:chExt cx="1078350" cy="646527"/>
            </a:xfrm>
          </p:grpSpPr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5F08C4CA-107D-64AA-E4A3-864D550CE989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8DA70B2B-CFD7-39BB-7905-829D72585D98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EE5A71F0-0F5F-E997-D3D7-6E4C554AC24B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D90EB7CA-BDB1-A5D1-1134-381EEC618D56}"/>
                </a:ext>
              </a:extLst>
            </p:cNvPr>
            <p:cNvGrpSpPr/>
            <p:nvPr/>
          </p:nvGrpSpPr>
          <p:grpSpPr>
            <a:xfrm>
              <a:off x="5841164" y="3432090"/>
              <a:ext cx="642275" cy="385077"/>
              <a:chOff x="2128593" y="3817588"/>
              <a:chExt cx="1078350" cy="646527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106B825E-AF40-0298-EC0D-236D91628C03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BB69C797-4A32-D103-2AC8-A75DB28F9277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A5CAD52B-8CE1-9B4A-02D1-73E6183243BD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C385C6BD-08D6-661A-BFE5-02B31E230277}"/>
                </a:ext>
              </a:extLst>
            </p:cNvPr>
            <p:cNvGrpSpPr/>
            <p:nvPr/>
          </p:nvGrpSpPr>
          <p:grpSpPr>
            <a:xfrm>
              <a:off x="6400771" y="3432090"/>
              <a:ext cx="642275" cy="385077"/>
              <a:chOff x="2128593" y="3817588"/>
              <a:chExt cx="1078350" cy="646527"/>
            </a:xfrm>
          </p:grpSpPr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A0F6F84B-3A3F-FC9D-4834-9600A0BCEDA7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87CE6D41-CEEF-4864-673F-F238344640DB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76653E93-62A7-782B-9162-5D8070502F7A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60BA3E57-2D50-2380-AC02-BDD52265CA27}"/>
                </a:ext>
              </a:extLst>
            </p:cNvPr>
            <p:cNvGrpSpPr/>
            <p:nvPr/>
          </p:nvGrpSpPr>
          <p:grpSpPr>
            <a:xfrm>
              <a:off x="6963707" y="3432090"/>
              <a:ext cx="642275" cy="385077"/>
              <a:chOff x="2128593" y="3817588"/>
              <a:chExt cx="1078350" cy="646527"/>
            </a:xfrm>
          </p:grpSpPr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43A39A3C-2D2F-7063-888F-8EBC103889CD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E29B2472-F11F-752E-7639-D9FA1821D48D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567A193D-CDD6-0F9A-50FA-90B73CF8C9EB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2" name="グループ化 801">
              <a:extLst>
                <a:ext uri="{FF2B5EF4-FFF2-40B4-BE49-F238E27FC236}">
                  <a16:creationId xmlns:a16="http://schemas.microsoft.com/office/drawing/2014/main" id="{3B0F5F8D-1F0F-E6C2-1515-3DDA78D55DE4}"/>
                </a:ext>
              </a:extLst>
            </p:cNvPr>
            <p:cNvGrpSpPr/>
            <p:nvPr/>
          </p:nvGrpSpPr>
          <p:grpSpPr>
            <a:xfrm>
              <a:off x="7516757" y="3432090"/>
              <a:ext cx="642275" cy="385077"/>
              <a:chOff x="2128593" y="3817588"/>
              <a:chExt cx="1078350" cy="646527"/>
            </a:xfrm>
          </p:grpSpPr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08C599A5-4583-C762-2838-70801B6E40B4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C6D47E96-0E16-A47A-71A8-8406B3B61104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1F1CE272-90BD-B19C-2469-1063E2F8807E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3" name="グループ化 802">
              <a:extLst>
                <a:ext uri="{FF2B5EF4-FFF2-40B4-BE49-F238E27FC236}">
                  <a16:creationId xmlns:a16="http://schemas.microsoft.com/office/drawing/2014/main" id="{CC243A73-6EB3-7F43-BB5F-08CEBD851E80}"/>
                </a:ext>
              </a:extLst>
            </p:cNvPr>
            <p:cNvGrpSpPr/>
            <p:nvPr/>
          </p:nvGrpSpPr>
          <p:grpSpPr>
            <a:xfrm>
              <a:off x="8076364" y="3432090"/>
              <a:ext cx="642275" cy="385077"/>
              <a:chOff x="2128593" y="3817588"/>
              <a:chExt cx="1078350" cy="646527"/>
            </a:xfrm>
          </p:grpSpPr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ECB46B32-DB71-A302-C0CD-F868D814BFD9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0D4B7279-8BA3-6565-7973-ACD82CDE8C36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84B37805-8692-E3F5-4C88-2694FC823854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A989B8CB-D6B9-A5A1-1CF5-6F75039B12A6}"/>
                </a:ext>
              </a:extLst>
            </p:cNvPr>
            <p:cNvGrpSpPr/>
            <p:nvPr/>
          </p:nvGrpSpPr>
          <p:grpSpPr>
            <a:xfrm>
              <a:off x="8635971" y="3432090"/>
              <a:ext cx="642275" cy="385077"/>
              <a:chOff x="2128593" y="3817588"/>
              <a:chExt cx="1078350" cy="646527"/>
            </a:xfrm>
          </p:grpSpPr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A81930F2-B030-3A0C-AAA7-53E360CAC249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9F31256B-19CB-224B-8FEC-0AE6169873B6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D7F2449A-45BC-EB19-2519-39CB47B6B0E0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2D6F1C41-9C58-E056-8621-A0BD2D555CE5}"/>
                </a:ext>
              </a:extLst>
            </p:cNvPr>
            <p:cNvGrpSpPr/>
            <p:nvPr/>
          </p:nvGrpSpPr>
          <p:grpSpPr>
            <a:xfrm>
              <a:off x="9205857" y="3432090"/>
              <a:ext cx="642275" cy="385077"/>
              <a:chOff x="2128593" y="3817588"/>
              <a:chExt cx="1078350" cy="646527"/>
            </a:xfrm>
          </p:grpSpPr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B582FE3-8E4D-1530-CE4F-ED95D138B650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36275A1D-BBE3-B38F-9490-27C97EB149D1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007BEB50-42F0-CA35-0F99-69C4B6D4E5D1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79D5CBB1-BFC0-100E-4BCB-7039142730AF}"/>
                </a:ext>
              </a:extLst>
            </p:cNvPr>
            <p:cNvGrpSpPr/>
            <p:nvPr/>
          </p:nvGrpSpPr>
          <p:grpSpPr>
            <a:xfrm>
              <a:off x="9765464" y="3432090"/>
              <a:ext cx="642275" cy="385077"/>
              <a:chOff x="2128593" y="3817588"/>
              <a:chExt cx="1078350" cy="646527"/>
            </a:xfrm>
          </p:grpSpPr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18109509-9A5D-0F19-13DD-E71643308019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1F69BC1B-F586-8547-1814-9857C2F3D8A9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4B638ED2-45D3-08AC-81E7-0BDBF8AA9DBB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AAE6AC29-C960-E7E2-1E5B-744FDFC98D80}"/>
                </a:ext>
              </a:extLst>
            </p:cNvPr>
            <p:cNvGrpSpPr/>
            <p:nvPr/>
          </p:nvGrpSpPr>
          <p:grpSpPr>
            <a:xfrm>
              <a:off x="10325071" y="3432090"/>
              <a:ext cx="642275" cy="385077"/>
              <a:chOff x="2128593" y="3817588"/>
              <a:chExt cx="1078350" cy="646527"/>
            </a:xfrm>
          </p:grpSpPr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76D89727-4E69-E1E2-8A91-4AB74C808D66}"/>
                  </a:ext>
                </a:extLst>
              </p:cNvPr>
              <p:cNvSpPr/>
              <p:nvPr/>
            </p:nvSpPr>
            <p:spPr>
              <a:xfrm>
                <a:off x="2394084" y="3817588"/>
                <a:ext cx="547369" cy="590346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9499E339-DCBC-D1FF-E70D-5F313C8B8D02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D17182EC-BB42-3F35-16B6-D50DC586A10A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65" name="グループ化 864">
            <a:extLst>
              <a:ext uri="{FF2B5EF4-FFF2-40B4-BE49-F238E27FC236}">
                <a16:creationId xmlns:a16="http://schemas.microsoft.com/office/drawing/2014/main" id="{133DC782-C268-7091-52F5-5A344EE611D9}"/>
              </a:ext>
            </a:extLst>
          </p:cNvPr>
          <p:cNvGrpSpPr/>
          <p:nvPr/>
        </p:nvGrpSpPr>
        <p:grpSpPr>
          <a:xfrm>
            <a:off x="442106" y="5343622"/>
            <a:ext cx="8976618" cy="373487"/>
            <a:chOff x="144484" y="4206134"/>
            <a:chExt cx="10792397" cy="449036"/>
          </a:xfrm>
        </p:grpSpPr>
        <p:grpSp>
          <p:nvGrpSpPr>
            <p:cNvPr id="866" name="グループ化 865">
              <a:extLst>
                <a:ext uri="{FF2B5EF4-FFF2-40B4-BE49-F238E27FC236}">
                  <a16:creationId xmlns:a16="http://schemas.microsoft.com/office/drawing/2014/main" id="{C7599D3C-2737-4C16-58F2-67116F09B15B}"/>
                </a:ext>
              </a:extLst>
            </p:cNvPr>
            <p:cNvGrpSpPr/>
            <p:nvPr/>
          </p:nvGrpSpPr>
          <p:grpSpPr>
            <a:xfrm>
              <a:off x="144484" y="4206134"/>
              <a:ext cx="642275" cy="449036"/>
              <a:chOff x="3446218" y="3710205"/>
              <a:chExt cx="1078350" cy="753910"/>
            </a:xfrm>
          </p:grpSpPr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E1997F4F-CEA0-047E-F8FF-024D8F55B583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2B71BAD1-497F-51CD-12EE-B95A929F78B0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1065BF84-EE3C-F7AF-25E9-619D2233FA33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9BEF5379-F791-33E0-4DB0-9AB2E13BBE50}"/>
                </a:ext>
              </a:extLst>
            </p:cNvPr>
            <p:cNvGrpSpPr/>
            <p:nvPr/>
          </p:nvGrpSpPr>
          <p:grpSpPr>
            <a:xfrm>
              <a:off x="715984" y="4206134"/>
              <a:ext cx="642275" cy="449036"/>
              <a:chOff x="3446218" y="3710205"/>
              <a:chExt cx="1078350" cy="753910"/>
            </a:xfrm>
          </p:grpSpPr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229A90A6-75BF-26CA-E6E7-95DB158A8F16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3565E816-F351-BE6A-1C67-2AC9B6140F4B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9F19AF5B-BE3E-D087-8267-440EB5A498AC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68" name="グループ化 867">
              <a:extLst>
                <a:ext uri="{FF2B5EF4-FFF2-40B4-BE49-F238E27FC236}">
                  <a16:creationId xmlns:a16="http://schemas.microsoft.com/office/drawing/2014/main" id="{5961ECE4-E24B-63DF-1885-F95F8152AE1D}"/>
                </a:ext>
              </a:extLst>
            </p:cNvPr>
            <p:cNvGrpSpPr/>
            <p:nvPr/>
          </p:nvGrpSpPr>
          <p:grpSpPr>
            <a:xfrm>
              <a:off x="1273373" y="4206134"/>
              <a:ext cx="642275" cy="449036"/>
              <a:chOff x="3446218" y="3710205"/>
              <a:chExt cx="1078350" cy="753910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A52B4C69-62F1-1CB8-5500-830AF2219272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9469B1BB-C361-FE11-127F-F6E72ABE05F0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7FE38137-A07E-6579-6643-AA233F58619D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9B4D755E-806D-0784-7B04-B843F38F5AF0}"/>
                </a:ext>
              </a:extLst>
            </p:cNvPr>
            <p:cNvGrpSpPr/>
            <p:nvPr/>
          </p:nvGrpSpPr>
          <p:grpSpPr>
            <a:xfrm>
              <a:off x="1844873" y="4206134"/>
              <a:ext cx="642275" cy="449036"/>
              <a:chOff x="3446218" y="3710205"/>
              <a:chExt cx="1078350" cy="753910"/>
            </a:xfrm>
          </p:grpSpPr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E5B20B38-727F-B157-D8B5-667F12FBCB88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7AB4132A-D1F4-069B-6295-6CC5873297C9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A4C8EC91-FB04-14F2-BC4B-331C65D23DD4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0" name="グループ化 869">
              <a:extLst>
                <a:ext uri="{FF2B5EF4-FFF2-40B4-BE49-F238E27FC236}">
                  <a16:creationId xmlns:a16="http://schemas.microsoft.com/office/drawing/2014/main" id="{62563A28-7395-B3B8-42D0-F1ED4296A78C}"/>
                </a:ext>
              </a:extLst>
            </p:cNvPr>
            <p:cNvGrpSpPr/>
            <p:nvPr/>
          </p:nvGrpSpPr>
          <p:grpSpPr>
            <a:xfrm>
              <a:off x="2390973" y="4206134"/>
              <a:ext cx="642275" cy="449036"/>
              <a:chOff x="3446218" y="3710205"/>
              <a:chExt cx="1078350" cy="753910"/>
            </a:xfrm>
          </p:grpSpPr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0C4CBF0A-C94F-BB37-FE2A-8327A93B398D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C03FCA61-BA95-3B63-6255-8E072B168F04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334517A8-F9C0-133F-4399-4D5838FB9BD8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1" name="グループ化 870">
              <a:extLst>
                <a:ext uri="{FF2B5EF4-FFF2-40B4-BE49-F238E27FC236}">
                  <a16:creationId xmlns:a16="http://schemas.microsoft.com/office/drawing/2014/main" id="{F1E2D37B-5171-52FC-2E76-20DF815B2D67}"/>
                </a:ext>
              </a:extLst>
            </p:cNvPr>
            <p:cNvGrpSpPr/>
            <p:nvPr/>
          </p:nvGrpSpPr>
          <p:grpSpPr>
            <a:xfrm>
              <a:off x="2962473" y="4206134"/>
              <a:ext cx="642275" cy="449036"/>
              <a:chOff x="3446218" y="3710205"/>
              <a:chExt cx="1078350" cy="753910"/>
            </a:xfrm>
          </p:grpSpPr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D8D4FFAC-2B46-E8AA-18F8-D7D490D722D9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D1C9E625-39B4-E66E-ED2F-17D1CF7EE149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9E3A8608-675D-AF54-6A3A-8DBD74623626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2" name="グループ化 871">
              <a:extLst>
                <a:ext uri="{FF2B5EF4-FFF2-40B4-BE49-F238E27FC236}">
                  <a16:creationId xmlns:a16="http://schemas.microsoft.com/office/drawing/2014/main" id="{746F1CE9-56CD-398D-FEA2-15F9D1F27637}"/>
                </a:ext>
              </a:extLst>
            </p:cNvPr>
            <p:cNvGrpSpPr/>
            <p:nvPr/>
          </p:nvGrpSpPr>
          <p:grpSpPr>
            <a:xfrm>
              <a:off x="3531150" y="4206134"/>
              <a:ext cx="642275" cy="449036"/>
              <a:chOff x="3446218" y="3710205"/>
              <a:chExt cx="1078350" cy="753910"/>
            </a:xfrm>
          </p:grpSpPr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F896C426-864E-0349-D474-5DDFC5C9EA68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03F77363-B5C2-E2F3-E786-9939D6DD6B5A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CC3540AA-FE3D-2E3F-E07A-578FC9793397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3" name="グループ化 872">
              <a:extLst>
                <a:ext uri="{FF2B5EF4-FFF2-40B4-BE49-F238E27FC236}">
                  <a16:creationId xmlns:a16="http://schemas.microsoft.com/office/drawing/2014/main" id="{CFE55784-9BF4-97C0-98EF-2D33E27A6C81}"/>
                </a:ext>
              </a:extLst>
            </p:cNvPr>
            <p:cNvGrpSpPr/>
            <p:nvPr/>
          </p:nvGrpSpPr>
          <p:grpSpPr>
            <a:xfrm>
              <a:off x="4102650" y="4206134"/>
              <a:ext cx="642275" cy="449036"/>
              <a:chOff x="3446218" y="3710205"/>
              <a:chExt cx="1078350" cy="753910"/>
            </a:xfrm>
          </p:grpSpPr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A7F71971-B886-0864-0471-C15646160A33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A60B4A6F-098B-231B-A328-16E917E0089E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20880905-2F54-332F-F3F7-BD3824EA7F6C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4" name="グループ化 873">
              <a:extLst>
                <a:ext uri="{FF2B5EF4-FFF2-40B4-BE49-F238E27FC236}">
                  <a16:creationId xmlns:a16="http://schemas.microsoft.com/office/drawing/2014/main" id="{D40DFCF9-17A1-F852-F866-1DCE142BDC12}"/>
                </a:ext>
              </a:extLst>
            </p:cNvPr>
            <p:cNvGrpSpPr/>
            <p:nvPr/>
          </p:nvGrpSpPr>
          <p:grpSpPr>
            <a:xfrm>
              <a:off x="4660039" y="4206134"/>
              <a:ext cx="642275" cy="449036"/>
              <a:chOff x="3446218" y="3710205"/>
              <a:chExt cx="1078350" cy="753910"/>
            </a:xfrm>
          </p:grpSpPr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41231A10-8B6C-B89A-F0FA-33431BAB0027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5F7DEB87-010A-6726-F8C8-7140B1703D1D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2C327662-3E5E-B39F-5C21-0F336DD15831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5" name="グループ化 874">
              <a:extLst>
                <a:ext uri="{FF2B5EF4-FFF2-40B4-BE49-F238E27FC236}">
                  <a16:creationId xmlns:a16="http://schemas.microsoft.com/office/drawing/2014/main" id="{69DAA2E7-A432-0743-6751-8E9F6ADED4CF}"/>
                </a:ext>
              </a:extLst>
            </p:cNvPr>
            <p:cNvGrpSpPr/>
            <p:nvPr/>
          </p:nvGrpSpPr>
          <p:grpSpPr>
            <a:xfrm>
              <a:off x="5231539" y="4206134"/>
              <a:ext cx="642275" cy="449036"/>
              <a:chOff x="3446218" y="3710205"/>
              <a:chExt cx="1078350" cy="753910"/>
            </a:xfrm>
          </p:grpSpPr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47698288-743B-C00A-68A5-5EC5C85F7AD6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4435ACE0-AD81-ABF0-5880-258851C653F6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88C0B3CC-4654-4D49-E42D-ED0812B5829E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6" name="グループ化 875">
              <a:extLst>
                <a:ext uri="{FF2B5EF4-FFF2-40B4-BE49-F238E27FC236}">
                  <a16:creationId xmlns:a16="http://schemas.microsoft.com/office/drawing/2014/main" id="{D65B635B-B6C3-2CF9-028D-85F3362D8B28}"/>
                </a:ext>
              </a:extLst>
            </p:cNvPr>
            <p:cNvGrpSpPr/>
            <p:nvPr/>
          </p:nvGrpSpPr>
          <p:grpSpPr>
            <a:xfrm>
              <a:off x="5777639" y="4206134"/>
              <a:ext cx="642275" cy="449036"/>
              <a:chOff x="3446218" y="3710205"/>
              <a:chExt cx="1078350" cy="753910"/>
            </a:xfrm>
          </p:grpSpPr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BF383B14-92D8-60CB-4439-ABEBEA0F8EB3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9629474B-6A0A-64DC-1143-FDCC8E0B4983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2F0C5205-89E1-350E-F09D-0D309CC128E4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7" name="グループ化 876">
              <a:extLst>
                <a:ext uri="{FF2B5EF4-FFF2-40B4-BE49-F238E27FC236}">
                  <a16:creationId xmlns:a16="http://schemas.microsoft.com/office/drawing/2014/main" id="{7CD5440C-B8A5-C829-7812-A3EF975605FB}"/>
                </a:ext>
              </a:extLst>
            </p:cNvPr>
            <p:cNvGrpSpPr/>
            <p:nvPr/>
          </p:nvGrpSpPr>
          <p:grpSpPr>
            <a:xfrm>
              <a:off x="6349139" y="4206134"/>
              <a:ext cx="642275" cy="449036"/>
              <a:chOff x="3446218" y="3710205"/>
              <a:chExt cx="1078350" cy="753910"/>
            </a:xfrm>
          </p:grpSpPr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9344EBC3-C25A-0EA4-A389-0C1F5ED31B7B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BAB2261C-A68F-CFC3-FBB9-6F71CACE3DFF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96E88111-4E0C-E178-0CF4-E084D9D998D3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4E3E791E-ED37-F48F-E6C1-9F7535DF6A04}"/>
                </a:ext>
              </a:extLst>
            </p:cNvPr>
            <p:cNvGrpSpPr/>
            <p:nvPr/>
          </p:nvGrpSpPr>
          <p:grpSpPr>
            <a:xfrm>
              <a:off x="6917817" y="4206134"/>
              <a:ext cx="642275" cy="449036"/>
              <a:chOff x="3446218" y="3710205"/>
              <a:chExt cx="1078350" cy="753910"/>
            </a:xfrm>
          </p:grpSpPr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990BFD1D-EA89-2514-7D6B-4F3F65C347DE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571A1C67-8425-A3D3-D7EC-85797BDBF18E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85CD3D96-41D3-07B7-A837-70C2562C216A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9" name="グループ化 878">
              <a:extLst>
                <a:ext uri="{FF2B5EF4-FFF2-40B4-BE49-F238E27FC236}">
                  <a16:creationId xmlns:a16="http://schemas.microsoft.com/office/drawing/2014/main" id="{7EB747C5-3CB7-A4C7-A87F-73B49883D3D9}"/>
                </a:ext>
              </a:extLst>
            </p:cNvPr>
            <p:cNvGrpSpPr/>
            <p:nvPr/>
          </p:nvGrpSpPr>
          <p:grpSpPr>
            <a:xfrm>
              <a:off x="7489317" y="4206134"/>
              <a:ext cx="642275" cy="449036"/>
              <a:chOff x="3446218" y="3710205"/>
              <a:chExt cx="1078350" cy="753910"/>
            </a:xfrm>
          </p:grpSpPr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5ECC8D8B-AC73-1FCB-ED6F-DEC3174F084C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20FD3FAC-A5C6-9CD0-90FB-A2A97470D7CE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3A391B82-E00B-1337-C9AE-395244D2646B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DCEA8647-FBF9-E9BD-68D7-FE771810DCB2}"/>
                </a:ext>
              </a:extLst>
            </p:cNvPr>
            <p:cNvGrpSpPr/>
            <p:nvPr/>
          </p:nvGrpSpPr>
          <p:grpSpPr>
            <a:xfrm>
              <a:off x="8046706" y="4206134"/>
              <a:ext cx="642275" cy="449036"/>
              <a:chOff x="3446218" y="3710205"/>
              <a:chExt cx="1078350" cy="753910"/>
            </a:xfrm>
          </p:grpSpPr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0C85907C-1746-D0A6-34CC-9123787148C8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AA4D9156-9386-0DA2-2497-2FB01FC5A7FF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52964CE2-28DF-0D3C-2BBD-A93A22EE0564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09CC4117-BD89-126A-2A0E-E21BD7FCD32F}"/>
                </a:ext>
              </a:extLst>
            </p:cNvPr>
            <p:cNvGrpSpPr/>
            <p:nvPr/>
          </p:nvGrpSpPr>
          <p:grpSpPr>
            <a:xfrm>
              <a:off x="8618206" y="4206134"/>
              <a:ext cx="642275" cy="449036"/>
              <a:chOff x="3446218" y="3710205"/>
              <a:chExt cx="1078350" cy="753910"/>
            </a:xfrm>
          </p:grpSpPr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EF46AD54-25B9-07E0-388F-F60C868AC27B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80DBC9CD-467A-46E8-44D3-4870B5AF1F8F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9CAFE3F3-2D09-245F-4B5A-FE74833BE093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65BCE961-BF92-70B9-F523-9B109B507CA1}"/>
                </a:ext>
              </a:extLst>
            </p:cNvPr>
            <p:cNvGrpSpPr/>
            <p:nvPr/>
          </p:nvGrpSpPr>
          <p:grpSpPr>
            <a:xfrm>
              <a:off x="9164306" y="4206134"/>
              <a:ext cx="642275" cy="449036"/>
              <a:chOff x="3446218" y="3710205"/>
              <a:chExt cx="1078350" cy="753910"/>
            </a:xfrm>
          </p:grpSpPr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921FD713-D79C-95D5-17C8-213280703157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FBBBCC89-422E-EDEC-D602-69B27D70F0EB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211EC36D-CFA3-898A-11A1-10FFF128C0F6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66432C97-34C2-F863-4009-84806E7FC64D}"/>
                </a:ext>
              </a:extLst>
            </p:cNvPr>
            <p:cNvGrpSpPr/>
            <p:nvPr/>
          </p:nvGrpSpPr>
          <p:grpSpPr>
            <a:xfrm>
              <a:off x="9735806" y="4206134"/>
              <a:ext cx="642275" cy="449036"/>
              <a:chOff x="3446218" y="3710205"/>
              <a:chExt cx="1078350" cy="753910"/>
            </a:xfrm>
          </p:grpSpPr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9904F082-97FA-BA30-DAF1-F474A669A95D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768677BB-B9B0-9BD2-C00A-9151DC0D0C4D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9483888D-177F-9F77-5617-CC6532734878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7E05150E-7770-1E20-83E2-19B4C9DB9C5F}"/>
                </a:ext>
              </a:extLst>
            </p:cNvPr>
            <p:cNvGrpSpPr/>
            <p:nvPr/>
          </p:nvGrpSpPr>
          <p:grpSpPr>
            <a:xfrm>
              <a:off x="10294606" y="4206134"/>
              <a:ext cx="642275" cy="449036"/>
              <a:chOff x="3446218" y="3710205"/>
              <a:chExt cx="1078350" cy="753910"/>
            </a:xfrm>
          </p:grpSpPr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933BDD91-4323-D27B-0395-1E7AF77F0010}"/>
                  </a:ext>
                </a:extLst>
              </p:cNvPr>
              <p:cNvSpPr/>
              <p:nvPr/>
            </p:nvSpPr>
            <p:spPr>
              <a:xfrm>
                <a:off x="3782871" y="3710205"/>
                <a:ext cx="405045" cy="697730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5045" h="697730">
                    <a:moveTo>
                      <a:pt x="202523" y="0"/>
                    </a:moveTo>
                    <a:lnTo>
                      <a:pt x="226464" y="12995"/>
                    </a:lnTo>
                    <a:cubicBezTo>
                      <a:pt x="334207" y="85785"/>
                      <a:pt x="405045" y="209053"/>
                      <a:pt x="405045" y="348865"/>
                    </a:cubicBezTo>
                    <a:cubicBezTo>
                      <a:pt x="405045" y="488678"/>
                      <a:pt x="334207" y="611945"/>
                      <a:pt x="226464" y="684735"/>
                    </a:cubicBezTo>
                    <a:lnTo>
                      <a:pt x="202523" y="697730"/>
                    </a:lnTo>
                    <a:lnTo>
                      <a:pt x="178581" y="684735"/>
                    </a:lnTo>
                    <a:cubicBezTo>
                      <a:pt x="70838" y="611945"/>
                      <a:pt x="0" y="488678"/>
                      <a:pt x="0" y="348865"/>
                    </a:cubicBezTo>
                    <a:cubicBezTo>
                      <a:pt x="0" y="209053"/>
                      <a:pt x="70838" y="85785"/>
                      <a:pt x="178581" y="12995"/>
                    </a:cubicBezTo>
                    <a:lnTo>
                      <a:pt x="202523" y="0"/>
                    </a:lnTo>
                    <a:close/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17BFE79A-F09B-C704-0D6F-E7C7942CBB5E}"/>
                  </a:ext>
                </a:extLst>
              </p:cNvPr>
              <p:cNvSpPr/>
              <p:nvPr/>
            </p:nvSpPr>
            <p:spPr>
              <a:xfrm>
                <a:off x="3446218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04C240E1-BC66-CE04-A177-B8951BFC9A7A}"/>
                  </a:ext>
                </a:extLst>
              </p:cNvPr>
              <p:cNvSpPr/>
              <p:nvPr/>
            </p:nvSpPr>
            <p:spPr>
              <a:xfrm>
                <a:off x="3985394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63500" cap="rnd">
                <a:solidFill>
                  <a:srgbClr val="FF000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42" name="グループ化 941">
            <a:extLst>
              <a:ext uri="{FF2B5EF4-FFF2-40B4-BE49-F238E27FC236}">
                <a16:creationId xmlns:a16="http://schemas.microsoft.com/office/drawing/2014/main" id="{0C8E069D-1CAD-25C1-AD0A-D336868A1643}"/>
              </a:ext>
            </a:extLst>
          </p:cNvPr>
          <p:cNvGrpSpPr/>
          <p:nvPr/>
        </p:nvGrpSpPr>
        <p:grpSpPr>
          <a:xfrm>
            <a:off x="442107" y="5930324"/>
            <a:ext cx="8876378" cy="160064"/>
            <a:chOff x="442107" y="2022891"/>
            <a:chExt cx="8094756" cy="145969"/>
          </a:xfrm>
        </p:grpSpPr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576DC2DF-E505-1441-5A67-69024D25302F}"/>
                </a:ext>
              </a:extLst>
            </p:cNvPr>
            <p:cNvGrpSpPr/>
            <p:nvPr/>
          </p:nvGrpSpPr>
          <p:grpSpPr>
            <a:xfrm>
              <a:off x="442107" y="2022891"/>
              <a:ext cx="4063776" cy="145969"/>
              <a:chOff x="246818" y="3432090"/>
              <a:chExt cx="10720528" cy="385077"/>
            </a:xfrm>
          </p:grpSpPr>
          <p:grpSp>
            <p:nvGrpSpPr>
              <p:cNvPr id="1021" name="グループ化 1020">
                <a:extLst>
                  <a:ext uri="{FF2B5EF4-FFF2-40B4-BE49-F238E27FC236}">
                    <a16:creationId xmlns:a16="http://schemas.microsoft.com/office/drawing/2014/main" id="{02083108-3C2C-67C5-D5BE-3D8A82CF299A}"/>
                  </a:ext>
                </a:extLst>
              </p:cNvPr>
              <p:cNvGrpSpPr/>
              <p:nvPr/>
            </p:nvGrpSpPr>
            <p:grpSpPr>
              <a:xfrm>
                <a:off x="246818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7F0D3490-8DBB-7809-217F-72F614E8B7C4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674BA43B-B5D1-2561-916B-6F2D2400C59C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8AA795EA-87D7-EEA2-7987-6D78DF162DFB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0F3FD01D-AD8F-C036-25B5-33123A51176E}"/>
                  </a:ext>
                </a:extLst>
              </p:cNvPr>
              <p:cNvGrpSpPr/>
              <p:nvPr/>
            </p:nvGrpSpPr>
            <p:grpSpPr>
              <a:xfrm>
                <a:off x="799868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7A260A9C-3486-A3B1-D808-80220B65A2CC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38CE81D0-5EBD-DA4B-07DC-E000E6572D4D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C6E6F593-2909-AD42-0327-1D7FB4D2C5F7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D610676B-2389-C6CF-4F3C-BDE0420EC7DB}"/>
                  </a:ext>
                </a:extLst>
              </p:cNvPr>
              <p:cNvGrpSpPr/>
              <p:nvPr/>
            </p:nvGrpSpPr>
            <p:grpSpPr>
              <a:xfrm>
                <a:off x="1359475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FFE46C3D-6FA7-4DC1-C9AE-E55986AAAE48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1B1A983A-2950-E4EA-3617-92F0A00CF529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043AA04E-FB57-72AF-03E6-435DE886515D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4" name="グループ化 1023">
                <a:extLst>
                  <a:ext uri="{FF2B5EF4-FFF2-40B4-BE49-F238E27FC236}">
                    <a16:creationId xmlns:a16="http://schemas.microsoft.com/office/drawing/2014/main" id="{6EC7AC22-4944-A18D-7F57-9D316CFFCBED}"/>
                  </a:ext>
                </a:extLst>
              </p:cNvPr>
              <p:cNvGrpSpPr/>
              <p:nvPr/>
            </p:nvGrpSpPr>
            <p:grpSpPr>
              <a:xfrm>
                <a:off x="1919082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671A3D5B-D9BD-037F-A2C9-356DA25A9044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48B98825-1456-F7B7-4186-7A12AB065738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B9882710-7B04-C876-2576-18C367FE2E4C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4DE4F060-B7EA-81D5-7AAB-1976BCFE2C81}"/>
                  </a:ext>
                </a:extLst>
              </p:cNvPr>
              <p:cNvGrpSpPr/>
              <p:nvPr/>
            </p:nvGrpSpPr>
            <p:grpSpPr>
              <a:xfrm>
                <a:off x="2482018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8050440A-2B05-C9AE-81BB-02E71E95FF2E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393E71FD-0A9F-D650-720E-4B7B378FAC68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6252366B-7586-4365-1EBE-D193221FAF3E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47202416-33DE-2688-1633-C695A75F0EE4}"/>
                  </a:ext>
                </a:extLst>
              </p:cNvPr>
              <p:cNvGrpSpPr/>
              <p:nvPr/>
            </p:nvGrpSpPr>
            <p:grpSpPr>
              <a:xfrm>
                <a:off x="3035068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9BA9695C-4101-9018-384E-BD835F579D33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C89BA74D-AC2B-29ED-01B4-79BD531B9AD8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1CB09001-606B-619C-80F6-7F068D18F4F5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DC325A3C-B56B-E8B3-2477-31D70C6B9B16}"/>
                  </a:ext>
                </a:extLst>
              </p:cNvPr>
              <p:cNvGrpSpPr/>
              <p:nvPr/>
            </p:nvGrpSpPr>
            <p:grpSpPr>
              <a:xfrm>
                <a:off x="3594675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5F409664-D1AD-76D9-97FF-1846B04E7E9F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65B2E114-6550-3EE8-E58B-45EABFE03DF4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ABCA260E-4D16-AA5A-CF43-9EB8246BF1C6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CB6466D4-F652-15DB-2DB3-F109E6AD280E}"/>
                  </a:ext>
                </a:extLst>
              </p:cNvPr>
              <p:cNvGrpSpPr/>
              <p:nvPr/>
            </p:nvGrpSpPr>
            <p:grpSpPr>
              <a:xfrm>
                <a:off x="4154282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C30CCDC3-D9AD-3682-6284-DF4E81F18DEB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1950D86C-E164-FBDC-B245-2621DFB5D832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73AF440A-AA64-FF02-D5A3-489DB1D1226C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B590A25C-6089-2D44-D012-A661A3E8024E}"/>
                  </a:ext>
                </a:extLst>
              </p:cNvPr>
              <p:cNvGrpSpPr/>
              <p:nvPr/>
            </p:nvGrpSpPr>
            <p:grpSpPr>
              <a:xfrm>
                <a:off x="472850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70" name="フリーフォーム: 図形 1069">
                  <a:extLst>
                    <a:ext uri="{FF2B5EF4-FFF2-40B4-BE49-F238E27FC236}">
                      <a16:creationId xmlns:a16="http://schemas.microsoft.com/office/drawing/2014/main" id="{64A15495-4E41-DA37-EB6D-7F1146BFAE7C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6F63D7CF-9B0A-4449-9311-D854B3266E35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CD801538-4F11-CC7E-8C5A-0267289A2F6F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2CF3D1B3-C4EF-7B43-8204-8812D2492037}"/>
                  </a:ext>
                </a:extLst>
              </p:cNvPr>
              <p:cNvGrpSpPr/>
              <p:nvPr/>
            </p:nvGrpSpPr>
            <p:grpSpPr>
              <a:xfrm>
                <a:off x="528155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76FE06E5-25A6-2DDC-F528-2B46D8A659A4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ABCF62CD-C638-FD02-96DE-40D727CCE1D4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EBCB7D34-D598-6CDB-A3D8-2DFDF343EFED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08FECF84-EB9F-A5BA-E06B-D263603532FC}"/>
                  </a:ext>
                </a:extLst>
              </p:cNvPr>
              <p:cNvGrpSpPr/>
              <p:nvPr/>
            </p:nvGrpSpPr>
            <p:grpSpPr>
              <a:xfrm>
                <a:off x="5841164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F7EB7F4C-6AF8-EFCB-465E-6E1CB01B1528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21584C49-CCE1-AA52-EE7C-9993F3CAC2F7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8DDC8F7F-A6B1-C509-9C33-6A793AF14EF4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3CED101A-AFE0-A7C6-8C46-A2EEBECC2872}"/>
                  </a:ext>
                </a:extLst>
              </p:cNvPr>
              <p:cNvGrpSpPr/>
              <p:nvPr/>
            </p:nvGrpSpPr>
            <p:grpSpPr>
              <a:xfrm>
                <a:off x="6400771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889CD8B7-9CAC-1B23-1B54-61A79CFD5BDD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B0494C0B-58A8-E275-A090-DFE6525EC1BD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CB4C6F7E-D1B3-E7CA-3838-21E68CC85B6F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711E3902-A2F6-0CEB-5BB0-1725165EF9EE}"/>
                  </a:ext>
                </a:extLst>
              </p:cNvPr>
              <p:cNvGrpSpPr/>
              <p:nvPr/>
            </p:nvGrpSpPr>
            <p:grpSpPr>
              <a:xfrm>
                <a:off x="696370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9C4BE638-8A1E-5986-20D7-F6AB0E1CE3D6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C2C2AE2C-69CA-6855-FC59-FEDDFB1E2B38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BCD2557A-9211-A9AF-021D-C490A14D4225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B60CD044-03AF-DE2C-A02B-8BC82272F154}"/>
                  </a:ext>
                </a:extLst>
              </p:cNvPr>
              <p:cNvGrpSpPr/>
              <p:nvPr/>
            </p:nvGrpSpPr>
            <p:grpSpPr>
              <a:xfrm>
                <a:off x="751675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FDB46955-2F45-F3F6-3534-D47EDD7C5B33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EE9C3EDA-A8B4-FEFE-27AB-4002E76087A6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2511575D-1BF0-8590-F74E-EA5F997B13E9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F212E5A9-8039-99B4-4AF7-85FCB28AF7F5}"/>
                  </a:ext>
                </a:extLst>
              </p:cNvPr>
              <p:cNvGrpSpPr/>
              <p:nvPr/>
            </p:nvGrpSpPr>
            <p:grpSpPr>
              <a:xfrm>
                <a:off x="8076364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E6694EAB-B439-635A-262E-109668BBF74A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19BFDA84-7431-87EC-E8BA-9E3DA6176098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BCB3BE29-A8E7-9B01-C7CD-D7439BDD7613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98132A7E-94C8-E541-43B3-504B02C7811E}"/>
                  </a:ext>
                </a:extLst>
              </p:cNvPr>
              <p:cNvGrpSpPr/>
              <p:nvPr/>
            </p:nvGrpSpPr>
            <p:grpSpPr>
              <a:xfrm>
                <a:off x="8635971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56FB86A8-FB7E-F2DF-8B4B-5D05E30CEC21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07E87B87-3276-AE67-3E56-EFE145A49ACA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4C89305A-D668-EE42-2D07-13BB5442820A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3E17C181-469C-F1B3-4E20-A7AA79AA9248}"/>
                  </a:ext>
                </a:extLst>
              </p:cNvPr>
              <p:cNvGrpSpPr/>
              <p:nvPr/>
            </p:nvGrpSpPr>
            <p:grpSpPr>
              <a:xfrm>
                <a:off x="920585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1A6880D4-637F-BF38-C7D0-882CDAB9F7C4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02E82A2D-EA53-966A-3678-7FAA19755D6B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92833071-4937-DC35-B5E8-0E31B50636A5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5D7B0122-DB81-7B89-78C9-8B9E81FC5BC3}"/>
                  </a:ext>
                </a:extLst>
              </p:cNvPr>
              <p:cNvGrpSpPr/>
              <p:nvPr/>
            </p:nvGrpSpPr>
            <p:grpSpPr>
              <a:xfrm>
                <a:off x="9765464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58B8D7FC-B8BF-C659-78D4-708C8DD6968F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E4B8E632-EB75-8E68-967A-373DC792F2DA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5FB6E556-E805-67C9-C4AB-42B96B19132D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9F7071CF-7250-0BE7-DB62-FE088632F49A}"/>
                  </a:ext>
                </a:extLst>
              </p:cNvPr>
              <p:cNvGrpSpPr/>
              <p:nvPr/>
            </p:nvGrpSpPr>
            <p:grpSpPr>
              <a:xfrm>
                <a:off x="10325071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F7352608-51EF-0C24-000D-AD915A3E731E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9BB31FA1-97CE-3A67-B583-7A957E536833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D61B1CEF-D6EF-70B2-2A43-C54011437C2B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B1553DBC-5393-75DA-D0E2-13A6F7B85571}"/>
                </a:ext>
              </a:extLst>
            </p:cNvPr>
            <p:cNvGrpSpPr/>
            <p:nvPr/>
          </p:nvGrpSpPr>
          <p:grpSpPr>
            <a:xfrm>
              <a:off x="4473087" y="2022891"/>
              <a:ext cx="4063776" cy="145969"/>
              <a:chOff x="246818" y="3432090"/>
              <a:chExt cx="10720528" cy="385077"/>
            </a:xfrm>
          </p:grpSpPr>
          <p:grpSp>
            <p:nvGrpSpPr>
              <p:cNvPr id="945" name="グループ化 944">
                <a:extLst>
                  <a:ext uri="{FF2B5EF4-FFF2-40B4-BE49-F238E27FC236}">
                    <a16:creationId xmlns:a16="http://schemas.microsoft.com/office/drawing/2014/main" id="{49892E38-6A5C-446C-3E0F-1A32FD29D9B1}"/>
                  </a:ext>
                </a:extLst>
              </p:cNvPr>
              <p:cNvGrpSpPr/>
              <p:nvPr/>
            </p:nvGrpSpPr>
            <p:grpSpPr>
              <a:xfrm>
                <a:off x="246818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FD62D40C-6374-CA1F-F874-1EF7A43F513E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E7A0E8EA-5D72-884B-39A8-9069F9B11D9C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9A5C758F-0852-5A0C-5219-7B4F3799DCF0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6" name="グループ化 945">
                <a:extLst>
                  <a:ext uri="{FF2B5EF4-FFF2-40B4-BE49-F238E27FC236}">
                    <a16:creationId xmlns:a16="http://schemas.microsoft.com/office/drawing/2014/main" id="{A7B78B6A-FE86-1D20-97CF-F10DB9F37D8C}"/>
                  </a:ext>
                </a:extLst>
              </p:cNvPr>
              <p:cNvGrpSpPr/>
              <p:nvPr/>
            </p:nvGrpSpPr>
            <p:grpSpPr>
              <a:xfrm>
                <a:off x="799868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946FE49C-E552-6A36-6D70-DE2ABD5F4E56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71ECE51D-D63D-1200-8250-97E9DF3B214E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7C8A90B7-5933-521F-E7AF-024617819B37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7" name="グループ化 946">
                <a:extLst>
                  <a:ext uri="{FF2B5EF4-FFF2-40B4-BE49-F238E27FC236}">
                    <a16:creationId xmlns:a16="http://schemas.microsoft.com/office/drawing/2014/main" id="{C297818D-03A4-6B36-351B-934093D7A244}"/>
                  </a:ext>
                </a:extLst>
              </p:cNvPr>
              <p:cNvGrpSpPr/>
              <p:nvPr/>
            </p:nvGrpSpPr>
            <p:grpSpPr>
              <a:xfrm>
                <a:off x="1359475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83B8DE98-5FF5-34D8-4895-5473123EF8FE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5D3AD063-F2FB-3433-DEE3-5FEA4EA53AF1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F2B2BE90-858A-1A72-951A-9C3D2E91A9B4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8" name="グループ化 947">
                <a:extLst>
                  <a:ext uri="{FF2B5EF4-FFF2-40B4-BE49-F238E27FC236}">
                    <a16:creationId xmlns:a16="http://schemas.microsoft.com/office/drawing/2014/main" id="{FD5DABD5-8DB3-D7C0-54B0-21AF845A6485}"/>
                  </a:ext>
                </a:extLst>
              </p:cNvPr>
              <p:cNvGrpSpPr/>
              <p:nvPr/>
            </p:nvGrpSpPr>
            <p:grpSpPr>
              <a:xfrm>
                <a:off x="1919082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B121BB30-51AF-5BC6-9CFD-DEAEA75CCCBE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2BD17089-99D1-F133-5C00-80A2D78728EE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7BB02538-88D9-9FD3-D7FD-F565515EB950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49" name="グループ化 948">
                <a:extLst>
                  <a:ext uri="{FF2B5EF4-FFF2-40B4-BE49-F238E27FC236}">
                    <a16:creationId xmlns:a16="http://schemas.microsoft.com/office/drawing/2014/main" id="{90A208AD-E421-83D1-A32D-4E50C3670A15}"/>
                  </a:ext>
                </a:extLst>
              </p:cNvPr>
              <p:cNvGrpSpPr/>
              <p:nvPr/>
            </p:nvGrpSpPr>
            <p:grpSpPr>
              <a:xfrm>
                <a:off x="2482018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4F186AE6-E34B-EC6F-14F2-46C6D54EE602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9347F7B2-FB73-D2C4-62D4-F00A2BD812DC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B1C9DF82-ECDC-3D71-85D9-98F1A5823196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0" name="グループ化 949">
                <a:extLst>
                  <a:ext uri="{FF2B5EF4-FFF2-40B4-BE49-F238E27FC236}">
                    <a16:creationId xmlns:a16="http://schemas.microsoft.com/office/drawing/2014/main" id="{B9E7AED8-0E62-CD51-4553-A5218FFF3034}"/>
                  </a:ext>
                </a:extLst>
              </p:cNvPr>
              <p:cNvGrpSpPr/>
              <p:nvPr/>
            </p:nvGrpSpPr>
            <p:grpSpPr>
              <a:xfrm>
                <a:off x="3035068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2F51F88E-9D56-BD56-4B78-FAD554B2636B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A609408F-FDDD-775B-65C4-C1E2BFA233EE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6D71F41C-D85E-2957-537E-743C65361C01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1" name="グループ化 950">
                <a:extLst>
                  <a:ext uri="{FF2B5EF4-FFF2-40B4-BE49-F238E27FC236}">
                    <a16:creationId xmlns:a16="http://schemas.microsoft.com/office/drawing/2014/main" id="{992A1051-6F20-AF9D-7174-CAC89EAC052F}"/>
                  </a:ext>
                </a:extLst>
              </p:cNvPr>
              <p:cNvGrpSpPr/>
              <p:nvPr/>
            </p:nvGrpSpPr>
            <p:grpSpPr>
              <a:xfrm>
                <a:off x="3594675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4ACE91B4-01A7-76BB-6695-874FD302CC64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3FCC031F-8689-5266-EFFF-F3E65C4E9B5F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1FB5399F-D1ED-D39D-2BC7-6DA8A366DB56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2" name="グループ化 951">
                <a:extLst>
                  <a:ext uri="{FF2B5EF4-FFF2-40B4-BE49-F238E27FC236}">
                    <a16:creationId xmlns:a16="http://schemas.microsoft.com/office/drawing/2014/main" id="{38E91520-10B7-1646-10FF-A9769A13AB83}"/>
                  </a:ext>
                </a:extLst>
              </p:cNvPr>
              <p:cNvGrpSpPr/>
              <p:nvPr/>
            </p:nvGrpSpPr>
            <p:grpSpPr>
              <a:xfrm>
                <a:off x="4154282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80BEAAD5-D915-733F-97F5-2B330DC018BC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3396AC31-F034-907C-2B78-6117230385FC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8F7BBD16-B3F5-9E28-5178-D5C263A88D80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3" name="グループ化 952">
                <a:extLst>
                  <a:ext uri="{FF2B5EF4-FFF2-40B4-BE49-F238E27FC236}">
                    <a16:creationId xmlns:a16="http://schemas.microsoft.com/office/drawing/2014/main" id="{0A6B6FA1-5604-9203-D95B-165EAE970285}"/>
                  </a:ext>
                </a:extLst>
              </p:cNvPr>
              <p:cNvGrpSpPr/>
              <p:nvPr/>
            </p:nvGrpSpPr>
            <p:grpSpPr>
              <a:xfrm>
                <a:off x="472850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D902BD74-2BD0-F09A-CC99-10FD730AAB57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D866597D-DF17-B5A7-4E52-EBC3C9EA6C96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CBAC5BCC-EDBF-7AA0-8A68-07EC717226EF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4" name="グループ化 953">
                <a:extLst>
                  <a:ext uri="{FF2B5EF4-FFF2-40B4-BE49-F238E27FC236}">
                    <a16:creationId xmlns:a16="http://schemas.microsoft.com/office/drawing/2014/main" id="{23BAFB50-FEC1-46C2-1979-DAB313710D91}"/>
                  </a:ext>
                </a:extLst>
              </p:cNvPr>
              <p:cNvGrpSpPr/>
              <p:nvPr/>
            </p:nvGrpSpPr>
            <p:grpSpPr>
              <a:xfrm>
                <a:off x="528155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102327C2-0354-A65A-04BF-2E5D034E887A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DF116F29-9C9B-660F-DEE5-74CC7AC771D8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72AED98C-C849-6F95-ABF2-DF47AA27D804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5" name="グループ化 954">
                <a:extLst>
                  <a:ext uri="{FF2B5EF4-FFF2-40B4-BE49-F238E27FC236}">
                    <a16:creationId xmlns:a16="http://schemas.microsoft.com/office/drawing/2014/main" id="{1424CDB2-CC08-81D2-1396-E1760C64CF87}"/>
                  </a:ext>
                </a:extLst>
              </p:cNvPr>
              <p:cNvGrpSpPr/>
              <p:nvPr/>
            </p:nvGrpSpPr>
            <p:grpSpPr>
              <a:xfrm>
                <a:off x="5841164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85EF0D18-BBEC-B2F6-CA04-158A70F8DA50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DF67F6BC-4551-37F5-DAE3-218A794ECED6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A5F104AD-2C95-7751-B79C-F5E38A7BCC14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6" name="グループ化 955">
                <a:extLst>
                  <a:ext uri="{FF2B5EF4-FFF2-40B4-BE49-F238E27FC236}">
                    <a16:creationId xmlns:a16="http://schemas.microsoft.com/office/drawing/2014/main" id="{E6DC8172-7A4D-6ACC-36A6-7CEF6B31329F}"/>
                  </a:ext>
                </a:extLst>
              </p:cNvPr>
              <p:cNvGrpSpPr/>
              <p:nvPr/>
            </p:nvGrpSpPr>
            <p:grpSpPr>
              <a:xfrm>
                <a:off x="6400771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A03D767B-AC67-47B4-9F43-DFA4FDFA7C95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F5C67186-B7F7-C9C2-0F73-6BA13D698886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BA7163A2-01CC-0918-0ACA-7CCEB975ED48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6B6F2B80-696D-3517-1197-08407B2B566E}"/>
                  </a:ext>
                </a:extLst>
              </p:cNvPr>
              <p:cNvGrpSpPr/>
              <p:nvPr/>
            </p:nvGrpSpPr>
            <p:grpSpPr>
              <a:xfrm>
                <a:off x="696370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9391615A-36C7-7519-55F1-FEAE40A1D343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35E4186A-09FD-1F6E-3AA4-46FE428956E7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F13A67D4-C202-19FA-59F7-1E036E3373E8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4FAE4574-71F8-E425-7709-C62E17B3E775}"/>
                  </a:ext>
                </a:extLst>
              </p:cNvPr>
              <p:cNvGrpSpPr/>
              <p:nvPr/>
            </p:nvGrpSpPr>
            <p:grpSpPr>
              <a:xfrm>
                <a:off x="751675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6677FA9C-A73E-1EC5-0AB1-A646D9E54162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F7F78B89-B078-EB81-AC2C-A5FBA8315C5D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C911FA3B-7134-A2C1-69E1-2A790FDEA902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B1380B8C-93A3-5EE3-CDE5-2D1070B02F8D}"/>
                  </a:ext>
                </a:extLst>
              </p:cNvPr>
              <p:cNvGrpSpPr/>
              <p:nvPr/>
            </p:nvGrpSpPr>
            <p:grpSpPr>
              <a:xfrm>
                <a:off x="8076364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BE59301A-76D1-C738-667D-665172FFA53F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42673FA3-C2C0-58B7-4716-F8FBB8CF4301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58503882-E87E-A642-E231-403EEC3050B4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60" name="グループ化 959">
                <a:extLst>
                  <a:ext uri="{FF2B5EF4-FFF2-40B4-BE49-F238E27FC236}">
                    <a16:creationId xmlns:a16="http://schemas.microsoft.com/office/drawing/2014/main" id="{99EEA1FD-A7B3-F71E-63AC-30A08AEECCE0}"/>
                  </a:ext>
                </a:extLst>
              </p:cNvPr>
              <p:cNvGrpSpPr/>
              <p:nvPr/>
            </p:nvGrpSpPr>
            <p:grpSpPr>
              <a:xfrm>
                <a:off x="8635971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E391829B-5E1F-FB8E-5949-E3615B6D44AB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B71E7FC8-A546-137E-A73B-FCC98BB8907A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5836C7A7-0E4D-F583-3CBE-E941045EA511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61" name="グループ化 960">
                <a:extLst>
                  <a:ext uri="{FF2B5EF4-FFF2-40B4-BE49-F238E27FC236}">
                    <a16:creationId xmlns:a16="http://schemas.microsoft.com/office/drawing/2014/main" id="{2B82E751-D730-ED57-CDAF-91BECB845017}"/>
                  </a:ext>
                </a:extLst>
              </p:cNvPr>
              <p:cNvGrpSpPr/>
              <p:nvPr/>
            </p:nvGrpSpPr>
            <p:grpSpPr>
              <a:xfrm>
                <a:off x="9205857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850AF8FA-9642-4652-5A93-3FCA8885D375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128992E9-2A9E-C385-D66A-C7C646BA8BD4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F8FA5726-DC94-CAB5-C503-746F5666948C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F0956614-4AAD-E7BB-BBBC-4BF2247E8A76}"/>
                  </a:ext>
                </a:extLst>
              </p:cNvPr>
              <p:cNvGrpSpPr/>
              <p:nvPr/>
            </p:nvGrpSpPr>
            <p:grpSpPr>
              <a:xfrm>
                <a:off x="9765464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40F18AA2-0766-565F-8EBA-AEA4C11E68E7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5BD816D8-0BAC-5CFA-6B5C-62C4DC8EFBAF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1F495919-E2F1-610E-2292-EB564EC3B4EB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AF2EE236-4D2F-0612-C9C9-4C24CB5F3BDF}"/>
                  </a:ext>
                </a:extLst>
              </p:cNvPr>
              <p:cNvGrpSpPr/>
              <p:nvPr/>
            </p:nvGrpSpPr>
            <p:grpSpPr>
              <a:xfrm>
                <a:off x="10325071" y="3432090"/>
                <a:ext cx="642275" cy="385077"/>
                <a:chOff x="2128593" y="3817588"/>
                <a:chExt cx="1078350" cy="646527"/>
              </a:xfrm>
            </p:grpSpPr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B1EEA17E-009A-F83B-24A7-8BB7218E57C3}"/>
                    </a:ext>
                  </a:extLst>
                </p:cNvPr>
                <p:cNvSpPr/>
                <p:nvPr/>
              </p:nvSpPr>
              <p:spPr>
                <a:xfrm>
                  <a:off x="2394084" y="3817588"/>
                  <a:ext cx="547369" cy="590346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105CDD06-063F-4E1A-4454-3B3DE5EE891E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3F1BF793-998B-D372-B4B9-F820C1AE9B77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097" name="グループ化 1096">
            <a:extLst>
              <a:ext uri="{FF2B5EF4-FFF2-40B4-BE49-F238E27FC236}">
                <a16:creationId xmlns:a16="http://schemas.microsoft.com/office/drawing/2014/main" id="{C3306E3C-FBD4-4714-6D7A-7875ACCE2F9F}"/>
              </a:ext>
            </a:extLst>
          </p:cNvPr>
          <p:cNvGrpSpPr/>
          <p:nvPr/>
        </p:nvGrpSpPr>
        <p:grpSpPr>
          <a:xfrm>
            <a:off x="442106" y="6259149"/>
            <a:ext cx="8906252" cy="186650"/>
            <a:chOff x="442106" y="2483743"/>
            <a:chExt cx="8121999" cy="170214"/>
          </a:xfrm>
        </p:grpSpPr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03DBD404-C9F1-1161-A6F7-A660FC30ADDF}"/>
                </a:ext>
              </a:extLst>
            </p:cNvPr>
            <p:cNvGrpSpPr/>
            <p:nvPr/>
          </p:nvGrpSpPr>
          <p:grpSpPr>
            <a:xfrm>
              <a:off x="442106" y="2483743"/>
              <a:ext cx="4091019" cy="170214"/>
              <a:chOff x="144484" y="4206134"/>
              <a:chExt cx="10792397" cy="449036"/>
            </a:xfrm>
          </p:grpSpPr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F50F49CC-0E20-DB41-A351-FCB8A5177511}"/>
                  </a:ext>
                </a:extLst>
              </p:cNvPr>
              <p:cNvGrpSpPr/>
              <p:nvPr/>
            </p:nvGrpSpPr>
            <p:grpSpPr>
              <a:xfrm>
                <a:off x="144484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426BBBF5-7BEA-A297-1289-A49AD622C4B7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A21DBAD3-65F7-A4DB-69C9-E50FD0C29857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73267DF0-07DD-054F-0789-2CA7957F3DE5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764341A5-147C-0AAE-8677-79D80068EE4A}"/>
                  </a:ext>
                </a:extLst>
              </p:cNvPr>
              <p:cNvGrpSpPr/>
              <p:nvPr/>
            </p:nvGrpSpPr>
            <p:grpSpPr>
              <a:xfrm>
                <a:off x="715984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BEF54D84-D143-4C67-ED38-09D673DB0A61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78074D8F-5089-51DE-16B7-87B6946BBF4D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B2A71439-13B0-69AA-80F2-2ED4AA0078A1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78" name="グループ化 1177">
                <a:extLst>
                  <a:ext uri="{FF2B5EF4-FFF2-40B4-BE49-F238E27FC236}">
                    <a16:creationId xmlns:a16="http://schemas.microsoft.com/office/drawing/2014/main" id="{B686F712-04B9-A240-A8B6-CFF0F8B0D1ED}"/>
                  </a:ext>
                </a:extLst>
              </p:cNvPr>
              <p:cNvGrpSpPr/>
              <p:nvPr/>
            </p:nvGrpSpPr>
            <p:grpSpPr>
              <a:xfrm>
                <a:off x="1273373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327CF7E3-FFBB-5CBE-0E03-09F41C2240CD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4" name="フリーフォーム: 図形 1243">
                  <a:extLst>
                    <a:ext uri="{FF2B5EF4-FFF2-40B4-BE49-F238E27FC236}">
                      <a16:creationId xmlns:a16="http://schemas.microsoft.com/office/drawing/2014/main" id="{30C29884-5683-7335-7ABA-45FD68E8F701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5" name="フリーフォーム: 図形 1244">
                  <a:extLst>
                    <a:ext uri="{FF2B5EF4-FFF2-40B4-BE49-F238E27FC236}">
                      <a16:creationId xmlns:a16="http://schemas.microsoft.com/office/drawing/2014/main" id="{8A60DFED-5756-93F4-A02F-FF1FBEA0031E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C5F89E8B-A89E-8263-0CAB-2EC3F49085FC}"/>
                  </a:ext>
                </a:extLst>
              </p:cNvPr>
              <p:cNvGrpSpPr/>
              <p:nvPr/>
            </p:nvGrpSpPr>
            <p:grpSpPr>
              <a:xfrm>
                <a:off x="1844873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F426C48C-16C6-57E6-C4C5-ED23923DCEDE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ABD909D5-63F9-7CCF-667F-36E09CB39E4B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436C4C7F-AE95-5B92-C8F8-CFB96F213895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8A75E235-0AE9-0933-BF07-DACA6EA11A16}"/>
                  </a:ext>
                </a:extLst>
              </p:cNvPr>
              <p:cNvGrpSpPr/>
              <p:nvPr/>
            </p:nvGrpSpPr>
            <p:grpSpPr>
              <a:xfrm>
                <a:off x="2390973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58872497-C2E1-E080-45BD-9E02150B5BE7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3D211158-F8E0-78DF-051C-EF4C8061FE2A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811F1C20-A7F7-9FB1-9FB9-D65C3015465A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1" name="グループ化 1180">
                <a:extLst>
                  <a:ext uri="{FF2B5EF4-FFF2-40B4-BE49-F238E27FC236}">
                    <a16:creationId xmlns:a16="http://schemas.microsoft.com/office/drawing/2014/main" id="{B6493BC5-BB94-3032-3C2D-1BB6A1364DA3}"/>
                  </a:ext>
                </a:extLst>
              </p:cNvPr>
              <p:cNvGrpSpPr/>
              <p:nvPr/>
            </p:nvGrpSpPr>
            <p:grpSpPr>
              <a:xfrm>
                <a:off x="2962473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E943F510-D038-E876-E16B-AEABF69C118A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7964E9F5-8B82-0DAA-A0A6-49ADCA711A2D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87C3A3BF-2ABA-4D91-65EA-3E43C15A0525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2" name="グループ化 1181">
                <a:extLst>
                  <a:ext uri="{FF2B5EF4-FFF2-40B4-BE49-F238E27FC236}">
                    <a16:creationId xmlns:a16="http://schemas.microsoft.com/office/drawing/2014/main" id="{D03BC1D7-415B-A924-35F9-49CA5DD49D9D}"/>
                  </a:ext>
                </a:extLst>
              </p:cNvPr>
              <p:cNvGrpSpPr/>
              <p:nvPr/>
            </p:nvGrpSpPr>
            <p:grpSpPr>
              <a:xfrm>
                <a:off x="3531150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B0209071-A64E-F889-0EC8-6C29B5C4DF3B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5FF68953-FCC7-F20B-A115-A9090BA9FDEB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F1D9674C-E7C9-38F2-E7D5-C947C696C74B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8E005478-D971-1392-1470-76E8927669FC}"/>
                  </a:ext>
                </a:extLst>
              </p:cNvPr>
              <p:cNvGrpSpPr/>
              <p:nvPr/>
            </p:nvGrpSpPr>
            <p:grpSpPr>
              <a:xfrm>
                <a:off x="4102650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28" name="フリーフォーム: 図形 1227">
                  <a:extLst>
                    <a:ext uri="{FF2B5EF4-FFF2-40B4-BE49-F238E27FC236}">
                      <a16:creationId xmlns:a16="http://schemas.microsoft.com/office/drawing/2014/main" id="{3C0D59FE-0596-D353-3756-EC60D3149EBF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9" name="フリーフォーム: 図形 1228">
                  <a:extLst>
                    <a:ext uri="{FF2B5EF4-FFF2-40B4-BE49-F238E27FC236}">
                      <a16:creationId xmlns:a16="http://schemas.microsoft.com/office/drawing/2014/main" id="{E30C8C17-64DB-BC1E-34B7-CD24D2B8026E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0" name="フリーフォーム: 図形 1229">
                  <a:extLst>
                    <a:ext uri="{FF2B5EF4-FFF2-40B4-BE49-F238E27FC236}">
                      <a16:creationId xmlns:a16="http://schemas.microsoft.com/office/drawing/2014/main" id="{14860A5B-112F-E0A1-6FFD-0BB0813EF6F4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9AA183B9-88C4-1F29-892A-5F9A32F80EC6}"/>
                  </a:ext>
                </a:extLst>
              </p:cNvPr>
              <p:cNvGrpSpPr/>
              <p:nvPr/>
            </p:nvGrpSpPr>
            <p:grpSpPr>
              <a:xfrm>
                <a:off x="4660039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6B0DA291-9D91-C0A4-DE35-55B2DDC5EC73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52D05EC5-89C0-DFDF-C05B-A93B04494958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7" name="フリーフォーム: 図形 1226">
                  <a:extLst>
                    <a:ext uri="{FF2B5EF4-FFF2-40B4-BE49-F238E27FC236}">
                      <a16:creationId xmlns:a16="http://schemas.microsoft.com/office/drawing/2014/main" id="{26DEF7ED-764D-CAEA-376E-DE31AA1A084F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44948CA3-8E8D-2676-3E30-603DDDF91E10}"/>
                  </a:ext>
                </a:extLst>
              </p:cNvPr>
              <p:cNvGrpSpPr/>
              <p:nvPr/>
            </p:nvGrpSpPr>
            <p:grpSpPr>
              <a:xfrm>
                <a:off x="5231539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22" name="フリーフォーム: 図形 1221">
                  <a:extLst>
                    <a:ext uri="{FF2B5EF4-FFF2-40B4-BE49-F238E27FC236}">
                      <a16:creationId xmlns:a16="http://schemas.microsoft.com/office/drawing/2014/main" id="{851D24A6-5FD1-177D-33C2-CCC22D60DCB3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8B56E3AD-C85A-DD0A-5C34-4D6644AF80C1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13529C5A-3A9E-F847-D98B-2E7C5BFDD3B4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6" name="グループ化 1185">
                <a:extLst>
                  <a:ext uri="{FF2B5EF4-FFF2-40B4-BE49-F238E27FC236}">
                    <a16:creationId xmlns:a16="http://schemas.microsoft.com/office/drawing/2014/main" id="{429EFC89-F539-17DC-1694-2E420DAF8530}"/>
                  </a:ext>
                </a:extLst>
              </p:cNvPr>
              <p:cNvGrpSpPr/>
              <p:nvPr/>
            </p:nvGrpSpPr>
            <p:grpSpPr>
              <a:xfrm>
                <a:off x="5777639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91CBC03E-8DFC-4F1B-8DA8-D9BEE4524E23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0" name="フリーフォーム: 図形 1219">
                  <a:extLst>
                    <a:ext uri="{FF2B5EF4-FFF2-40B4-BE49-F238E27FC236}">
                      <a16:creationId xmlns:a16="http://schemas.microsoft.com/office/drawing/2014/main" id="{1DF6F347-7A63-5C67-10D6-96C7D3EB267A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1" name="フリーフォーム: 図形 1220">
                  <a:extLst>
                    <a:ext uri="{FF2B5EF4-FFF2-40B4-BE49-F238E27FC236}">
                      <a16:creationId xmlns:a16="http://schemas.microsoft.com/office/drawing/2014/main" id="{520FED2C-A7A9-6DF8-68CA-E716AD61E574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7" name="グループ化 1186">
                <a:extLst>
                  <a:ext uri="{FF2B5EF4-FFF2-40B4-BE49-F238E27FC236}">
                    <a16:creationId xmlns:a16="http://schemas.microsoft.com/office/drawing/2014/main" id="{2AFC1A52-03E4-9EF6-8474-D896A0586EB4}"/>
                  </a:ext>
                </a:extLst>
              </p:cNvPr>
              <p:cNvGrpSpPr/>
              <p:nvPr/>
            </p:nvGrpSpPr>
            <p:grpSpPr>
              <a:xfrm>
                <a:off x="6349139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45D093A7-A779-F01B-4EB1-4256A7F5832B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9CF8958B-1C0C-4AD9-041E-DEA796872ABD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8" name="フリーフォーム: 図形 1217">
                  <a:extLst>
                    <a:ext uri="{FF2B5EF4-FFF2-40B4-BE49-F238E27FC236}">
                      <a16:creationId xmlns:a16="http://schemas.microsoft.com/office/drawing/2014/main" id="{81942ED0-7E9C-F5DF-B9B7-43DEE4389B72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8" name="グループ化 1187">
                <a:extLst>
                  <a:ext uri="{FF2B5EF4-FFF2-40B4-BE49-F238E27FC236}">
                    <a16:creationId xmlns:a16="http://schemas.microsoft.com/office/drawing/2014/main" id="{C9B9201D-C5DC-C9E6-9E75-DA60B18323F1}"/>
                  </a:ext>
                </a:extLst>
              </p:cNvPr>
              <p:cNvGrpSpPr/>
              <p:nvPr/>
            </p:nvGrpSpPr>
            <p:grpSpPr>
              <a:xfrm>
                <a:off x="6917817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23D096C0-4342-75BD-65AC-4B90DF2235AE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D01C2ADA-F462-7189-D41F-2E706827DD1D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FDF4892A-5533-BE03-E1FB-B26816D6874B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9" name="グループ化 1188">
                <a:extLst>
                  <a:ext uri="{FF2B5EF4-FFF2-40B4-BE49-F238E27FC236}">
                    <a16:creationId xmlns:a16="http://schemas.microsoft.com/office/drawing/2014/main" id="{F5D97C7D-9B4F-0B03-B4E5-E9DECA926B75}"/>
                  </a:ext>
                </a:extLst>
              </p:cNvPr>
              <p:cNvGrpSpPr/>
              <p:nvPr/>
            </p:nvGrpSpPr>
            <p:grpSpPr>
              <a:xfrm>
                <a:off x="7489317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10" name="フリーフォーム: 図形 1209">
                  <a:extLst>
                    <a:ext uri="{FF2B5EF4-FFF2-40B4-BE49-F238E27FC236}">
                      <a16:creationId xmlns:a16="http://schemas.microsoft.com/office/drawing/2014/main" id="{C36A72F7-EB31-13C0-32C7-6B00359F5F03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7E251982-53EF-3D34-0528-700339FBDB0C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72CE0459-7766-0E9E-A101-0499A2FB3C37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3225D57C-6210-8D26-CD6E-0BD88A1FB6ED}"/>
                  </a:ext>
                </a:extLst>
              </p:cNvPr>
              <p:cNvGrpSpPr/>
              <p:nvPr/>
            </p:nvGrpSpPr>
            <p:grpSpPr>
              <a:xfrm>
                <a:off x="80467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BF0537C3-85FE-2DAC-F49B-E18EFD953DB8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6261D362-24BD-625E-81A1-70B663011615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8523B931-0360-91B2-E48A-0F18BF7A349E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DB4F9A73-7F28-EC2E-1E78-B7F967676B5F}"/>
                  </a:ext>
                </a:extLst>
              </p:cNvPr>
              <p:cNvGrpSpPr/>
              <p:nvPr/>
            </p:nvGrpSpPr>
            <p:grpSpPr>
              <a:xfrm>
                <a:off x="86182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CE8FA335-05C4-ADCE-6766-EA0114D99679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CBD7ECEF-ED69-16F7-4D90-F8A53C34E15F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6" name="フリーフォーム: 図形 1205">
                  <a:extLst>
                    <a:ext uri="{FF2B5EF4-FFF2-40B4-BE49-F238E27FC236}">
                      <a16:creationId xmlns:a16="http://schemas.microsoft.com/office/drawing/2014/main" id="{8BEF98FD-39F1-A772-CF18-82DC08C51E69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1BB33872-3B29-0382-9A78-699B563844CF}"/>
                  </a:ext>
                </a:extLst>
              </p:cNvPr>
              <p:cNvGrpSpPr/>
              <p:nvPr/>
            </p:nvGrpSpPr>
            <p:grpSpPr>
              <a:xfrm>
                <a:off x="91643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33141D14-5472-D555-A614-A0FCE3A44E8A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3D9620DE-A911-1E19-5E1F-67C9284BFC52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3A9A893E-BDCC-10BD-853B-3D5B51B3B27B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C9B09E61-E0B9-592C-4F04-8CE61DC8812A}"/>
                  </a:ext>
                </a:extLst>
              </p:cNvPr>
              <p:cNvGrpSpPr/>
              <p:nvPr/>
            </p:nvGrpSpPr>
            <p:grpSpPr>
              <a:xfrm>
                <a:off x="97358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EC7C1491-9D84-F726-48E1-CAD72A4DCE4F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DAACF6B0-F458-0A20-459B-3F126513CF95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85E2C11A-20B2-D948-0C1D-2E89B50AD63C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9DE3CF29-45C5-2A60-43C1-261A3660EDB0}"/>
                  </a:ext>
                </a:extLst>
              </p:cNvPr>
              <p:cNvGrpSpPr/>
              <p:nvPr/>
            </p:nvGrpSpPr>
            <p:grpSpPr>
              <a:xfrm>
                <a:off x="102946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A32A3DB8-9D9C-C1A8-FFD3-E728935F75A9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E6335A65-8948-352F-22EC-A8E80FE7FC29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6BC8A6C0-2B02-1142-6EE5-6EAB733BF4E1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1F2ACA03-6035-7BB2-386B-D3B69563F4B9}"/>
                </a:ext>
              </a:extLst>
            </p:cNvPr>
            <p:cNvGrpSpPr/>
            <p:nvPr/>
          </p:nvGrpSpPr>
          <p:grpSpPr>
            <a:xfrm>
              <a:off x="4473086" y="2483743"/>
              <a:ext cx="4091019" cy="170214"/>
              <a:chOff x="144484" y="4206134"/>
              <a:chExt cx="10792397" cy="449036"/>
            </a:xfrm>
          </p:grpSpPr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207A3704-95AE-58B2-EE56-B9300730CCDB}"/>
                  </a:ext>
                </a:extLst>
              </p:cNvPr>
              <p:cNvGrpSpPr/>
              <p:nvPr/>
            </p:nvGrpSpPr>
            <p:grpSpPr>
              <a:xfrm>
                <a:off x="144484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73" name="フリーフォーム: 図形 1172">
                  <a:extLst>
                    <a:ext uri="{FF2B5EF4-FFF2-40B4-BE49-F238E27FC236}">
                      <a16:creationId xmlns:a16="http://schemas.microsoft.com/office/drawing/2014/main" id="{5CF98A6D-9062-584C-A1E0-7241F472E49A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71B6B94F-1C03-55C3-CD1A-2ED7E0E65EE2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5" name="フリーフォーム: 図形 1174">
                  <a:extLst>
                    <a:ext uri="{FF2B5EF4-FFF2-40B4-BE49-F238E27FC236}">
                      <a16:creationId xmlns:a16="http://schemas.microsoft.com/office/drawing/2014/main" id="{20B78189-2391-C6E5-B0B3-FE9122320E77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A47F487C-C315-8352-E968-0B52C9C77D89}"/>
                  </a:ext>
                </a:extLst>
              </p:cNvPr>
              <p:cNvGrpSpPr/>
              <p:nvPr/>
            </p:nvGrpSpPr>
            <p:grpSpPr>
              <a:xfrm>
                <a:off x="715984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C7AD166E-0BA5-D933-D7F8-1DD0F130B409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15AACF4B-AD8F-E56C-BC20-3442AF14CB7E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9F853C3C-185C-482A-BFC2-5BF08DC56644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1FAFF5E9-2D6A-0E96-ABF0-2161ADF1D6B4}"/>
                  </a:ext>
                </a:extLst>
              </p:cNvPr>
              <p:cNvGrpSpPr/>
              <p:nvPr/>
            </p:nvGrpSpPr>
            <p:grpSpPr>
              <a:xfrm>
                <a:off x="1273373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8E234170-73B3-8405-FD38-720153355CEA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6426E54A-8EEF-3856-5859-56F66E0E6909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C4FDB27F-4164-3C41-824F-EAE0D2F6B82B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B1190651-15D0-3919-8C53-9A499CB67BE3}"/>
                  </a:ext>
                </a:extLst>
              </p:cNvPr>
              <p:cNvGrpSpPr/>
              <p:nvPr/>
            </p:nvGrpSpPr>
            <p:grpSpPr>
              <a:xfrm>
                <a:off x="1844873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D3467BD7-BABB-1248-0B9E-F5F302126087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5" name="フリーフォーム: 図形 1164">
                  <a:extLst>
                    <a:ext uri="{FF2B5EF4-FFF2-40B4-BE49-F238E27FC236}">
                      <a16:creationId xmlns:a16="http://schemas.microsoft.com/office/drawing/2014/main" id="{5DBD3AD5-7543-05F9-7BF5-EDEC1A5D7C48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6AD17A71-9B99-BBA5-8764-DACD33061396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302010AB-F502-3DA0-BAD8-59B92BB99E67}"/>
                  </a:ext>
                </a:extLst>
              </p:cNvPr>
              <p:cNvGrpSpPr/>
              <p:nvPr/>
            </p:nvGrpSpPr>
            <p:grpSpPr>
              <a:xfrm>
                <a:off x="2390973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3123439A-474C-A385-49A0-F27D1F448C77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8E16FC9F-EE7F-B1A2-57E2-E7CE2FDCC2D0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D23C1BD4-4B73-4D5E-D29F-D1E74FD0D55A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0BDBDC9A-8F24-673C-C59C-6637D9543A7A}"/>
                  </a:ext>
                </a:extLst>
              </p:cNvPr>
              <p:cNvGrpSpPr/>
              <p:nvPr/>
            </p:nvGrpSpPr>
            <p:grpSpPr>
              <a:xfrm>
                <a:off x="2962473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8BEFD317-036A-8152-7A10-B363C33B23C4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020F040B-FF46-A439-6F73-63312E343923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A8DF3054-8415-E9CB-38B5-C82A2D576E4E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69D911FB-358E-E6CE-BDE2-1885A9FA5F81}"/>
                  </a:ext>
                </a:extLst>
              </p:cNvPr>
              <p:cNvGrpSpPr/>
              <p:nvPr/>
            </p:nvGrpSpPr>
            <p:grpSpPr>
              <a:xfrm>
                <a:off x="3531150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43B52B29-B55E-0AB6-08CB-82E28DFE632A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2DEE0A49-890D-59FA-5197-FD8182EA0A43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DE167D1A-9FDC-935C-4730-A8EEF783394D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7" name="グループ化 1106">
                <a:extLst>
                  <a:ext uri="{FF2B5EF4-FFF2-40B4-BE49-F238E27FC236}">
                    <a16:creationId xmlns:a16="http://schemas.microsoft.com/office/drawing/2014/main" id="{9A9959A0-8E9A-28CE-B9A8-B4C1A6AD81AE}"/>
                  </a:ext>
                </a:extLst>
              </p:cNvPr>
              <p:cNvGrpSpPr/>
              <p:nvPr/>
            </p:nvGrpSpPr>
            <p:grpSpPr>
              <a:xfrm>
                <a:off x="4102650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218650F3-2747-BCA0-E4BB-09E0727B1CC6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2308708E-AE36-4FFB-CFD4-7E49B5162B9C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29D445B8-D0DE-67C5-1338-22684134906E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7DB121D8-6375-F5B3-1D07-14A601C97150}"/>
                  </a:ext>
                </a:extLst>
              </p:cNvPr>
              <p:cNvGrpSpPr/>
              <p:nvPr/>
            </p:nvGrpSpPr>
            <p:grpSpPr>
              <a:xfrm>
                <a:off x="4660039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B57669D1-4AE2-37CA-9365-1155D9D6D288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7C47C9FA-AC59-08FF-7593-4BF10CC27AF1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0EA3942D-9FE8-DF71-C98D-D7D9513DB0F1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E709099C-A23D-9A59-5E48-DC62D7A23D09}"/>
                  </a:ext>
                </a:extLst>
              </p:cNvPr>
              <p:cNvGrpSpPr/>
              <p:nvPr/>
            </p:nvGrpSpPr>
            <p:grpSpPr>
              <a:xfrm>
                <a:off x="5231539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18F2A23C-D976-4DD1-8B43-97B0F297AE4D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994DF170-20C5-BD55-BD0B-158800145574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8E66E8AD-17F0-DDC3-0FC5-E4238A8828AC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A28CFF4B-AEB3-7B78-B2D8-1874FF8AF745}"/>
                  </a:ext>
                </a:extLst>
              </p:cNvPr>
              <p:cNvGrpSpPr/>
              <p:nvPr/>
            </p:nvGrpSpPr>
            <p:grpSpPr>
              <a:xfrm>
                <a:off x="5777639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9720BF1C-B5FF-1AAC-A30C-2723E837E64D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C6E82A2C-E180-6E11-0987-C3B2472265A6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02415637-C00B-4FAA-CF34-E5349D7D4B65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F79A0508-1A02-98C4-41DE-F79727F56DD0}"/>
                  </a:ext>
                </a:extLst>
              </p:cNvPr>
              <p:cNvGrpSpPr/>
              <p:nvPr/>
            </p:nvGrpSpPr>
            <p:grpSpPr>
              <a:xfrm>
                <a:off x="6349139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DF697138-C875-E843-A03A-2B28B9C46F35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59D735BD-AC64-6E48-1377-CAF7089354FD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11C4B26C-5411-5DC3-ADDA-3C62CAF8B001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08607CC6-8BA5-599C-D398-FC8C8E0318E9}"/>
                  </a:ext>
                </a:extLst>
              </p:cNvPr>
              <p:cNvGrpSpPr/>
              <p:nvPr/>
            </p:nvGrpSpPr>
            <p:grpSpPr>
              <a:xfrm>
                <a:off x="6917817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877915C2-5F93-B3F8-2C80-ADB9F787A181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68526F18-0F93-F3F1-F886-1B51F76F2A0A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AB992191-8486-155B-A085-E7D6254B95C2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27791E8A-CD8F-5844-4E02-07619E750488}"/>
                  </a:ext>
                </a:extLst>
              </p:cNvPr>
              <p:cNvGrpSpPr/>
              <p:nvPr/>
            </p:nvGrpSpPr>
            <p:grpSpPr>
              <a:xfrm>
                <a:off x="7489317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34" name="フリーフォーム: 図形 1133">
                  <a:extLst>
                    <a:ext uri="{FF2B5EF4-FFF2-40B4-BE49-F238E27FC236}">
                      <a16:creationId xmlns:a16="http://schemas.microsoft.com/office/drawing/2014/main" id="{7391C98C-ACC6-6087-4696-6F1F96418151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1676F35D-7F4E-8CD9-5668-C5267B3CDEA4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ED43A379-8B7A-D4BE-9117-48CCA50D653C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78036794-2EFF-489D-F8E9-9DF53B72E8F3}"/>
                  </a:ext>
                </a:extLst>
              </p:cNvPr>
              <p:cNvGrpSpPr/>
              <p:nvPr/>
            </p:nvGrpSpPr>
            <p:grpSpPr>
              <a:xfrm>
                <a:off x="80467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FF445D1A-BC59-15F2-B7A8-FB8149279D61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1F999932-6EA4-CF48-9F04-01948AF7D199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EB9E27D2-785B-D1D0-9FA2-383BF7475C3C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D182BE6F-59DD-4365-625F-0728D26A639D}"/>
                  </a:ext>
                </a:extLst>
              </p:cNvPr>
              <p:cNvGrpSpPr/>
              <p:nvPr/>
            </p:nvGrpSpPr>
            <p:grpSpPr>
              <a:xfrm>
                <a:off x="86182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35A1330C-5C9E-E983-CC20-6202D06F2547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1A8636E7-EDE8-BAE3-1040-F6AF324C2387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AE8B9095-20A7-1CC6-B42F-66928E752621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F35C63E7-1BF7-8B4D-161B-3D7FBCA2D6E7}"/>
                  </a:ext>
                </a:extLst>
              </p:cNvPr>
              <p:cNvGrpSpPr/>
              <p:nvPr/>
            </p:nvGrpSpPr>
            <p:grpSpPr>
              <a:xfrm>
                <a:off x="91643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19FCDC56-320C-C24C-2B46-BA3696CF60C1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6A811639-C7D7-3B04-DACC-FADA1494C5D0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650EF2DC-3EEA-5C9D-216E-5EFEABCF4681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E71D1D5A-18C3-77AD-14A1-1BD5D6D62AD4}"/>
                  </a:ext>
                </a:extLst>
              </p:cNvPr>
              <p:cNvGrpSpPr/>
              <p:nvPr/>
            </p:nvGrpSpPr>
            <p:grpSpPr>
              <a:xfrm>
                <a:off x="97358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38789655-7A85-9828-50ED-4D7DCBC9D65C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68E35E7B-7AE3-9453-0CAA-368374A86C05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D9E47AD2-48CB-1A73-7AD0-4D48AA4BBFFB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2E7CCBD6-5295-5C6C-B305-26390D3ADDF3}"/>
                  </a:ext>
                </a:extLst>
              </p:cNvPr>
              <p:cNvGrpSpPr/>
              <p:nvPr/>
            </p:nvGrpSpPr>
            <p:grpSpPr>
              <a:xfrm>
                <a:off x="10294606" y="4206134"/>
                <a:ext cx="642275" cy="449036"/>
                <a:chOff x="3446218" y="3710205"/>
                <a:chExt cx="1078350" cy="753910"/>
              </a:xfrm>
            </p:grpSpPr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8126C77F-510F-B20A-4A6F-7093AD4E5725}"/>
                    </a:ext>
                  </a:extLst>
                </p:cNvPr>
                <p:cNvSpPr/>
                <p:nvPr/>
              </p:nvSpPr>
              <p:spPr>
                <a:xfrm>
                  <a:off x="3782871" y="3710205"/>
                  <a:ext cx="405045" cy="697730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5045" h="697730">
                      <a:moveTo>
                        <a:pt x="202523" y="0"/>
                      </a:moveTo>
                      <a:lnTo>
                        <a:pt x="226464" y="12995"/>
                      </a:lnTo>
                      <a:cubicBezTo>
                        <a:pt x="334207" y="85785"/>
                        <a:pt x="405045" y="209053"/>
                        <a:pt x="405045" y="348865"/>
                      </a:cubicBezTo>
                      <a:cubicBezTo>
                        <a:pt x="405045" y="488678"/>
                        <a:pt x="334207" y="611945"/>
                        <a:pt x="226464" y="684735"/>
                      </a:cubicBezTo>
                      <a:lnTo>
                        <a:pt x="202523" y="697730"/>
                      </a:lnTo>
                      <a:lnTo>
                        <a:pt x="178581" y="684735"/>
                      </a:lnTo>
                      <a:cubicBezTo>
                        <a:pt x="70838" y="611945"/>
                        <a:pt x="0" y="488678"/>
                        <a:pt x="0" y="348865"/>
                      </a:cubicBezTo>
                      <a:cubicBezTo>
                        <a:pt x="0" y="209053"/>
                        <a:pt x="70838" y="85785"/>
                        <a:pt x="178581" y="12995"/>
                      </a:cubicBezTo>
                      <a:lnTo>
                        <a:pt x="202523" y="0"/>
                      </a:lnTo>
                      <a:close/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2BF5BE86-DBBC-F043-4D01-B425A728DA60}"/>
                    </a:ext>
                  </a:extLst>
                </p:cNvPr>
                <p:cNvSpPr/>
                <p:nvPr/>
              </p:nvSpPr>
              <p:spPr>
                <a:xfrm>
                  <a:off x="3446218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27CA391C-0B51-0123-9D19-002D609F269F}"/>
                    </a:ext>
                  </a:extLst>
                </p:cNvPr>
                <p:cNvSpPr/>
                <p:nvPr/>
              </p:nvSpPr>
              <p:spPr>
                <a:xfrm>
                  <a:off x="3985394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38100" cap="rnd">
                  <a:solidFill>
                    <a:srgbClr val="FF000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74774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グルグル線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7B2D9D0-9532-EDFF-F753-0B4E009B9EF5}"/>
              </a:ext>
            </a:extLst>
          </p:cNvPr>
          <p:cNvGrpSpPr/>
          <p:nvPr/>
        </p:nvGrpSpPr>
        <p:grpSpPr>
          <a:xfrm>
            <a:off x="362490" y="750827"/>
            <a:ext cx="8955995" cy="484119"/>
            <a:chOff x="215231" y="5774772"/>
            <a:chExt cx="9888858" cy="53454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2BDAC2A-D26D-9C93-2164-0E29EEDF832A}"/>
                </a:ext>
              </a:extLst>
            </p:cNvPr>
            <p:cNvGrpSpPr/>
            <p:nvPr/>
          </p:nvGrpSpPr>
          <p:grpSpPr>
            <a:xfrm rot="10800000">
              <a:off x="215231" y="5774772"/>
              <a:ext cx="1410903" cy="534545"/>
              <a:chOff x="2128593" y="4055563"/>
              <a:chExt cx="1078350" cy="408552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683054D-7BDF-4957-94D1-B2EC380285D7}"/>
                  </a:ext>
                </a:extLst>
              </p:cNvPr>
              <p:cNvSpPr/>
              <p:nvPr/>
            </p:nvSpPr>
            <p:spPr>
              <a:xfrm>
                <a:off x="2512857" y="4055563"/>
                <a:ext cx="309824" cy="334149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D84633C-273B-9377-9E95-2CD5F4DC94DB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B18200B-0E09-548A-D9EB-00653B306D26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7B7FCC8-F83D-83CF-E112-CBF35220CAFF}"/>
                </a:ext>
              </a:extLst>
            </p:cNvPr>
            <p:cNvGrpSpPr/>
            <p:nvPr/>
          </p:nvGrpSpPr>
          <p:grpSpPr>
            <a:xfrm rot="10800000">
              <a:off x="1411853" y="5774772"/>
              <a:ext cx="1410903" cy="534545"/>
              <a:chOff x="2128593" y="4055563"/>
              <a:chExt cx="1078350" cy="408552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7626531-13DF-0005-4374-B09B8AD558B2}"/>
                  </a:ext>
                </a:extLst>
              </p:cNvPr>
              <p:cNvSpPr/>
              <p:nvPr/>
            </p:nvSpPr>
            <p:spPr>
              <a:xfrm>
                <a:off x="2512857" y="4055563"/>
                <a:ext cx="309824" cy="334149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BC96DBF-EB7E-6FF2-16AF-AD9133488C23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FF93958-A6A0-EA07-681A-45316EECFABE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2EF2E0C-95DA-C351-F1CF-75455BA4536A}"/>
                </a:ext>
              </a:extLst>
            </p:cNvPr>
            <p:cNvGrpSpPr/>
            <p:nvPr/>
          </p:nvGrpSpPr>
          <p:grpSpPr>
            <a:xfrm rot="10800000">
              <a:off x="2631053" y="5774772"/>
              <a:ext cx="1410903" cy="534545"/>
              <a:chOff x="2128593" y="4055563"/>
              <a:chExt cx="1078350" cy="408552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1101F0E-E3E1-7F39-8F8B-70F553DBAAC3}"/>
                  </a:ext>
                </a:extLst>
              </p:cNvPr>
              <p:cNvSpPr/>
              <p:nvPr/>
            </p:nvSpPr>
            <p:spPr>
              <a:xfrm>
                <a:off x="2512857" y="4055563"/>
                <a:ext cx="309824" cy="334149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7289EBE-D869-3238-1D7D-1599BE1B43FB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F0E7B8D-AD50-0C65-DE0B-7589FAE7A516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4E0566C-1C9F-0E85-3632-F1F43483EA8D}"/>
                </a:ext>
              </a:extLst>
            </p:cNvPr>
            <p:cNvGrpSpPr/>
            <p:nvPr/>
          </p:nvGrpSpPr>
          <p:grpSpPr>
            <a:xfrm rot="10800000">
              <a:off x="3827675" y="5774772"/>
              <a:ext cx="1410903" cy="534545"/>
              <a:chOff x="2128593" y="4055563"/>
              <a:chExt cx="1078350" cy="408552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95E0ED2-F73F-A851-A660-3CB3783415EF}"/>
                  </a:ext>
                </a:extLst>
              </p:cNvPr>
              <p:cNvSpPr/>
              <p:nvPr/>
            </p:nvSpPr>
            <p:spPr>
              <a:xfrm>
                <a:off x="2512857" y="4055563"/>
                <a:ext cx="309824" cy="334149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CFE6B8C-6F35-530A-4DA3-6FED573F7A09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28E1ACD-362D-B305-C114-59BDF9B3D576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59DDE0B-42D4-68EB-0E8E-738779B91B4B}"/>
                </a:ext>
              </a:extLst>
            </p:cNvPr>
            <p:cNvGrpSpPr/>
            <p:nvPr/>
          </p:nvGrpSpPr>
          <p:grpSpPr>
            <a:xfrm rot="10800000">
              <a:off x="5069453" y="5774772"/>
              <a:ext cx="1410903" cy="534545"/>
              <a:chOff x="2128593" y="4055563"/>
              <a:chExt cx="1078350" cy="40855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DE9E453-0735-DDF3-B4A5-796BD6CF62A7}"/>
                  </a:ext>
                </a:extLst>
              </p:cNvPr>
              <p:cNvSpPr/>
              <p:nvPr/>
            </p:nvSpPr>
            <p:spPr>
              <a:xfrm>
                <a:off x="2512857" y="4055563"/>
                <a:ext cx="309824" cy="334149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30D5740-C8A7-C987-DA0F-11FAD4659845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3264C23-D1A3-46CA-F84C-826301D998FB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A32C731-45DC-63CE-35A6-4D993B0C2E15}"/>
                </a:ext>
              </a:extLst>
            </p:cNvPr>
            <p:cNvGrpSpPr/>
            <p:nvPr/>
          </p:nvGrpSpPr>
          <p:grpSpPr>
            <a:xfrm rot="10800000">
              <a:off x="6266075" y="5774772"/>
              <a:ext cx="1410903" cy="534545"/>
              <a:chOff x="2128593" y="4055563"/>
              <a:chExt cx="1078350" cy="40855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88C0C16-967B-638A-DE7A-27491B6BC73E}"/>
                  </a:ext>
                </a:extLst>
              </p:cNvPr>
              <p:cNvSpPr/>
              <p:nvPr/>
            </p:nvSpPr>
            <p:spPr>
              <a:xfrm>
                <a:off x="2512857" y="4055563"/>
                <a:ext cx="309824" cy="334149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1A51B54-27A7-C5DE-54DD-1F4F87EBD62E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913FD89-0FEF-948F-60AA-2A5307DAEF48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80BBAC5-7995-5B58-AD8E-09C6B75318F9}"/>
                </a:ext>
              </a:extLst>
            </p:cNvPr>
            <p:cNvGrpSpPr/>
            <p:nvPr/>
          </p:nvGrpSpPr>
          <p:grpSpPr>
            <a:xfrm rot="10800000">
              <a:off x="7496564" y="5774772"/>
              <a:ext cx="1410903" cy="534545"/>
              <a:chOff x="2128593" y="4055563"/>
              <a:chExt cx="1078350" cy="408552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0FDDD6D-AEC6-61B2-9AB2-F6F43D32AB1D}"/>
                  </a:ext>
                </a:extLst>
              </p:cNvPr>
              <p:cNvSpPr/>
              <p:nvPr/>
            </p:nvSpPr>
            <p:spPr>
              <a:xfrm>
                <a:off x="2512857" y="4055563"/>
                <a:ext cx="309824" cy="334149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0FD19DC-AF13-AD8B-F91B-29A3006CD00C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9D629B5-C877-2DE1-5F4C-3B4521B32136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6B86B03-666E-C58F-646C-D61529789130}"/>
                </a:ext>
              </a:extLst>
            </p:cNvPr>
            <p:cNvGrpSpPr/>
            <p:nvPr/>
          </p:nvGrpSpPr>
          <p:grpSpPr>
            <a:xfrm rot="10800000">
              <a:off x="8693186" y="5774772"/>
              <a:ext cx="1410903" cy="534545"/>
              <a:chOff x="2128593" y="4055563"/>
              <a:chExt cx="1078350" cy="408552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FC869A2-0354-923F-BDC6-730329DD1B8E}"/>
                  </a:ext>
                </a:extLst>
              </p:cNvPr>
              <p:cNvSpPr/>
              <p:nvPr/>
            </p:nvSpPr>
            <p:spPr>
              <a:xfrm>
                <a:off x="2512857" y="4055563"/>
                <a:ext cx="309824" cy="334149"/>
              </a:xfrm>
              <a:custGeom>
                <a:avLst/>
                <a:gdLst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178581 w 405045"/>
                  <a:gd name="connsiteY7" fmla="*/ 12995 h 697730"/>
                  <a:gd name="connsiteX8" fmla="*/ 202523 w 405045"/>
                  <a:gd name="connsiteY8" fmla="*/ 0 h 697730"/>
                  <a:gd name="connsiteX0" fmla="*/ 202523 w 405045"/>
                  <a:gd name="connsiteY0" fmla="*/ 0 h 697730"/>
                  <a:gd name="connsiteX1" fmla="*/ 226464 w 405045"/>
                  <a:gd name="connsiteY1" fmla="*/ 12995 h 697730"/>
                  <a:gd name="connsiteX2" fmla="*/ 405045 w 405045"/>
                  <a:gd name="connsiteY2" fmla="*/ 348865 h 697730"/>
                  <a:gd name="connsiteX3" fmla="*/ 226464 w 405045"/>
                  <a:gd name="connsiteY3" fmla="*/ 684735 h 697730"/>
                  <a:gd name="connsiteX4" fmla="*/ 202523 w 405045"/>
                  <a:gd name="connsiteY4" fmla="*/ 697730 h 697730"/>
                  <a:gd name="connsiteX5" fmla="*/ 178581 w 405045"/>
                  <a:gd name="connsiteY5" fmla="*/ 684735 h 697730"/>
                  <a:gd name="connsiteX6" fmla="*/ 0 w 405045"/>
                  <a:gd name="connsiteY6" fmla="*/ 348865 h 697730"/>
                  <a:gd name="connsiteX7" fmla="*/ 202523 w 405045"/>
                  <a:gd name="connsiteY7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12 h 697742"/>
                  <a:gd name="connsiteX1" fmla="*/ 405045 w 405045"/>
                  <a:gd name="connsiteY1" fmla="*/ 348877 h 697742"/>
                  <a:gd name="connsiteX2" fmla="*/ 226464 w 405045"/>
                  <a:gd name="connsiteY2" fmla="*/ 684747 h 697742"/>
                  <a:gd name="connsiteX3" fmla="*/ 202523 w 405045"/>
                  <a:gd name="connsiteY3" fmla="*/ 697742 h 697742"/>
                  <a:gd name="connsiteX4" fmla="*/ 178581 w 405045"/>
                  <a:gd name="connsiteY4" fmla="*/ 684747 h 697742"/>
                  <a:gd name="connsiteX5" fmla="*/ 0 w 405045"/>
                  <a:gd name="connsiteY5" fmla="*/ 348877 h 697742"/>
                  <a:gd name="connsiteX6" fmla="*/ 202523 w 405045"/>
                  <a:gd name="connsiteY6" fmla="*/ 12 h 697742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202523 w 405045"/>
                  <a:gd name="connsiteY0" fmla="*/ 0 h 697730"/>
                  <a:gd name="connsiteX1" fmla="*/ 405045 w 405045"/>
                  <a:gd name="connsiteY1" fmla="*/ 348865 h 697730"/>
                  <a:gd name="connsiteX2" fmla="*/ 226464 w 405045"/>
                  <a:gd name="connsiteY2" fmla="*/ 684735 h 697730"/>
                  <a:gd name="connsiteX3" fmla="*/ 202523 w 405045"/>
                  <a:gd name="connsiteY3" fmla="*/ 697730 h 697730"/>
                  <a:gd name="connsiteX4" fmla="*/ 178581 w 405045"/>
                  <a:gd name="connsiteY4" fmla="*/ 684735 h 697730"/>
                  <a:gd name="connsiteX5" fmla="*/ 0 w 405045"/>
                  <a:gd name="connsiteY5" fmla="*/ 348865 h 697730"/>
                  <a:gd name="connsiteX6" fmla="*/ 202523 w 405045"/>
                  <a:gd name="connsiteY6" fmla="*/ 0 h 697730"/>
                  <a:gd name="connsiteX0" fmla="*/ 197761 w 405045"/>
                  <a:gd name="connsiteY0" fmla="*/ 0 h 807267"/>
                  <a:gd name="connsiteX1" fmla="*/ 405045 w 405045"/>
                  <a:gd name="connsiteY1" fmla="*/ 458402 h 807267"/>
                  <a:gd name="connsiteX2" fmla="*/ 226464 w 405045"/>
                  <a:gd name="connsiteY2" fmla="*/ 794272 h 807267"/>
                  <a:gd name="connsiteX3" fmla="*/ 202523 w 405045"/>
                  <a:gd name="connsiteY3" fmla="*/ 807267 h 807267"/>
                  <a:gd name="connsiteX4" fmla="*/ 178581 w 405045"/>
                  <a:gd name="connsiteY4" fmla="*/ 794272 h 807267"/>
                  <a:gd name="connsiteX5" fmla="*/ 0 w 405045"/>
                  <a:gd name="connsiteY5" fmla="*/ 458402 h 807267"/>
                  <a:gd name="connsiteX6" fmla="*/ 197761 w 405045"/>
                  <a:gd name="connsiteY6" fmla="*/ 0 h 807267"/>
                  <a:gd name="connsiteX0" fmla="*/ 194803 w 405045"/>
                  <a:gd name="connsiteY0" fmla="*/ 0 h 631765"/>
                  <a:gd name="connsiteX1" fmla="*/ 405045 w 405045"/>
                  <a:gd name="connsiteY1" fmla="*/ 282900 h 631765"/>
                  <a:gd name="connsiteX2" fmla="*/ 226464 w 405045"/>
                  <a:gd name="connsiteY2" fmla="*/ 618770 h 631765"/>
                  <a:gd name="connsiteX3" fmla="*/ 202523 w 405045"/>
                  <a:gd name="connsiteY3" fmla="*/ 631765 h 631765"/>
                  <a:gd name="connsiteX4" fmla="*/ 178581 w 405045"/>
                  <a:gd name="connsiteY4" fmla="*/ 618770 h 631765"/>
                  <a:gd name="connsiteX5" fmla="*/ 0 w 405045"/>
                  <a:gd name="connsiteY5" fmla="*/ 282900 h 631765"/>
                  <a:gd name="connsiteX6" fmla="*/ 194803 w 405045"/>
                  <a:gd name="connsiteY6" fmla="*/ 0 h 631765"/>
                  <a:gd name="connsiteX0" fmla="*/ 194803 w 405045"/>
                  <a:gd name="connsiteY0" fmla="*/ 298 h 632063"/>
                  <a:gd name="connsiteX1" fmla="*/ 405045 w 405045"/>
                  <a:gd name="connsiteY1" fmla="*/ 283198 h 632063"/>
                  <a:gd name="connsiteX2" fmla="*/ 226464 w 405045"/>
                  <a:gd name="connsiteY2" fmla="*/ 619068 h 632063"/>
                  <a:gd name="connsiteX3" fmla="*/ 202523 w 405045"/>
                  <a:gd name="connsiteY3" fmla="*/ 632063 h 632063"/>
                  <a:gd name="connsiteX4" fmla="*/ 178581 w 405045"/>
                  <a:gd name="connsiteY4" fmla="*/ 619068 h 632063"/>
                  <a:gd name="connsiteX5" fmla="*/ 0 w 405045"/>
                  <a:gd name="connsiteY5" fmla="*/ 283198 h 632063"/>
                  <a:gd name="connsiteX6" fmla="*/ 194803 w 405045"/>
                  <a:gd name="connsiteY6" fmla="*/ 298 h 632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5045" h="632063">
                    <a:moveTo>
                      <a:pt x="194803" y="298"/>
                    </a:moveTo>
                    <a:cubicBezTo>
                      <a:pt x="347241" y="-8262"/>
                      <a:pt x="401055" y="169076"/>
                      <a:pt x="405045" y="283198"/>
                    </a:cubicBezTo>
                    <a:cubicBezTo>
                      <a:pt x="405045" y="423011"/>
                      <a:pt x="334207" y="546278"/>
                      <a:pt x="226464" y="619068"/>
                    </a:cubicBezTo>
                    <a:lnTo>
                      <a:pt x="202523" y="632063"/>
                    </a:lnTo>
                    <a:lnTo>
                      <a:pt x="178581" y="619068"/>
                    </a:lnTo>
                    <a:cubicBezTo>
                      <a:pt x="70838" y="546278"/>
                      <a:pt x="0" y="423011"/>
                      <a:pt x="0" y="283198"/>
                    </a:cubicBezTo>
                    <a:cubicBezTo>
                      <a:pt x="3990" y="169076"/>
                      <a:pt x="42365" y="8858"/>
                      <a:pt x="194803" y="298"/>
                    </a:cubicBezTo>
                    <a:close/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7962B4B-A44C-4A49-DF60-76E7BAE27E51}"/>
                  </a:ext>
                </a:extLst>
              </p:cNvPr>
              <p:cNvSpPr/>
              <p:nvPr/>
            </p:nvSpPr>
            <p:spPr>
              <a:xfrm>
                <a:off x="2128593" y="4284093"/>
                <a:ext cx="539175" cy="180022"/>
              </a:xfrm>
              <a:custGeom>
                <a:avLst/>
                <a:gdLst>
                  <a:gd name="connsiteX0" fmla="*/ 0 w 539175"/>
                  <a:gd name="connsiteY0" fmla="*/ 0 h 180022"/>
                  <a:gd name="connsiteX1" fmla="*/ 408247 w 539175"/>
                  <a:gd name="connsiteY1" fmla="*/ 0 h 180022"/>
                  <a:gd name="connsiteX2" fmla="*/ 441876 w 539175"/>
                  <a:gd name="connsiteY2" fmla="*/ 47320 h 180022"/>
                  <a:gd name="connsiteX3" fmla="*/ 515233 w 539175"/>
                  <a:gd name="connsiteY3" fmla="*/ 110847 h 180022"/>
                  <a:gd name="connsiteX4" fmla="*/ 539175 w 539175"/>
                  <a:gd name="connsiteY4" fmla="*/ 123842 h 180022"/>
                  <a:gd name="connsiteX5" fmla="*/ 494314 w 539175"/>
                  <a:gd name="connsiteY5" fmla="*/ 148192 h 180022"/>
                  <a:gd name="connsiteX6" fmla="*/ 336652 w 539175"/>
                  <a:gd name="connsiteY6" fmla="*/ 180022 h 180022"/>
                  <a:gd name="connsiteX7" fmla="*/ 782 w 539175"/>
                  <a:gd name="connsiteY7" fmla="*/ 1441 h 180022"/>
                  <a:gd name="connsiteX8" fmla="*/ 0 w 539175"/>
                  <a:gd name="connsiteY8" fmla="*/ 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8" fmla="*/ 499687 w 539175"/>
                  <a:gd name="connsiteY8" fmla="*/ 91440 h 180022"/>
                  <a:gd name="connsiteX0" fmla="*/ 408247 w 539175"/>
                  <a:gd name="connsiteY0" fmla="*/ 0 h 180022"/>
                  <a:gd name="connsiteX1" fmla="*/ 441876 w 539175"/>
                  <a:gd name="connsiteY1" fmla="*/ 47320 h 180022"/>
                  <a:gd name="connsiteX2" fmla="*/ 515233 w 539175"/>
                  <a:gd name="connsiteY2" fmla="*/ 110847 h 180022"/>
                  <a:gd name="connsiteX3" fmla="*/ 539175 w 539175"/>
                  <a:gd name="connsiteY3" fmla="*/ 123842 h 180022"/>
                  <a:gd name="connsiteX4" fmla="*/ 494314 w 539175"/>
                  <a:gd name="connsiteY4" fmla="*/ 148192 h 180022"/>
                  <a:gd name="connsiteX5" fmla="*/ 336652 w 539175"/>
                  <a:gd name="connsiteY5" fmla="*/ 180022 h 180022"/>
                  <a:gd name="connsiteX6" fmla="*/ 782 w 539175"/>
                  <a:gd name="connsiteY6" fmla="*/ 1441 h 180022"/>
                  <a:gd name="connsiteX7" fmla="*/ 0 w 539175"/>
                  <a:gd name="connsiteY7" fmla="*/ 0 h 180022"/>
                  <a:gd name="connsiteX0" fmla="*/ 441876 w 539175"/>
                  <a:gd name="connsiteY0" fmla="*/ 47320 h 180022"/>
                  <a:gd name="connsiteX1" fmla="*/ 515233 w 539175"/>
                  <a:gd name="connsiteY1" fmla="*/ 110847 h 180022"/>
                  <a:gd name="connsiteX2" fmla="*/ 539175 w 539175"/>
                  <a:gd name="connsiteY2" fmla="*/ 123842 h 180022"/>
                  <a:gd name="connsiteX3" fmla="*/ 494314 w 539175"/>
                  <a:gd name="connsiteY3" fmla="*/ 148192 h 180022"/>
                  <a:gd name="connsiteX4" fmla="*/ 336652 w 539175"/>
                  <a:gd name="connsiteY4" fmla="*/ 180022 h 180022"/>
                  <a:gd name="connsiteX5" fmla="*/ 782 w 539175"/>
                  <a:gd name="connsiteY5" fmla="*/ 1441 h 180022"/>
                  <a:gd name="connsiteX6" fmla="*/ 0 w 539175"/>
                  <a:gd name="connsiteY6" fmla="*/ 0 h 180022"/>
                  <a:gd name="connsiteX0" fmla="*/ 515233 w 539175"/>
                  <a:gd name="connsiteY0" fmla="*/ 110847 h 180022"/>
                  <a:gd name="connsiteX1" fmla="*/ 539175 w 539175"/>
                  <a:gd name="connsiteY1" fmla="*/ 123842 h 180022"/>
                  <a:gd name="connsiteX2" fmla="*/ 494314 w 539175"/>
                  <a:gd name="connsiteY2" fmla="*/ 148192 h 180022"/>
                  <a:gd name="connsiteX3" fmla="*/ 336652 w 539175"/>
                  <a:gd name="connsiteY3" fmla="*/ 180022 h 180022"/>
                  <a:gd name="connsiteX4" fmla="*/ 782 w 539175"/>
                  <a:gd name="connsiteY4" fmla="*/ 1441 h 180022"/>
                  <a:gd name="connsiteX5" fmla="*/ 0 w 539175"/>
                  <a:gd name="connsiteY5" fmla="*/ 0 h 180022"/>
                  <a:gd name="connsiteX0" fmla="*/ 539175 w 539175"/>
                  <a:gd name="connsiteY0" fmla="*/ 123842 h 180022"/>
                  <a:gd name="connsiteX1" fmla="*/ 494314 w 539175"/>
                  <a:gd name="connsiteY1" fmla="*/ 148192 h 180022"/>
                  <a:gd name="connsiteX2" fmla="*/ 336652 w 539175"/>
                  <a:gd name="connsiteY2" fmla="*/ 180022 h 180022"/>
                  <a:gd name="connsiteX3" fmla="*/ 782 w 539175"/>
                  <a:gd name="connsiteY3" fmla="*/ 1441 h 180022"/>
                  <a:gd name="connsiteX4" fmla="*/ 0 w 539175"/>
                  <a:gd name="connsiteY4" fmla="*/ 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5" h="180022">
                    <a:moveTo>
                      <a:pt x="539175" y="123842"/>
                    </a:moveTo>
                    <a:lnTo>
                      <a:pt x="494314" y="148192"/>
                    </a:lnTo>
                    <a:cubicBezTo>
                      <a:pt x="445855" y="168688"/>
                      <a:pt x="392577" y="180022"/>
                      <a:pt x="336652" y="180022"/>
                    </a:cubicBezTo>
                    <a:cubicBezTo>
                      <a:pt x="196839" y="180022"/>
                      <a:pt x="73572" y="109184"/>
                      <a:pt x="782" y="1441"/>
                    </a:cubicBezTo>
                    <a:lnTo>
                      <a:pt x="0" y="0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4C9A0E7-DD75-5378-BF11-5CA5A58038B4}"/>
                  </a:ext>
                </a:extLst>
              </p:cNvPr>
              <p:cNvSpPr/>
              <p:nvPr/>
            </p:nvSpPr>
            <p:spPr>
              <a:xfrm>
                <a:off x="2667769" y="4284093"/>
                <a:ext cx="539174" cy="180022"/>
              </a:xfrm>
              <a:custGeom>
                <a:avLst/>
                <a:gdLst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130927 w 539174"/>
                  <a:gd name="connsiteY8" fmla="*/ 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8" fmla="*/ 222367 w 539174"/>
                  <a:gd name="connsiteY8" fmla="*/ 9144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7" fmla="*/ 97298 w 539174"/>
                  <a:gd name="connsiteY7" fmla="*/ 47320 h 180022"/>
                  <a:gd name="connsiteX0" fmla="*/ 130927 w 539174"/>
                  <a:gd name="connsiteY0" fmla="*/ 0 h 180022"/>
                  <a:gd name="connsiteX1" fmla="*/ 539174 w 539174"/>
                  <a:gd name="connsiteY1" fmla="*/ 0 h 180022"/>
                  <a:gd name="connsiteX2" fmla="*/ 538392 w 539174"/>
                  <a:gd name="connsiteY2" fmla="*/ 1441 h 180022"/>
                  <a:gd name="connsiteX3" fmla="*/ 202522 w 539174"/>
                  <a:gd name="connsiteY3" fmla="*/ 180022 h 180022"/>
                  <a:gd name="connsiteX4" fmla="*/ 44860 w 539174"/>
                  <a:gd name="connsiteY4" fmla="*/ 148192 h 180022"/>
                  <a:gd name="connsiteX5" fmla="*/ 0 w 539174"/>
                  <a:gd name="connsiteY5" fmla="*/ 123842 h 180022"/>
                  <a:gd name="connsiteX6" fmla="*/ 23941 w 539174"/>
                  <a:gd name="connsiteY6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  <a:gd name="connsiteX5" fmla="*/ 23941 w 539174"/>
                  <a:gd name="connsiteY5" fmla="*/ 110847 h 180022"/>
                  <a:gd name="connsiteX0" fmla="*/ 539174 w 539174"/>
                  <a:gd name="connsiteY0" fmla="*/ 0 h 180022"/>
                  <a:gd name="connsiteX1" fmla="*/ 538392 w 539174"/>
                  <a:gd name="connsiteY1" fmla="*/ 1441 h 180022"/>
                  <a:gd name="connsiteX2" fmla="*/ 202522 w 539174"/>
                  <a:gd name="connsiteY2" fmla="*/ 180022 h 180022"/>
                  <a:gd name="connsiteX3" fmla="*/ 44860 w 539174"/>
                  <a:gd name="connsiteY3" fmla="*/ 148192 h 180022"/>
                  <a:gd name="connsiteX4" fmla="*/ 0 w 539174"/>
                  <a:gd name="connsiteY4" fmla="*/ 12384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174" h="180022">
                    <a:moveTo>
                      <a:pt x="539174" y="0"/>
                    </a:moveTo>
                    <a:lnTo>
                      <a:pt x="538392" y="1441"/>
                    </a:lnTo>
                    <a:cubicBezTo>
                      <a:pt x="465602" y="109184"/>
                      <a:pt x="342335" y="180022"/>
                      <a:pt x="202522" y="180022"/>
                    </a:cubicBezTo>
                    <a:cubicBezTo>
                      <a:pt x="146597" y="180022"/>
                      <a:pt x="93319" y="168688"/>
                      <a:pt x="44860" y="148192"/>
                    </a:cubicBezTo>
                    <a:lnTo>
                      <a:pt x="0" y="123842"/>
                    </a:lnTo>
                  </a:path>
                </a:pathLst>
              </a:custGeom>
              <a:ln w="127000" cap="rnd">
                <a:solidFill>
                  <a:srgbClr val="FF3399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188E2D8-DC41-1FB3-C3BF-8D5DC323FE94}"/>
              </a:ext>
            </a:extLst>
          </p:cNvPr>
          <p:cNvGrpSpPr/>
          <p:nvPr/>
        </p:nvGrpSpPr>
        <p:grpSpPr>
          <a:xfrm>
            <a:off x="362490" y="1496487"/>
            <a:ext cx="9046005" cy="247456"/>
            <a:chOff x="-4678070" y="2012510"/>
            <a:chExt cx="19540858" cy="534545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E98ACE5D-4666-7CEF-EFFC-B5BC1628B2C5}"/>
                </a:ext>
              </a:extLst>
            </p:cNvPr>
            <p:cNvGrpSpPr/>
            <p:nvPr/>
          </p:nvGrpSpPr>
          <p:grpSpPr>
            <a:xfrm>
              <a:off x="-4678070" y="2012510"/>
              <a:ext cx="9888858" cy="534545"/>
              <a:chOff x="215231" y="5774772"/>
              <a:chExt cx="9888858" cy="534545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763AD64B-86BE-50E9-6FC7-B856B2A261F8}"/>
                  </a:ext>
                </a:extLst>
              </p:cNvPr>
              <p:cNvGrpSpPr/>
              <p:nvPr/>
            </p:nvGrpSpPr>
            <p:grpSpPr>
              <a:xfrm rot="10800000">
                <a:off x="215231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8634365-3762-F77D-2D28-BD1A00BDBC38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D8F8CC80-3F19-7A7A-01F7-03AEEB5A8581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BBF19EF8-AA06-1E52-5FB4-23C1045A46B5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57CFC484-3291-1C52-8964-A4BE687599BF}"/>
                  </a:ext>
                </a:extLst>
              </p:cNvPr>
              <p:cNvGrpSpPr/>
              <p:nvPr/>
            </p:nvGrpSpPr>
            <p:grpSpPr>
              <a:xfrm rot="10800000">
                <a:off x="14118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DD7A3244-A9F8-8999-61E9-1EAAD99EAEC6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A071AD4-19DC-5582-3844-E37ECE9D9725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048BFCDC-3B36-3417-9782-D158306A2F46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EACC0AA2-31C1-790B-BE6F-82E51308663F}"/>
                  </a:ext>
                </a:extLst>
              </p:cNvPr>
              <p:cNvGrpSpPr/>
              <p:nvPr/>
            </p:nvGrpSpPr>
            <p:grpSpPr>
              <a:xfrm rot="10800000">
                <a:off x="26310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B339C0C-F127-57B8-68D0-6493BBBD6CA8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5626E701-46A8-FCEA-D194-A867691A8409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8620C984-D66D-9405-B775-AFD94C995417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EE542A6A-00EF-059B-4259-1C789170DFC6}"/>
                  </a:ext>
                </a:extLst>
              </p:cNvPr>
              <p:cNvGrpSpPr/>
              <p:nvPr/>
            </p:nvGrpSpPr>
            <p:grpSpPr>
              <a:xfrm rot="10800000">
                <a:off x="3827675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A255403-B59C-803D-4CEB-BAE3ACCD5FD4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DEA58629-300E-A9E4-ABBA-319E2E4729B9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658071E1-03E5-0E41-88C0-AB1FB717F947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EB336DA-2B1C-2059-0374-7B44655FC864}"/>
                  </a:ext>
                </a:extLst>
              </p:cNvPr>
              <p:cNvGrpSpPr/>
              <p:nvPr/>
            </p:nvGrpSpPr>
            <p:grpSpPr>
              <a:xfrm rot="10800000">
                <a:off x="50694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FDBBB480-E92E-5BFE-1F4B-46F787F6EBAD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12123B0-95B9-22D0-66A0-0745EA76A58C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469B45C3-E6D3-3263-2B54-5B0CE7BCABD3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60F1794F-5FDC-D435-7D9A-DCA2A6918674}"/>
                  </a:ext>
                </a:extLst>
              </p:cNvPr>
              <p:cNvGrpSpPr/>
              <p:nvPr/>
            </p:nvGrpSpPr>
            <p:grpSpPr>
              <a:xfrm rot="10800000">
                <a:off x="6266075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7F98556-9AA5-21FE-DB8A-29A4E564C682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4D4F7B8-72C1-5FFC-9332-145099B14021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91ED9D9C-BDFC-CFFC-61ED-B9DDC037EA83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FA29F199-BAEA-1389-1795-04FE938FA8E4}"/>
                  </a:ext>
                </a:extLst>
              </p:cNvPr>
              <p:cNvGrpSpPr/>
              <p:nvPr/>
            </p:nvGrpSpPr>
            <p:grpSpPr>
              <a:xfrm rot="10800000">
                <a:off x="7496564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A3775F42-216D-BC62-31B1-CB09288B5DDE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C587E4A-C679-947B-D40C-657CAA2291F8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2DFE4ACA-31AB-9504-9BE4-EEF555D5FE87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598DCD90-0D73-E501-A948-79CC52C2B3FB}"/>
                  </a:ext>
                </a:extLst>
              </p:cNvPr>
              <p:cNvGrpSpPr/>
              <p:nvPr/>
            </p:nvGrpSpPr>
            <p:grpSpPr>
              <a:xfrm rot="10800000">
                <a:off x="8693186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6EEFFE2F-5D4A-DC5E-FF01-6BF46B9769A5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88389024-8ADB-0971-A132-8DDE9827E498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FDC9C2AB-8E31-F2D1-8AD4-662D43729576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12E7BC9B-9CDC-95FA-AE4D-17A1167F25C9}"/>
                </a:ext>
              </a:extLst>
            </p:cNvPr>
            <p:cNvGrpSpPr/>
            <p:nvPr/>
          </p:nvGrpSpPr>
          <p:grpSpPr>
            <a:xfrm>
              <a:off x="4973930" y="2012510"/>
              <a:ext cx="9888858" cy="534545"/>
              <a:chOff x="215231" y="5774772"/>
              <a:chExt cx="9888858" cy="534545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4533300F-C7C4-1C5A-8994-C97FE17E3843}"/>
                  </a:ext>
                </a:extLst>
              </p:cNvPr>
              <p:cNvGrpSpPr/>
              <p:nvPr/>
            </p:nvGrpSpPr>
            <p:grpSpPr>
              <a:xfrm rot="10800000">
                <a:off x="215231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8DA3211B-D1FF-8C7C-6C4B-615B74217A3B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93D8537C-1800-A54D-59EA-D457332FF4B3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217C1BA9-9D4D-8337-129D-BF6F7A334360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4DD929FE-C5E0-DEDD-1BA8-CEAF500F27EA}"/>
                  </a:ext>
                </a:extLst>
              </p:cNvPr>
              <p:cNvGrpSpPr/>
              <p:nvPr/>
            </p:nvGrpSpPr>
            <p:grpSpPr>
              <a:xfrm rot="10800000">
                <a:off x="14118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75AF75D9-86E2-02A9-974C-598FF6C29DEF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FAAE5D8E-E88C-FB90-CBBA-AAC5D65CA475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009EE543-8746-CD7E-AAB6-4316BD9BCF5D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BF39C110-9301-638B-F4C0-140924DD5288}"/>
                  </a:ext>
                </a:extLst>
              </p:cNvPr>
              <p:cNvGrpSpPr/>
              <p:nvPr/>
            </p:nvGrpSpPr>
            <p:grpSpPr>
              <a:xfrm rot="10800000">
                <a:off x="26310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91F55AF6-47F4-C784-70C5-198C444695DA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C7A1EE46-AE52-AD05-0F57-B85272A3B7B6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7C1C78C-E40C-CCA2-6599-A21C0FDEBD2D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4A2D3A5C-2E1D-393B-1E63-666CF2D5ED1E}"/>
                  </a:ext>
                </a:extLst>
              </p:cNvPr>
              <p:cNvGrpSpPr/>
              <p:nvPr/>
            </p:nvGrpSpPr>
            <p:grpSpPr>
              <a:xfrm rot="10800000">
                <a:off x="3827675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5F0739F8-683A-25E0-FDFB-8AD3CCD26769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414DEE6B-C15A-52C2-5F99-2E5A5733ACCF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557C8F3F-6621-BA24-75D6-6663C140A36C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33A5BED7-E72A-43C6-A793-0212BACB4B19}"/>
                  </a:ext>
                </a:extLst>
              </p:cNvPr>
              <p:cNvGrpSpPr/>
              <p:nvPr/>
            </p:nvGrpSpPr>
            <p:grpSpPr>
              <a:xfrm rot="10800000">
                <a:off x="50694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8C695E4-ED0A-8451-AD72-859373784C1A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10F08BE4-3A00-E2D2-8C83-38FBA75D2151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2CA44271-EEA0-C08C-AFA7-78F80252677F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8DA59BFD-8F5A-170A-1B91-FA7D092AA952}"/>
                  </a:ext>
                </a:extLst>
              </p:cNvPr>
              <p:cNvGrpSpPr/>
              <p:nvPr/>
            </p:nvGrpSpPr>
            <p:grpSpPr>
              <a:xfrm rot="10800000">
                <a:off x="6266075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4D4947D5-CB51-6619-E4C2-246C90CF8975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8A86F80-8D83-9CAF-6E28-4E0F45245EA1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AF1FC430-0547-EF1A-A9D4-099F289C2AE2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B3B6F97A-585B-4206-9BAB-B59B214EBA70}"/>
                  </a:ext>
                </a:extLst>
              </p:cNvPr>
              <p:cNvGrpSpPr/>
              <p:nvPr/>
            </p:nvGrpSpPr>
            <p:grpSpPr>
              <a:xfrm rot="10800000">
                <a:off x="7496564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D44376AE-DF6D-3836-444F-6C8A3EEB9364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71715A19-20BC-8DA0-0487-76B2037BDD1A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DBC6D724-92D8-4D7D-B548-827318FCA0FA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FE1A464D-8A6E-30C2-B90C-4A8EC0E7A1BF}"/>
                  </a:ext>
                </a:extLst>
              </p:cNvPr>
              <p:cNvGrpSpPr/>
              <p:nvPr/>
            </p:nvGrpSpPr>
            <p:grpSpPr>
              <a:xfrm rot="10800000">
                <a:off x="8693186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2C54E467-193F-2287-6038-841A4015D9EE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4C4875A-6FC4-6D72-FC36-A796993C237D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0F0419B1-39EB-71A5-AEAC-821733028AD8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7030A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5945CE58-52F4-E7B7-6563-460800436807}"/>
              </a:ext>
            </a:extLst>
          </p:cNvPr>
          <p:cNvGrpSpPr/>
          <p:nvPr/>
        </p:nvGrpSpPr>
        <p:grpSpPr>
          <a:xfrm>
            <a:off x="362491" y="2005484"/>
            <a:ext cx="9046004" cy="507394"/>
            <a:chOff x="362491" y="1931496"/>
            <a:chExt cx="8586882" cy="484119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E8AC3C53-C7A2-36F9-8D00-F3FE2C1C4C39}"/>
                </a:ext>
              </a:extLst>
            </p:cNvPr>
            <p:cNvGrpSpPr/>
            <p:nvPr/>
          </p:nvGrpSpPr>
          <p:grpSpPr>
            <a:xfrm>
              <a:off x="362491" y="1931496"/>
              <a:ext cx="4345082" cy="484119"/>
              <a:chOff x="215231" y="5774772"/>
              <a:chExt cx="9888858" cy="534545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CA69FFEB-81EA-7DAF-D02F-06D1098A85E2}"/>
                  </a:ext>
                </a:extLst>
              </p:cNvPr>
              <p:cNvGrpSpPr/>
              <p:nvPr/>
            </p:nvGrpSpPr>
            <p:grpSpPr>
              <a:xfrm rot="10800000">
                <a:off x="215231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AB0A62FD-042E-DF75-D860-AE02F1A83EC5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78B46DFD-D267-1875-0982-9B09C1252792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EEB299E9-9DDE-45F4-16A9-2A179E32A12D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DCE2F9AF-7D6F-434F-88C2-84CE8488FFDA}"/>
                  </a:ext>
                </a:extLst>
              </p:cNvPr>
              <p:cNvGrpSpPr/>
              <p:nvPr/>
            </p:nvGrpSpPr>
            <p:grpSpPr>
              <a:xfrm rot="10800000">
                <a:off x="14118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EEBC9093-1863-2777-28C5-7A30CAD3E14E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066AB22-F1B0-BDBF-472D-D14F1C7664C5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0FFC44D6-6BFF-7210-5234-58CC0E973B55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9DFDF272-1638-ACA1-55F0-9B6743610D4D}"/>
                  </a:ext>
                </a:extLst>
              </p:cNvPr>
              <p:cNvGrpSpPr/>
              <p:nvPr/>
            </p:nvGrpSpPr>
            <p:grpSpPr>
              <a:xfrm rot="10800000">
                <a:off x="26310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39AC1D7D-744D-A659-7BCB-8AF4ED8E4314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F33A3326-FE3A-49F4-9C80-061BDE6E6EEE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702E794-E36F-543D-281F-8A385D34DE15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EF500142-6847-5CB6-2C4A-5FD61B839509}"/>
                  </a:ext>
                </a:extLst>
              </p:cNvPr>
              <p:cNvGrpSpPr/>
              <p:nvPr/>
            </p:nvGrpSpPr>
            <p:grpSpPr>
              <a:xfrm rot="10800000">
                <a:off x="3827675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0F592D3-A9A6-079E-8292-47AC615DFF42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AE73F895-B528-96CF-0EC3-BCA4B005592D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8259B51E-1DEA-BEC1-F5B2-997AE1A41283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B96D6B6-BB8C-1447-2BD7-453F35FC8656}"/>
                  </a:ext>
                </a:extLst>
              </p:cNvPr>
              <p:cNvGrpSpPr/>
              <p:nvPr/>
            </p:nvGrpSpPr>
            <p:grpSpPr>
              <a:xfrm rot="10800000">
                <a:off x="50694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3C91578E-B9EB-42F9-6FB1-728883F73042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6D35D0E4-8597-0997-3829-C0C1270AC4B5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A61BE816-D82A-4B39-E8C3-B98D60D3D97A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2008452E-F0B6-0AA4-7509-B03384FCB178}"/>
                  </a:ext>
                </a:extLst>
              </p:cNvPr>
              <p:cNvGrpSpPr/>
              <p:nvPr/>
            </p:nvGrpSpPr>
            <p:grpSpPr>
              <a:xfrm rot="10800000">
                <a:off x="6266075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4BED7A92-5BC6-9BED-419D-4FC1C9BD88FC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88E5C015-07E3-B206-4F78-E7D5D602C609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E304D168-B857-043F-2F12-0D27ACAA4834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10519F3F-6865-BBA5-D10F-254240D56EFE}"/>
                  </a:ext>
                </a:extLst>
              </p:cNvPr>
              <p:cNvGrpSpPr/>
              <p:nvPr/>
            </p:nvGrpSpPr>
            <p:grpSpPr>
              <a:xfrm rot="10800000">
                <a:off x="7496564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6CB039D-FE46-8C9C-0E94-8646065EC80B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288B99D1-B007-9567-A402-98C2798EAFF9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04B64C0D-DCF9-B86A-0C41-C666324D82CB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078A2B41-734F-800C-00E2-992A41C023E0}"/>
                  </a:ext>
                </a:extLst>
              </p:cNvPr>
              <p:cNvGrpSpPr/>
              <p:nvPr/>
            </p:nvGrpSpPr>
            <p:grpSpPr>
              <a:xfrm rot="10800000">
                <a:off x="8693186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49CFD23E-041B-2F92-CE6C-880F27147CDF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15F9CE4E-2AD6-7F75-4C82-0B874DCE2A4A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DF736227-B42B-94ED-007E-0E2C9C634C6C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BC1275B1-1B49-7AC0-389D-89793F1D5CC1}"/>
                </a:ext>
              </a:extLst>
            </p:cNvPr>
            <p:cNvGrpSpPr/>
            <p:nvPr/>
          </p:nvGrpSpPr>
          <p:grpSpPr>
            <a:xfrm>
              <a:off x="4604291" y="1931496"/>
              <a:ext cx="4345082" cy="484119"/>
              <a:chOff x="215231" y="5774772"/>
              <a:chExt cx="9888858" cy="534545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1381CAD0-E8A0-D4F7-840B-56E37DCDF6AB}"/>
                  </a:ext>
                </a:extLst>
              </p:cNvPr>
              <p:cNvGrpSpPr/>
              <p:nvPr/>
            </p:nvGrpSpPr>
            <p:grpSpPr>
              <a:xfrm rot="10800000">
                <a:off x="215231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D42F81A4-36DA-0AF6-B956-A03B121EA234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0F85CC59-D05E-9BCE-FD53-23FBEA129893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33B2A6B5-8E58-9F08-0144-FD7C8EB0B395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876004E4-5208-EB42-ADBA-AB4DDA53E482}"/>
                  </a:ext>
                </a:extLst>
              </p:cNvPr>
              <p:cNvGrpSpPr/>
              <p:nvPr/>
            </p:nvGrpSpPr>
            <p:grpSpPr>
              <a:xfrm rot="10800000">
                <a:off x="14118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4A5CB5DE-2625-1F38-E0EB-558136C60A45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184D5E77-9805-0BBA-B437-D290FF6C1F9A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60232A83-6015-3698-6082-8B1C1DA1C574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E985F524-8B56-75D6-6C51-D3BCFAA171C5}"/>
                  </a:ext>
                </a:extLst>
              </p:cNvPr>
              <p:cNvGrpSpPr/>
              <p:nvPr/>
            </p:nvGrpSpPr>
            <p:grpSpPr>
              <a:xfrm rot="10800000">
                <a:off x="26310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CE2FEFC2-4AC6-E99C-4863-680A0E0271EF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B88C8581-FA83-B51C-088D-AEEC308C468D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3FDA844C-49B1-45CC-B5F2-845ABB364935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13711319-A5D8-5DAC-621E-8A22B94F0218}"/>
                  </a:ext>
                </a:extLst>
              </p:cNvPr>
              <p:cNvGrpSpPr/>
              <p:nvPr/>
            </p:nvGrpSpPr>
            <p:grpSpPr>
              <a:xfrm rot="10800000">
                <a:off x="3827675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1DC7C049-0084-1EBE-876D-81A15E8C271A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9ABB49FD-35B1-EFD0-8AD4-3BCE497DD017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E053D14-6E79-0110-B750-6DBBC7C56316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0FF0AC98-DC42-35EE-1112-CEB7964BE62A}"/>
                  </a:ext>
                </a:extLst>
              </p:cNvPr>
              <p:cNvGrpSpPr/>
              <p:nvPr/>
            </p:nvGrpSpPr>
            <p:grpSpPr>
              <a:xfrm rot="10800000">
                <a:off x="5069453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835D0FAB-E3E6-7E7E-0085-F2CEE9797964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3D02249A-2C48-EA3E-88AC-BA73F2DC8BB4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CEF25B88-8B7E-AF14-1188-AE8FFA920669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7DCECE6A-E514-D125-DEBF-7D45B32A385F}"/>
                  </a:ext>
                </a:extLst>
              </p:cNvPr>
              <p:cNvGrpSpPr/>
              <p:nvPr/>
            </p:nvGrpSpPr>
            <p:grpSpPr>
              <a:xfrm rot="10800000">
                <a:off x="6266075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E5D81DFE-03F6-A00C-91C8-046A42B4F98F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D283BB12-AF1B-2AD0-AC4E-EBA2A9B580B4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159AFC7-51C8-38B8-3597-7444AC4B6C50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FC516521-FDCC-2FFB-4CF1-3EA67082624A}"/>
                  </a:ext>
                </a:extLst>
              </p:cNvPr>
              <p:cNvGrpSpPr/>
              <p:nvPr/>
            </p:nvGrpSpPr>
            <p:grpSpPr>
              <a:xfrm rot="10800000">
                <a:off x="7496564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84924BB-8781-63EE-867A-02674ACF37BD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1C51345-0C53-42B1-7AEA-0110AB1EBCF3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B1D2F17-4127-C3B5-600A-A4077E1483D9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ECF22F5B-1CAB-62AB-68FF-C19030314A1E}"/>
                  </a:ext>
                </a:extLst>
              </p:cNvPr>
              <p:cNvGrpSpPr/>
              <p:nvPr/>
            </p:nvGrpSpPr>
            <p:grpSpPr>
              <a:xfrm rot="10800000">
                <a:off x="8693186" y="5774772"/>
                <a:ext cx="1410903" cy="534545"/>
                <a:chOff x="2128593" y="4055563"/>
                <a:chExt cx="1078350" cy="408552"/>
              </a:xfrm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82E3BCA1-D74D-0EB3-5020-FD0C2AF5A7AF}"/>
                    </a:ext>
                  </a:extLst>
                </p:cNvPr>
                <p:cNvSpPr/>
                <p:nvPr/>
              </p:nvSpPr>
              <p:spPr>
                <a:xfrm>
                  <a:off x="2512857" y="4055563"/>
                  <a:ext cx="309824" cy="334149"/>
                </a:xfrm>
                <a:custGeom>
                  <a:avLst/>
                  <a:gdLst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178581 w 405045"/>
                    <a:gd name="connsiteY7" fmla="*/ 12995 h 697730"/>
                    <a:gd name="connsiteX8" fmla="*/ 202523 w 405045"/>
                    <a:gd name="connsiteY8" fmla="*/ 0 h 697730"/>
                    <a:gd name="connsiteX0" fmla="*/ 202523 w 405045"/>
                    <a:gd name="connsiteY0" fmla="*/ 0 h 697730"/>
                    <a:gd name="connsiteX1" fmla="*/ 226464 w 405045"/>
                    <a:gd name="connsiteY1" fmla="*/ 12995 h 697730"/>
                    <a:gd name="connsiteX2" fmla="*/ 405045 w 405045"/>
                    <a:gd name="connsiteY2" fmla="*/ 348865 h 697730"/>
                    <a:gd name="connsiteX3" fmla="*/ 226464 w 405045"/>
                    <a:gd name="connsiteY3" fmla="*/ 684735 h 697730"/>
                    <a:gd name="connsiteX4" fmla="*/ 202523 w 405045"/>
                    <a:gd name="connsiteY4" fmla="*/ 697730 h 697730"/>
                    <a:gd name="connsiteX5" fmla="*/ 178581 w 405045"/>
                    <a:gd name="connsiteY5" fmla="*/ 684735 h 697730"/>
                    <a:gd name="connsiteX6" fmla="*/ 0 w 405045"/>
                    <a:gd name="connsiteY6" fmla="*/ 348865 h 697730"/>
                    <a:gd name="connsiteX7" fmla="*/ 202523 w 405045"/>
                    <a:gd name="connsiteY7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12 h 697742"/>
                    <a:gd name="connsiteX1" fmla="*/ 405045 w 405045"/>
                    <a:gd name="connsiteY1" fmla="*/ 348877 h 697742"/>
                    <a:gd name="connsiteX2" fmla="*/ 226464 w 405045"/>
                    <a:gd name="connsiteY2" fmla="*/ 684747 h 697742"/>
                    <a:gd name="connsiteX3" fmla="*/ 202523 w 405045"/>
                    <a:gd name="connsiteY3" fmla="*/ 697742 h 697742"/>
                    <a:gd name="connsiteX4" fmla="*/ 178581 w 405045"/>
                    <a:gd name="connsiteY4" fmla="*/ 684747 h 697742"/>
                    <a:gd name="connsiteX5" fmla="*/ 0 w 405045"/>
                    <a:gd name="connsiteY5" fmla="*/ 348877 h 697742"/>
                    <a:gd name="connsiteX6" fmla="*/ 202523 w 405045"/>
                    <a:gd name="connsiteY6" fmla="*/ 12 h 697742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202523 w 405045"/>
                    <a:gd name="connsiteY0" fmla="*/ 0 h 697730"/>
                    <a:gd name="connsiteX1" fmla="*/ 405045 w 405045"/>
                    <a:gd name="connsiteY1" fmla="*/ 348865 h 697730"/>
                    <a:gd name="connsiteX2" fmla="*/ 226464 w 405045"/>
                    <a:gd name="connsiteY2" fmla="*/ 684735 h 697730"/>
                    <a:gd name="connsiteX3" fmla="*/ 202523 w 405045"/>
                    <a:gd name="connsiteY3" fmla="*/ 697730 h 697730"/>
                    <a:gd name="connsiteX4" fmla="*/ 178581 w 405045"/>
                    <a:gd name="connsiteY4" fmla="*/ 684735 h 697730"/>
                    <a:gd name="connsiteX5" fmla="*/ 0 w 405045"/>
                    <a:gd name="connsiteY5" fmla="*/ 348865 h 697730"/>
                    <a:gd name="connsiteX6" fmla="*/ 202523 w 405045"/>
                    <a:gd name="connsiteY6" fmla="*/ 0 h 697730"/>
                    <a:gd name="connsiteX0" fmla="*/ 197761 w 405045"/>
                    <a:gd name="connsiteY0" fmla="*/ 0 h 807267"/>
                    <a:gd name="connsiteX1" fmla="*/ 405045 w 405045"/>
                    <a:gd name="connsiteY1" fmla="*/ 458402 h 807267"/>
                    <a:gd name="connsiteX2" fmla="*/ 226464 w 405045"/>
                    <a:gd name="connsiteY2" fmla="*/ 794272 h 807267"/>
                    <a:gd name="connsiteX3" fmla="*/ 202523 w 405045"/>
                    <a:gd name="connsiteY3" fmla="*/ 807267 h 807267"/>
                    <a:gd name="connsiteX4" fmla="*/ 178581 w 405045"/>
                    <a:gd name="connsiteY4" fmla="*/ 794272 h 807267"/>
                    <a:gd name="connsiteX5" fmla="*/ 0 w 405045"/>
                    <a:gd name="connsiteY5" fmla="*/ 458402 h 807267"/>
                    <a:gd name="connsiteX6" fmla="*/ 197761 w 405045"/>
                    <a:gd name="connsiteY6" fmla="*/ 0 h 807267"/>
                    <a:gd name="connsiteX0" fmla="*/ 194803 w 405045"/>
                    <a:gd name="connsiteY0" fmla="*/ 0 h 631765"/>
                    <a:gd name="connsiteX1" fmla="*/ 405045 w 405045"/>
                    <a:gd name="connsiteY1" fmla="*/ 282900 h 631765"/>
                    <a:gd name="connsiteX2" fmla="*/ 226464 w 405045"/>
                    <a:gd name="connsiteY2" fmla="*/ 618770 h 631765"/>
                    <a:gd name="connsiteX3" fmla="*/ 202523 w 405045"/>
                    <a:gd name="connsiteY3" fmla="*/ 631765 h 631765"/>
                    <a:gd name="connsiteX4" fmla="*/ 178581 w 405045"/>
                    <a:gd name="connsiteY4" fmla="*/ 618770 h 631765"/>
                    <a:gd name="connsiteX5" fmla="*/ 0 w 405045"/>
                    <a:gd name="connsiteY5" fmla="*/ 282900 h 631765"/>
                    <a:gd name="connsiteX6" fmla="*/ 194803 w 405045"/>
                    <a:gd name="connsiteY6" fmla="*/ 0 h 631765"/>
                    <a:gd name="connsiteX0" fmla="*/ 194803 w 405045"/>
                    <a:gd name="connsiteY0" fmla="*/ 298 h 632063"/>
                    <a:gd name="connsiteX1" fmla="*/ 405045 w 405045"/>
                    <a:gd name="connsiteY1" fmla="*/ 283198 h 632063"/>
                    <a:gd name="connsiteX2" fmla="*/ 226464 w 405045"/>
                    <a:gd name="connsiteY2" fmla="*/ 619068 h 632063"/>
                    <a:gd name="connsiteX3" fmla="*/ 202523 w 405045"/>
                    <a:gd name="connsiteY3" fmla="*/ 632063 h 632063"/>
                    <a:gd name="connsiteX4" fmla="*/ 178581 w 405045"/>
                    <a:gd name="connsiteY4" fmla="*/ 619068 h 632063"/>
                    <a:gd name="connsiteX5" fmla="*/ 0 w 405045"/>
                    <a:gd name="connsiteY5" fmla="*/ 283198 h 632063"/>
                    <a:gd name="connsiteX6" fmla="*/ 194803 w 405045"/>
                    <a:gd name="connsiteY6" fmla="*/ 298 h 632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5045" h="632063">
                      <a:moveTo>
                        <a:pt x="194803" y="298"/>
                      </a:moveTo>
                      <a:cubicBezTo>
                        <a:pt x="347241" y="-8262"/>
                        <a:pt x="401055" y="169076"/>
                        <a:pt x="405045" y="283198"/>
                      </a:cubicBezTo>
                      <a:cubicBezTo>
                        <a:pt x="405045" y="423011"/>
                        <a:pt x="334207" y="546278"/>
                        <a:pt x="226464" y="619068"/>
                      </a:cubicBezTo>
                      <a:lnTo>
                        <a:pt x="202523" y="632063"/>
                      </a:lnTo>
                      <a:lnTo>
                        <a:pt x="178581" y="619068"/>
                      </a:lnTo>
                      <a:cubicBezTo>
                        <a:pt x="70838" y="546278"/>
                        <a:pt x="0" y="423011"/>
                        <a:pt x="0" y="283198"/>
                      </a:cubicBezTo>
                      <a:cubicBezTo>
                        <a:pt x="3990" y="169076"/>
                        <a:pt x="42365" y="8858"/>
                        <a:pt x="194803" y="298"/>
                      </a:cubicBezTo>
                      <a:close/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DF537E95-5BE8-2C23-1952-A188E762EE87}"/>
                    </a:ext>
                  </a:extLst>
                </p:cNvPr>
                <p:cNvSpPr/>
                <p:nvPr/>
              </p:nvSpPr>
              <p:spPr>
                <a:xfrm>
                  <a:off x="2128593" y="4284093"/>
                  <a:ext cx="539175" cy="180022"/>
                </a:xfrm>
                <a:custGeom>
                  <a:avLst/>
                  <a:gdLst>
                    <a:gd name="connsiteX0" fmla="*/ 0 w 539175"/>
                    <a:gd name="connsiteY0" fmla="*/ 0 h 180022"/>
                    <a:gd name="connsiteX1" fmla="*/ 408247 w 539175"/>
                    <a:gd name="connsiteY1" fmla="*/ 0 h 180022"/>
                    <a:gd name="connsiteX2" fmla="*/ 441876 w 539175"/>
                    <a:gd name="connsiteY2" fmla="*/ 47320 h 180022"/>
                    <a:gd name="connsiteX3" fmla="*/ 515233 w 539175"/>
                    <a:gd name="connsiteY3" fmla="*/ 110847 h 180022"/>
                    <a:gd name="connsiteX4" fmla="*/ 539175 w 539175"/>
                    <a:gd name="connsiteY4" fmla="*/ 123842 h 180022"/>
                    <a:gd name="connsiteX5" fmla="*/ 494314 w 539175"/>
                    <a:gd name="connsiteY5" fmla="*/ 148192 h 180022"/>
                    <a:gd name="connsiteX6" fmla="*/ 336652 w 539175"/>
                    <a:gd name="connsiteY6" fmla="*/ 180022 h 180022"/>
                    <a:gd name="connsiteX7" fmla="*/ 782 w 539175"/>
                    <a:gd name="connsiteY7" fmla="*/ 1441 h 180022"/>
                    <a:gd name="connsiteX8" fmla="*/ 0 w 539175"/>
                    <a:gd name="connsiteY8" fmla="*/ 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8" fmla="*/ 499687 w 539175"/>
                    <a:gd name="connsiteY8" fmla="*/ 91440 h 180022"/>
                    <a:gd name="connsiteX0" fmla="*/ 408247 w 539175"/>
                    <a:gd name="connsiteY0" fmla="*/ 0 h 180022"/>
                    <a:gd name="connsiteX1" fmla="*/ 441876 w 539175"/>
                    <a:gd name="connsiteY1" fmla="*/ 47320 h 180022"/>
                    <a:gd name="connsiteX2" fmla="*/ 515233 w 539175"/>
                    <a:gd name="connsiteY2" fmla="*/ 110847 h 180022"/>
                    <a:gd name="connsiteX3" fmla="*/ 539175 w 539175"/>
                    <a:gd name="connsiteY3" fmla="*/ 123842 h 180022"/>
                    <a:gd name="connsiteX4" fmla="*/ 494314 w 539175"/>
                    <a:gd name="connsiteY4" fmla="*/ 148192 h 180022"/>
                    <a:gd name="connsiteX5" fmla="*/ 336652 w 539175"/>
                    <a:gd name="connsiteY5" fmla="*/ 180022 h 180022"/>
                    <a:gd name="connsiteX6" fmla="*/ 782 w 539175"/>
                    <a:gd name="connsiteY6" fmla="*/ 1441 h 180022"/>
                    <a:gd name="connsiteX7" fmla="*/ 0 w 539175"/>
                    <a:gd name="connsiteY7" fmla="*/ 0 h 180022"/>
                    <a:gd name="connsiteX0" fmla="*/ 441876 w 539175"/>
                    <a:gd name="connsiteY0" fmla="*/ 47320 h 180022"/>
                    <a:gd name="connsiteX1" fmla="*/ 515233 w 539175"/>
                    <a:gd name="connsiteY1" fmla="*/ 110847 h 180022"/>
                    <a:gd name="connsiteX2" fmla="*/ 539175 w 539175"/>
                    <a:gd name="connsiteY2" fmla="*/ 123842 h 180022"/>
                    <a:gd name="connsiteX3" fmla="*/ 494314 w 539175"/>
                    <a:gd name="connsiteY3" fmla="*/ 148192 h 180022"/>
                    <a:gd name="connsiteX4" fmla="*/ 336652 w 539175"/>
                    <a:gd name="connsiteY4" fmla="*/ 180022 h 180022"/>
                    <a:gd name="connsiteX5" fmla="*/ 782 w 539175"/>
                    <a:gd name="connsiteY5" fmla="*/ 1441 h 180022"/>
                    <a:gd name="connsiteX6" fmla="*/ 0 w 539175"/>
                    <a:gd name="connsiteY6" fmla="*/ 0 h 180022"/>
                    <a:gd name="connsiteX0" fmla="*/ 515233 w 539175"/>
                    <a:gd name="connsiteY0" fmla="*/ 110847 h 180022"/>
                    <a:gd name="connsiteX1" fmla="*/ 539175 w 539175"/>
                    <a:gd name="connsiteY1" fmla="*/ 123842 h 180022"/>
                    <a:gd name="connsiteX2" fmla="*/ 494314 w 539175"/>
                    <a:gd name="connsiteY2" fmla="*/ 148192 h 180022"/>
                    <a:gd name="connsiteX3" fmla="*/ 336652 w 539175"/>
                    <a:gd name="connsiteY3" fmla="*/ 180022 h 180022"/>
                    <a:gd name="connsiteX4" fmla="*/ 782 w 539175"/>
                    <a:gd name="connsiteY4" fmla="*/ 1441 h 180022"/>
                    <a:gd name="connsiteX5" fmla="*/ 0 w 539175"/>
                    <a:gd name="connsiteY5" fmla="*/ 0 h 180022"/>
                    <a:gd name="connsiteX0" fmla="*/ 539175 w 539175"/>
                    <a:gd name="connsiteY0" fmla="*/ 123842 h 180022"/>
                    <a:gd name="connsiteX1" fmla="*/ 494314 w 539175"/>
                    <a:gd name="connsiteY1" fmla="*/ 148192 h 180022"/>
                    <a:gd name="connsiteX2" fmla="*/ 336652 w 539175"/>
                    <a:gd name="connsiteY2" fmla="*/ 180022 h 180022"/>
                    <a:gd name="connsiteX3" fmla="*/ 782 w 539175"/>
                    <a:gd name="connsiteY3" fmla="*/ 1441 h 180022"/>
                    <a:gd name="connsiteX4" fmla="*/ 0 w 539175"/>
                    <a:gd name="connsiteY4" fmla="*/ 0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5" h="180022">
                      <a:moveTo>
                        <a:pt x="539175" y="123842"/>
                      </a:moveTo>
                      <a:lnTo>
                        <a:pt x="494314" y="148192"/>
                      </a:lnTo>
                      <a:cubicBezTo>
                        <a:pt x="445855" y="168688"/>
                        <a:pt x="392577" y="180022"/>
                        <a:pt x="336652" y="180022"/>
                      </a:cubicBezTo>
                      <a:cubicBezTo>
                        <a:pt x="196839" y="180022"/>
                        <a:pt x="73572" y="109184"/>
                        <a:pt x="782" y="1441"/>
                      </a:cubicBezTo>
                      <a:lnTo>
                        <a:pt x="0" y="0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2194D3D0-D7DB-908E-9D57-F4EFCFCDD6EE}"/>
                    </a:ext>
                  </a:extLst>
                </p:cNvPr>
                <p:cNvSpPr/>
                <p:nvPr/>
              </p:nvSpPr>
              <p:spPr>
                <a:xfrm>
                  <a:off x="2667769" y="4284093"/>
                  <a:ext cx="539174" cy="180022"/>
                </a:xfrm>
                <a:custGeom>
                  <a:avLst/>
                  <a:gdLst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130927 w 539174"/>
                    <a:gd name="connsiteY8" fmla="*/ 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8" fmla="*/ 222367 w 539174"/>
                    <a:gd name="connsiteY8" fmla="*/ 9144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7" fmla="*/ 97298 w 539174"/>
                    <a:gd name="connsiteY7" fmla="*/ 47320 h 180022"/>
                    <a:gd name="connsiteX0" fmla="*/ 130927 w 539174"/>
                    <a:gd name="connsiteY0" fmla="*/ 0 h 180022"/>
                    <a:gd name="connsiteX1" fmla="*/ 539174 w 539174"/>
                    <a:gd name="connsiteY1" fmla="*/ 0 h 180022"/>
                    <a:gd name="connsiteX2" fmla="*/ 538392 w 539174"/>
                    <a:gd name="connsiteY2" fmla="*/ 1441 h 180022"/>
                    <a:gd name="connsiteX3" fmla="*/ 202522 w 539174"/>
                    <a:gd name="connsiteY3" fmla="*/ 180022 h 180022"/>
                    <a:gd name="connsiteX4" fmla="*/ 44860 w 539174"/>
                    <a:gd name="connsiteY4" fmla="*/ 148192 h 180022"/>
                    <a:gd name="connsiteX5" fmla="*/ 0 w 539174"/>
                    <a:gd name="connsiteY5" fmla="*/ 123842 h 180022"/>
                    <a:gd name="connsiteX6" fmla="*/ 23941 w 539174"/>
                    <a:gd name="connsiteY6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  <a:gd name="connsiteX5" fmla="*/ 23941 w 539174"/>
                    <a:gd name="connsiteY5" fmla="*/ 110847 h 180022"/>
                    <a:gd name="connsiteX0" fmla="*/ 539174 w 539174"/>
                    <a:gd name="connsiteY0" fmla="*/ 0 h 180022"/>
                    <a:gd name="connsiteX1" fmla="*/ 538392 w 539174"/>
                    <a:gd name="connsiteY1" fmla="*/ 1441 h 180022"/>
                    <a:gd name="connsiteX2" fmla="*/ 202522 w 539174"/>
                    <a:gd name="connsiteY2" fmla="*/ 180022 h 180022"/>
                    <a:gd name="connsiteX3" fmla="*/ 44860 w 539174"/>
                    <a:gd name="connsiteY3" fmla="*/ 148192 h 180022"/>
                    <a:gd name="connsiteX4" fmla="*/ 0 w 539174"/>
                    <a:gd name="connsiteY4" fmla="*/ 123842 h 180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9174" h="180022">
                      <a:moveTo>
                        <a:pt x="539174" y="0"/>
                      </a:moveTo>
                      <a:lnTo>
                        <a:pt x="538392" y="1441"/>
                      </a:lnTo>
                      <a:cubicBezTo>
                        <a:pt x="465602" y="109184"/>
                        <a:pt x="342335" y="180022"/>
                        <a:pt x="202522" y="180022"/>
                      </a:cubicBezTo>
                      <a:cubicBezTo>
                        <a:pt x="146597" y="180022"/>
                        <a:pt x="93319" y="168688"/>
                        <a:pt x="44860" y="148192"/>
                      </a:cubicBezTo>
                      <a:lnTo>
                        <a:pt x="0" y="123842"/>
                      </a:ln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80DED3A9-68BC-6ADF-DB59-E3C6E7EEAAB8}"/>
              </a:ext>
            </a:extLst>
          </p:cNvPr>
          <p:cNvGrpSpPr/>
          <p:nvPr/>
        </p:nvGrpSpPr>
        <p:grpSpPr>
          <a:xfrm flipV="1">
            <a:off x="450209" y="2774419"/>
            <a:ext cx="9093301" cy="654632"/>
            <a:chOff x="450210" y="2918438"/>
            <a:chExt cx="6471164" cy="398544"/>
          </a:xfrm>
        </p:grpSpPr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1F3B9308-8DF3-EB21-79CA-85F0FF4C16AE}"/>
                </a:ext>
              </a:extLst>
            </p:cNvPr>
            <p:cNvSpPr/>
            <p:nvPr/>
          </p:nvSpPr>
          <p:spPr>
            <a:xfrm flipV="1">
              <a:off x="450210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5773DFE1-1D8D-7641-50A2-4C6BA1B0FFF9}"/>
                </a:ext>
              </a:extLst>
            </p:cNvPr>
            <p:cNvSpPr/>
            <p:nvPr/>
          </p:nvSpPr>
          <p:spPr>
            <a:xfrm>
              <a:off x="732604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3758B588-957A-5B89-7F7F-281E0CF3BC7B}"/>
                </a:ext>
              </a:extLst>
            </p:cNvPr>
            <p:cNvSpPr/>
            <p:nvPr/>
          </p:nvSpPr>
          <p:spPr>
            <a:xfrm flipV="1">
              <a:off x="1014997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C893C7E5-5F6A-AB4E-97F6-038554232882}"/>
                </a:ext>
              </a:extLst>
            </p:cNvPr>
            <p:cNvSpPr/>
            <p:nvPr/>
          </p:nvSpPr>
          <p:spPr>
            <a:xfrm>
              <a:off x="1297391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4FC054D0-E65B-79F8-0F3B-DAED0E2F41CF}"/>
                </a:ext>
              </a:extLst>
            </p:cNvPr>
            <p:cNvSpPr/>
            <p:nvPr/>
          </p:nvSpPr>
          <p:spPr>
            <a:xfrm flipV="1">
              <a:off x="1579784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094E31DA-5D89-80E0-4FCC-9704CFE2CA4C}"/>
                </a:ext>
              </a:extLst>
            </p:cNvPr>
            <p:cNvSpPr/>
            <p:nvPr/>
          </p:nvSpPr>
          <p:spPr>
            <a:xfrm>
              <a:off x="1862178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A1BAA161-5F93-045F-34EC-5E840C46775B}"/>
                </a:ext>
              </a:extLst>
            </p:cNvPr>
            <p:cNvSpPr/>
            <p:nvPr/>
          </p:nvSpPr>
          <p:spPr>
            <a:xfrm flipV="1">
              <a:off x="2144571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92B2E144-1694-AB55-9645-8F0CAD93AA1E}"/>
                </a:ext>
              </a:extLst>
            </p:cNvPr>
            <p:cNvSpPr/>
            <p:nvPr/>
          </p:nvSpPr>
          <p:spPr>
            <a:xfrm>
              <a:off x="2426965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9416F4D7-AA59-96D8-F590-4537597C65AA}"/>
                </a:ext>
              </a:extLst>
            </p:cNvPr>
            <p:cNvSpPr/>
            <p:nvPr/>
          </p:nvSpPr>
          <p:spPr>
            <a:xfrm flipV="1">
              <a:off x="2709358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A9DDCCA9-00CC-71D6-F45E-572494547039}"/>
                </a:ext>
              </a:extLst>
            </p:cNvPr>
            <p:cNvSpPr/>
            <p:nvPr/>
          </p:nvSpPr>
          <p:spPr>
            <a:xfrm>
              <a:off x="2991752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99F8C131-DD4D-A86A-3718-245E3236A96D}"/>
                </a:ext>
              </a:extLst>
            </p:cNvPr>
            <p:cNvSpPr/>
            <p:nvPr/>
          </p:nvSpPr>
          <p:spPr>
            <a:xfrm flipV="1">
              <a:off x="3274146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D2E6D134-4C5D-4B9B-4485-3FEF3C7B1311}"/>
                </a:ext>
              </a:extLst>
            </p:cNvPr>
            <p:cNvSpPr/>
            <p:nvPr/>
          </p:nvSpPr>
          <p:spPr>
            <a:xfrm>
              <a:off x="3556539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6DD0E54B-AE24-32A7-17D5-47C233156151}"/>
                </a:ext>
              </a:extLst>
            </p:cNvPr>
            <p:cNvSpPr/>
            <p:nvPr/>
          </p:nvSpPr>
          <p:spPr>
            <a:xfrm flipV="1">
              <a:off x="3838933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32A522D5-CD68-8849-29A1-F3831C6C3505}"/>
                </a:ext>
              </a:extLst>
            </p:cNvPr>
            <p:cNvSpPr/>
            <p:nvPr/>
          </p:nvSpPr>
          <p:spPr>
            <a:xfrm>
              <a:off x="4121326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70B81537-1C9B-E9BC-A486-E0C38CD76335}"/>
                </a:ext>
              </a:extLst>
            </p:cNvPr>
            <p:cNvSpPr/>
            <p:nvPr/>
          </p:nvSpPr>
          <p:spPr>
            <a:xfrm flipV="1">
              <a:off x="4403720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6CFCE339-0C0F-7853-243A-BF3F6D5053F5}"/>
                </a:ext>
              </a:extLst>
            </p:cNvPr>
            <p:cNvSpPr/>
            <p:nvPr/>
          </p:nvSpPr>
          <p:spPr>
            <a:xfrm>
              <a:off x="4686113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36508E02-5D3A-1D39-71A8-5DB9D8AFE136}"/>
                </a:ext>
              </a:extLst>
            </p:cNvPr>
            <p:cNvSpPr/>
            <p:nvPr/>
          </p:nvSpPr>
          <p:spPr>
            <a:xfrm flipV="1">
              <a:off x="4968507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BC67F070-4FBF-72EB-CBC3-5DC2E3E08F5F}"/>
                </a:ext>
              </a:extLst>
            </p:cNvPr>
            <p:cNvSpPr/>
            <p:nvPr/>
          </p:nvSpPr>
          <p:spPr>
            <a:xfrm>
              <a:off x="5250900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0B610CF6-9BE0-1684-15CD-3092922DEBA4}"/>
                </a:ext>
              </a:extLst>
            </p:cNvPr>
            <p:cNvSpPr/>
            <p:nvPr/>
          </p:nvSpPr>
          <p:spPr>
            <a:xfrm flipV="1">
              <a:off x="5533294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95D93C0D-768C-C65F-B7EF-F3599659D335}"/>
                </a:ext>
              </a:extLst>
            </p:cNvPr>
            <p:cNvSpPr/>
            <p:nvPr/>
          </p:nvSpPr>
          <p:spPr>
            <a:xfrm>
              <a:off x="5815687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2DC34A9B-FD35-F742-5FE3-7ED51CE57BFB}"/>
                </a:ext>
              </a:extLst>
            </p:cNvPr>
            <p:cNvSpPr/>
            <p:nvPr/>
          </p:nvSpPr>
          <p:spPr>
            <a:xfrm flipV="1">
              <a:off x="6098081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5D6EDDEE-D094-265E-6A2A-CB54E6871987}"/>
                </a:ext>
              </a:extLst>
            </p:cNvPr>
            <p:cNvSpPr/>
            <p:nvPr/>
          </p:nvSpPr>
          <p:spPr>
            <a:xfrm>
              <a:off x="6380475" y="2918438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714C9915-9AED-477F-2995-4EC5EF3E8576}"/>
                </a:ext>
              </a:extLst>
            </p:cNvPr>
            <p:cNvSpPr/>
            <p:nvPr/>
          </p:nvSpPr>
          <p:spPr>
            <a:xfrm flipV="1">
              <a:off x="6662868" y="3117710"/>
              <a:ext cx="258506" cy="199272"/>
            </a:xfrm>
            <a:custGeom>
              <a:avLst/>
              <a:gdLst>
                <a:gd name="connsiteX0" fmla="*/ 0 w 1466850"/>
                <a:gd name="connsiteY0" fmla="*/ 1492292 h 1492292"/>
                <a:gd name="connsiteX1" fmla="*/ 1447800 w 1466850"/>
                <a:gd name="connsiteY1" fmla="*/ 730292 h 1492292"/>
                <a:gd name="connsiteX2" fmla="*/ 749300 w 1466850"/>
                <a:gd name="connsiteY2" fmla="*/ 42 h 1492292"/>
                <a:gd name="connsiteX3" fmla="*/ 19050 w 1466850"/>
                <a:gd name="connsiteY3" fmla="*/ 762042 h 1492292"/>
                <a:gd name="connsiteX4" fmla="*/ 1466850 w 1466850"/>
                <a:gd name="connsiteY4" fmla="*/ 1473242 h 1492292"/>
                <a:gd name="connsiteX0" fmla="*/ 1571 w 1472803"/>
                <a:gd name="connsiteY0" fmla="*/ 1492292 h 1492292"/>
                <a:gd name="connsiteX1" fmla="*/ 1449371 w 1472803"/>
                <a:gd name="connsiteY1" fmla="*/ 730292 h 1492292"/>
                <a:gd name="connsiteX2" fmla="*/ 750871 w 1472803"/>
                <a:gd name="connsiteY2" fmla="*/ 42 h 1492292"/>
                <a:gd name="connsiteX3" fmla="*/ 20621 w 1472803"/>
                <a:gd name="connsiteY3" fmla="*/ 762042 h 1492292"/>
                <a:gd name="connsiteX4" fmla="*/ 1468421 w 1472803"/>
                <a:gd name="connsiteY4" fmla="*/ 1473242 h 1492292"/>
                <a:gd name="connsiteX0" fmla="*/ 0 w 1471232"/>
                <a:gd name="connsiteY0" fmla="*/ 1492292 h 1492292"/>
                <a:gd name="connsiteX1" fmla="*/ 1447800 w 1471232"/>
                <a:gd name="connsiteY1" fmla="*/ 730292 h 1492292"/>
                <a:gd name="connsiteX2" fmla="*/ 749300 w 1471232"/>
                <a:gd name="connsiteY2" fmla="*/ 42 h 1492292"/>
                <a:gd name="connsiteX3" fmla="*/ 19050 w 1471232"/>
                <a:gd name="connsiteY3" fmla="*/ 762042 h 1492292"/>
                <a:gd name="connsiteX4" fmla="*/ 1466850 w 1471232"/>
                <a:gd name="connsiteY4" fmla="*/ 1473242 h 1492292"/>
                <a:gd name="connsiteX0" fmla="*/ 0 w 1466850"/>
                <a:gd name="connsiteY0" fmla="*/ 1492297 h 1492297"/>
                <a:gd name="connsiteX1" fmla="*/ 1447800 w 1466850"/>
                <a:gd name="connsiteY1" fmla="*/ 730297 h 1492297"/>
                <a:gd name="connsiteX2" fmla="*/ 749300 w 1466850"/>
                <a:gd name="connsiteY2" fmla="*/ 47 h 1492297"/>
                <a:gd name="connsiteX3" fmla="*/ 19050 w 1466850"/>
                <a:gd name="connsiteY3" fmla="*/ 762047 h 1492297"/>
                <a:gd name="connsiteX4" fmla="*/ 1466850 w 1466850"/>
                <a:gd name="connsiteY4" fmla="*/ 1473247 h 1492297"/>
                <a:gd name="connsiteX0" fmla="*/ 0 w 1664739"/>
                <a:gd name="connsiteY0" fmla="*/ 1454193 h 1473243"/>
                <a:gd name="connsiteX1" fmla="*/ 1631950 w 1664739"/>
                <a:gd name="connsiteY1" fmla="*/ 730293 h 1473243"/>
                <a:gd name="connsiteX2" fmla="*/ 933450 w 1664739"/>
                <a:gd name="connsiteY2" fmla="*/ 43 h 1473243"/>
                <a:gd name="connsiteX3" fmla="*/ 203200 w 1664739"/>
                <a:gd name="connsiteY3" fmla="*/ 762043 h 1473243"/>
                <a:gd name="connsiteX4" fmla="*/ 1651000 w 1664739"/>
                <a:gd name="connsiteY4" fmla="*/ 1473243 h 1473243"/>
                <a:gd name="connsiteX0" fmla="*/ 0 w 1639675"/>
                <a:gd name="connsiteY0" fmla="*/ 1461337 h 1473243"/>
                <a:gd name="connsiteX1" fmla="*/ 1608138 w 1639675"/>
                <a:gd name="connsiteY1" fmla="*/ 730293 h 1473243"/>
                <a:gd name="connsiteX2" fmla="*/ 909638 w 1639675"/>
                <a:gd name="connsiteY2" fmla="*/ 43 h 1473243"/>
                <a:gd name="connsiteX3" fmla="*/ 179388 w 1639675"/>
                <a:gd name="connsiteY3" fmla="*/ 762043 h 1473243"/>
                <a:gd name="connsiteX4" fmla="*/ 1627188 w 1639675"/>
                <a:gd name="connsiteY4" fmla="*/ 1473243 h 1473243"/>
                <a:gd name="connsiteX0" fmla="*/ 0 w 1851025"/>
                <a:gd name="connsiteY0" fmla="*/ 1461337 h 1463718"/>
                <a:gd name="connsiteX1" fmla="*/ 1608138 w 1851025"/>
                <a:gd name="connsiteY1" fmla="*/ 730293 h 1463718"/>
                <a:gd name="connsiteX2" fmla="*/ 909638 w 1851025"/>
                <a:gd name="connsiteY2" fmla="*/ 43 h 1463718"/>
                <a:gd name="connsiteX3" fmla="*/ 179388 w 1851025"/>
                <a:gd name="connsiteY3" fmla="*/ 762043 h 1463718"/>
                <a:gd name="connsiteX4" fmla="*/ 1851025 w 1851025"/>
                <a:gd name="connsiteY4" fmla="*/ 1463718 h 1463718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9 h 1463680"/>
                <a:gd name="connsiteX1" fmla="*/ 1608138 w 1851025"/>
                <a:gd name="connsiteY1" fmla="*/ 730255 h 1463680"/>
                <a:gd name="connsiteX2" fmla="*/ 909638 w 1851025"/>
                <a:gd name="connsiteY2" fmla="*/ 5 h 1463680"/>
                <a:gd name="connsiteX3" fmla="*/ 179388 w 1851025"/>
                <a:gd name="connsiteY3" fmla="*/ 740574 h 1463680"/>
                <a:gd name="connsiteX4" fmla="*/ 1851025 w 1851025"/>
                <a:gd name="connsiteY4" fmla="*/ 1463680 h 1463680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61295 h 1463676"/>
                <a:gd name="connsiteX1" fmla="*/ 1622426 w 1851025"/>
                <a:gd name="connsiteY1" fmla="*/ 739776 h 1463676"/>
                <a:gd name="connsiteX2" fmla="*/ 909638 w 1851025"/>
                <a:gd name="connsiteY2" fmla="*/ 1 h 1463676"/>
                <a:gd name="connsiteX3" fmla="*/ 179388 w 1851025"/>
                <a:gd name="connsiteY3" fmla="*/ 740570 h 1463676"/>
                <a:gd name="connsiteX4" fmla="*/ 1851025 w 1851025"/>
                <a:gd name="connsiteY4" fmla="*/ 1463676 h 1463676"/>
                <a:gd name="connsiteX0" fmla="*/ 0 w 1851025"/>
                <a:gd name="connsiteY0" fmla="*/ 1444626 h 1447007"/>
                <a:gd name="connsiteX1" fmla="*/ 1622426 w 1851025"/>
                <a:gd name="connsiteY1" fmla="*/ 723107 h 1447007"/>
                <a:gd name="connsiteX2" fmla="*/ 890588 w 1851025"/>
                <a:gd name="connsiteY2" fmla="*/ 1 h 1447007"/>
                <a:gd name="connsiteX3" fmla="*/ 179388 w 1851025"/>
                <a:gd name="connsiteY3" fmla="*/ 723901 h 1447007"/>
                <a:gd name="connsiteX4" fmla="*/ 1851025 w 1851025"/>
                <a:gd name="connsiteY4" fmla="*/ 1447007 h 1447007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2 h 1447013"/>
                <a:gd name="connsiteX1" fmla="*/ 1622426 w 1851025"/>
                <a:gd name="connsiteY1" fmla="*/ 723113 h 1447013"/>
                <a:gd name="connsiteX2" fmla="*/ 890588 w 1851025"/>
                <a:gd name="connsiteY2" fmla="*/ 7 h 1447013"/>
                <a:gd name="connsiteX3" fmla="*/ 179388 w 1851025"/>
                <a:gd name="connsiteY3" fmla="*/ 723907 h 1447013"/>
                <a:gd name="connsiteX4" fmla="*/ 1851025 w 1851025"/>
                <a:gd name="connsiteY4" fmla="*/ 1447013 h 1447013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5 h 1447016"/>
                <a:gd name="connsiteX1" fmla="*/ 1622426 w 1851025"/>
                <a:gd name="connsiteY1" fmla="*/ 723116 h 1447016"/>
                <a:gd name="connsiteX2" fmla="*/ 890588 w 1851025"/>
                <a:gd name="connsiteY2" fmla="*/ 10 h 1447016"/>
                <a:gd name="connsiteX3" fmla="*/ 179388 w 1851025"/>
                <a:gd name="connsiteY3" fmla="*/ 723910 h 1447016"/>
                <a:gd name="connsiteX4" fmla="*/ 1851025 w 1851025"/>
                <a:gd name="connsiteY4" fmla="*/ 1447016 h 1447016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  <a:gd name="connsiteX0" fmla="*/ 0 w 1851025"/>
                <a:gd name="connsiteY0" fmla="*/ 1444638 h 1447019"/>
                <a:gd name="connsiteX1" fmla="*/ 1622426 w 1851025"/>
                <a:gd name="connsiteY1" fmla="*/ 723119 h 1447019"/>
                <a:gd name="connsiteX2" fmla="*/ 890588 w 1851025"/>
                <a:gd name="connsiteY2" fmla="*/ 13 h 1447019"/>
                <a:gd name="connsiteX3" fmla="*/ 179388 w 1851025"/>
                <a:gd name="connsiteY3" fmla="*/ 723913 h 1447019"/>
                <a:gd name="connsiteX4" fmla="*/ 1851025 w 1851025"/>
                <a:gd name="connsiteY4" fmla="*/ 1447019 h 144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025" h="1447019">
                  <a:moveTo>
                    <a:pt x="0" y="1444638"/>
                  </a:moveTo>
                  <a:cubicBezTo>
                    <a:pt x="494770" y="1445167"/>
                    <a:pt x="1624014" y="1180584"/>
                    <a:pt x="1622426" y="723119"/>
                  </a:cubicBezTo>
                  <a:cubicBezTo>
                    <a:pt x="1620838" y="265654"/>
                    <a:pt x="1264444" y="2262"/>
                    <a:pt x="890588" y="13"/>
                  </a:cubicBezTo>
                  <a:cubicBezTo>
                    <a:pt x="516732" y="-2236"/>
                    <a:pt x="181240" y="270814"/>
                    <a:pt x="179388" y="723913"/>
                  </a:cubicBezTo>
                  <a:cubicBezTo>
                    <a:pt x="177536" y="1177012"/>
                    <a:pt x="1213115" y="1442785"/>
                    <a:pt x="1851025" y="1447019"/>
                  </a:cubicBezTo>
                </a:path>
              </a:pathLst>
            </a:custGeom>
            <a:ln w="63500" cap="rnd">
              <a:solidFill>
                <a:srgbClr val="00B0F0"/>
              </a:solidFill>
              <a:round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924DBD25-5DE1-B456-77CF-A49E9C9295F7}"/>
              </a:ext>
            </a:extLst>
          </p:cNvPr>
          <p:cNvGrpSpPr/>
          <p:nvPr/>
        </p:nvGrpSpPr>
        <p:grpSpPr>
          <a:xfrm>
            <a:off x="450896" y="3690592"/>
            <a:ext cx="9095519" cy="654632"/>
            <a:chOff x="450209" y="4097070"/>
            <a:chExt cx="9095519" cy="654632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B77A8CB5-DA6D-30F6-5555-4FCA7FC41BBC}"/>
                </a:ext>
              </a:extLst>
            </p:cNvPr>
            <p:cNvGrpSpPr/>
            <p:nvPr/>
          </p:nvGrpSpPr>
          <p:grpSpPr>
            <a:xfrm flipV="1">
              <a:off x="450209" y="4097070"/>
              <a:ext cx="8696481" cy="654632"/>
              <a:chOff x="450210" y="2918438"/>
              <a:chExt cx="6188771" cy="398544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2BDFD728-A82D-C172-1417-8E0CBB65BE19}"/>
                  </a:ext>
                </a:extLst>
              </p:cNvPr>
              <p:cNvSpPr/>
              <p:nvPr/>
            </p:nvSpPr>
            <p:spPr>
              <a:xfrm flipV="1">
                <a:off x="450210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A6A47E41-8BE4-DD10-F5F1-BFBF29B074D1}"/>
                  </a:ext>
                </a:extLst>
              </p:cNvPr>
              <p:cNvSpPr/>
              <p:nvPr/>
            </p:nvSpPr>
            <p:spPr>
              <a:xfrm>
                <a:off x="732604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423D6403-1E2B-7D2C-FC75-91FDF50BD006}"/>
                  </a:ext>
                </a:extLst>
              </p:cNvPr>
              <p:cNvSpPr/>
              <p:nvPr/>
            </p:nvSpPr>
            <p:spPr>
              <a:xfrm flipV="1">
                <a:off x="1014997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859CEFCF-9E93-C8BF-E8C2-79C976B6A6EB}"/>
                  </a:ext>
                </a:extLst>
              </p:cNvPr>
              <p:cNvSpPr/>
              <p:nvPr/>
            </p:nvSpPr>
            <p:spPr>
              <a:xfrm>
                <a:off x="1297391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051F404C-8D90-54CE-7FCC-CE23F3EB3D32}"/>
                  </a:ext>
                </a:extLst>
              </p:cNvPr>
              <p:cNvSpPr/>
              <p:nvPr/>
            </p:nvSpPr>
            <p:spPr>
              <a:xfrm flipV="1">
                <a:off x="1579784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AADB9F5D-AF39-F62D-94F1-1BA588FDDE88}"/>
                  </a:ext>
                </a:extLst>
              </p:cNvPr>
              <p:cNvSpPr/>
              <p:nvPr/>
            </p:nvSpPr>
            <p:spPr>
              <a:xfrm>
                <a:off x="1862178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2175EBC-1793-CE96-D7F6-70537E008170}"/>
                  </a:ext>
                </a:extLst>
              </p:cNvPr>
              <p:cNvSpPr/>
              <p:nvPr/>
            </p:nvSpPr>
            <p:spPr>
              <a:xfrm flipV="1">
                <a:off x="2144571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A4266AE1-5734-6FFB-9B51-E316905DFA11}"/>
                  </a:ext>
                </a:extLst>
              </p:cNvPr>
              <p:cNvSpPr/>
              <p:nvPr/>
            </p:nvSpPr>
            <p:spPr>
              <a:xfrm>
                <a:off x="2426965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92287EDC-8E28-F07B-B05C-695D3A51F836}"/>
                  </a:ext>
                </a:extLst>
              </p:cNvPr>
              <p:cNvSpPr/>
              <p:nvPr/>
            </p:nvSpPr>
            <p:spPr>
              <a:xfrm flipV="1">
                <a:off x="2709358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EAFFA56A-F5B9-AF79-2BC6-B05B76C23BA7}"/>
                  </a:ext>
                </a:extLst>
              </p:cNvPr>
              <p:cNvSpPr/>
              <p:nvPr/>
            </p:nvSpPr>
            <p:spPr>
              <a:xfrm>
                <a:off x="2991752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BDB21E0-833E-FD9E-08D2-87D4CCCE59AE}"/>
                  </a:ext>
                </a:extLst>
              </p:cNvPr>
              <p:cNvSpPr/>
              <p:nvPr/>
            </p:nvSpPr>
            <p:spPr>
              <a:xfrm flipV="1">
                <a:off x="3274146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1FB31DFD-B5FD-0701-8255-2A10AA740402}"/>
                  </a:ext>
                </a:extLst>
              </p:cNvPr>
              <p:cNvSpPr/>
              <p:nvPr/>
            </p:nvSpPr>
            <p:spPr>
              <a:xfrm>
                <a:off x="3556539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3B1CDDD-6431-E0A3-879D-44874A6B5EF5}"/>
                  </a:ext>
                </a:extLst>
              </p:cNvPr>
              <p:cNvSpPr/>
              <p:nvPr/>
            </p:nvSpPr>
            <p:spPr>
              <a:xfrm flipV="1">
                <a:off x="3838933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03FDD5C-682A-74A8-7B1B-FABE3431C646}"/>
                  </a:ext>
                </a:extLst>
              </p:cNvPr>
              <p:cNvSpPr/>
              <p:nvPr/>
            </p:nvSpPr>
            <p:spPr>
              <a:xfrm>
                <a:off x="4121326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6E969EDD-CC45-2A13-4430-48855839F08A}"/>
                  </a:ext>
                </a:extLst>
              </p:cNvPr>
              <p:cNvSpPr/>
              <p:nvPr/>
            </p:nvSpPr>
            <p:spPr>
              <a:xfrm flipV="1">
                <a:off x="4403720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210F2137-D8C2-01CE-1FD7-BFB562626A5E}"/>
                  </a:ext>
                </a:extLst>
              </p:cNvPr>
              <p:cNvSpPr/>
              <p:nvPr/>
            </p:nvSpPr>
            <p:spPr>
              <a:xfrm>
                <a:off x="4686113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12005677-ABF8-BEB6-B116-5225A71E137C}"/>
                  </a:ext>
                </a:extLst>
              </p:cNvPr>
              <p:cNvSpPr/>
              <p:nvPr/>
            </p:nvSpPr>
            <p:spPr>
              <a:xfrm flipV="1">
                <a:off x="4968507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F4229CB6-E591-F383-8A0B-CFDA51CE8608}"/>
                  </a:ext>
                </a:extLst>
              </p:cNvPr>
              <p:cNvSpPr/>
              <p:nvPr/>
            </p:nvSpPr>
            <p:spPr>
              <a:xfrm>
                <a:off x="5250900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20BDA89-64A7-7C6A-01F7-AD0C8A3E1A07}"/>
                  </a:ext>
                </a:extLst>
              </p:cNvPr>
              <p:cNvSpPr/>
              <p:nvPr/>
            </p:nvSpPr>
            <p:spPr>
              <a:xfrm flipV="1">
                <a:off x="5533294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9119C68-F794-8261-8803-F9A752F61E74}"/>
                  </a:ext>
                </a:extLst>
              </p:cNvPr>
              <p:cNvSpPr/>
              <p:nvPr/>
            </p:nvSpPr>
            <p:spPr>
              <a:xfrm>
                <a:off x="5815687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1187FC8-7673-7EB7-3973-298634225C89}"/>
                  </a:ext>
                </a:extLst>
              </p:cNvPr>
              <p:cNvSpPr/>
              <p:nvPr/>
            </p:nvSpPr>
            <p:spPr>
              <a:xfrm flipV="1">
                <a:off x="6098081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D04E88C-317A-A334-CE82-5FD780C3DBD3}"/>
                  </a:ext>
                </a:extLst>
              </p:cNvPr>
              <p:cNvSpPr/>
              <p:nvPr/>
            </p:nvSpPr>
            <p:spPr>
              <a:xfrm>
                <a:off x="6380475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E89CD819-8DA3-E574-2207-DEC236524CB7}"/>
                </a:ext>
              </a:extLst>
            </p:cNvPr>
            <p:cNvGrpSpPr/>
            <p:nvPr/>
          </p:nvGrpSpPr>
          <p:grpSpPr>
            <a:xfrm flipV="1">
              <a:off x="849247" y="4097070"/>
              <a:ext cx="8696481" cy="654632"/>
              <a:chOff x="450210" y="2918438"/>
              <a:chExt cx="6188771" cy="398544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EBA06F2A-891B-22DC-F61C-5450FE2B3E57}"/>
                  </a:ext>
                </a:extLst>
              </p:cNvPr>
              <p:cNvSpPr/>
              <p:nvPr/>
            </p:nvSpPr>
            <p:spPr>
              <a:xfrm flipV="1">
                <a:off x="450210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6E7471F-EBA3-D637-9057-B75330A8AA66}"/>
                  </a:ext>
                </a:extLst>
              </p:cNvPr>
              <p:cNvSpPr/>
              <p:nvPr/>
            </p:nvSpPr>
            <p:spPr>
              <a:xfrm>
                <a:off x="732604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23B6FDEF-37A4-7A03-C954-FCD8A4795875}"/>
                  </a:ext>
                </a:extLst>
              </p:cNvPr>
              <p:cNvSpPr/>
              <p:nvPr/>
            </p:nvSpPr>
            <p:spPr>
              <a:xfrm flipV="1">
                <a:off x="1014997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B95F0F6-6371-2FF5-5895-9E3FEB1B98B9}"/>
                  </a:ext>
                </a:extLst>
              </p:cNvPr>
              <p:cNvSpPr/>
              <p:nvPr/>
            </p:nvSpPr>
            <p:spPr>
              <a:xfrm>
                <a:off x="1297391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2CFEC122-339A-DAE2-8EF1-57796ED52EDB}"/>
                  </a:ext>
                </a:extLst>
              </p:cNvPr>
              <p:cNvSpPr/>
              <p:nvPr/>
            </p:nvSpPr>
            <p:spPr>
              <a:xfrm flipV="1">
                <a:off x="1579784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DCE7067B-651E-3CB6-63E4-777DDE76304B}"/>
                  </a:ext>
                </a:extLst>
              </p:cNvPr>
              <p:cNvSpPr/>
              <p:nvPr/>
            </p:nvSpPr>
            <p:spPr>
              <a:xfrm>
                <a:off x="1862178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A65C168F-848F-DD59-74EA-48D270D759BA}"/>
                  </a:ext>
                </a:extLst>
              </p:cNvPr>
              <p:cNvSpPr/>
              <p:nvPr/>
            </p:nvSpPr>
            <p:spPr>
              <a:xfrm flipV="1">
                <a:off x="2144571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82C5C9BA-557C-3C10-94F2-3892F0B03C4D}"/>
                  </a:ext>
                </a:extLst>
              </p:cNvPr>
              <p:cNvSpPr/>
              <p:nvPr/>
            </p:nvSpPr>
            <p:spPr>
              <a:xfrm>
                <a:off x="2426965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AD05B48E-3908-32B9-512F-C975991E411C}"/>
                  </a:ext>
                </a:extLst>
              </p:cNvPr>
              <p:cNvSpPr/>
              <p:nvPr/>
            </p:nvSpPr>
            <p:spPr>
              <a:xfrm flipV="1">
                <a:off x="2709358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DF3A533-D5DB-D5BD-9836-1297CDE83968}"/>
                  </a:ext>
                </a:extLst>
              </p:cNvPr>
              <p:cNvSpPr/>
              <p:nvPr/>
            </p:nvSpPr>
            <p:spPr>
              <a:xfrm>
                <a:off x="2991752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18F7DE4-6D8F-7568-4808-AA88CC5A44CF}"/>
                  </a:ext>
                </a:extLst>
              </p:cNvPr>
              <p:cNvSpPr/>
              <p:nvPr/>
            </p:nvSpPr>
            <p:spPr>
              <a:xfrm flipV="1">
                <a:off x="3274146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BB1981E9-2368-783D-1918-407F0D0BA6ED}"/>
                  </a:ext>
                </a:extLst>
              </p:cNvPr>
              <p:cNvSpPr/>
              <p:nvPr/>
            </p:nvSpPr>
            <p:spPr>
              <a:xfrm>
                <a:off x="3556539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84878263-71CB-23F9-3202-902DCD5BB740}"/>
                  </a:ext>
                </a:extLst>
              </p:cNvPr>
              <p:cNvSpPr/>
              <p:nvPr/>
            </p:nvSpPr>
            <p:spPr>
              <a:xfrm flipV="1">
                <a:off x="3838933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52E5FD4-35DD-8417-9279-D9B783456D51}"/>
                  </a:ext>
                </a:extLst>
              </p:cNvPr>
              <p:cNvSpPr/>
              <p:nvPr/>
            </p:nvSpPr>
            <p:spPr>
              <a:xfrm>
                <a:off x="4121326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C37818C0-6778-BAC7-0B9E-34BC3C78AD00}"/>
                  </a:ext>
                </a:extLst>
              </p:cNvPr>
              <p:cNvSpPr/>
              <p:nvPr/>
            </p:nvSpPr>
            <p:spPr>
              <a:xfrm flipV="1">
                <a:off x="4403720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CDF1CE9-5CF2-CB70-B32B-3794A20E5F77}"/>
                  </a:ext>
                </a:extLst>
              </p:cNvPr>
              <p:cNvSpPr/>
              <p:nvPr/>
            </p:nvSpPr>
            <p:spPr>
              <a:xfrm>
                <a:off x="4686113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BA2E24B9-036C-31FD-6AFF-BB3138F20FD5}"/>
                  </a:ext>
                </a:extLst>
              </p:cNvPr>
              <p:cNvSpPr/>
              <p:nvPr/>
            </p:nvSpPr>
            <p:spPr>
              <a:xfrm flipV="1">
                <a:off x="4968507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78D69E7-117D-2250-0E13-B62B7601D59A}"/>
                  </a:ext>
                </a:extLst>
              </p:cNvPr>
              <p:cNvSpPr/>
              <p:nvPr/>
            </p:nvSpPr>
            <p:spPr>
              <a:xfrm>
                <a:off x="5250900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6F5EE605-840B-300B-56FF-7076D43D624B}"/>
                  </a:ext>
                </a:extLst>
              </p:cNvPr>
              <p:cNvSpPr/>
              <p:nvPr/>
            </p:nvSpPr>
            <p:spPr>
              <a:xfrm flipV="1">
                <a:off x="5533294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16519C80-2BB0-EFAF-90FD-083E425F9A52}"/>
                  </a:ext>
                </a:extLst>
              </p:cNvPr>
              <p:cNvSpPr/>
              <p:nvPr/>
            </p:nvSpPr>
            <p:spPr>
              <a:xfrm>
                <a:off x="5815687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52D9FF58-669B-2EC4-C735-89D51D85FCA8}"/>
                  </a:ext>
                </a:extLst>
              </p:cNvPr>
              <p:cNvSpPr/>
              <p:nvPr/>
            </p:nvSpPr>
            <p:spPr>
              <a:xfrm flipV="1">
                <a:off x="6098081" y="3117710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F06012B7-9F48-2373-AF54-27C8435EB232}"/>
                  </a:ext>
                </a:extLst>
              </p:cNvPr>
              <p:cNvSpPr/>
              <p:nvPr/>
            </p:nvSpPr>
            <p:spPr>
              <a:xfrm>
                <a:off x="6380475" y="2918438"/>
                <a:ext cx="258506" cy="199272"/>
              </a:xfrm>
              <a:custGeom>
                <a:avLst/>
                <a:gdLst>
                  <a:gd name="connsiteX0" fmla="*/ 0 w 1466850"/>
                  <a:gd name="connsiteY0" fmla="*/ 1492292 h 1492292"/>
                  <a:gd name="connsiteX1" fmla="*/ 1447800 w 1466850"/>
                  <a:gd name="connsiteY1" fmla="*/ 730292 h 1492292"/>
                  <a:gd name="connsiteX2" fmla="*/ 749300 w 1466850"/>
                  <a:gd name="connsiteY2" fmla="*/ 42 h 1492292"/>
                  <a:gd name="connsiteX3" fmla="*/ 19050 w 1466850"/>
                  <a:gd name="connsiteY3" fmla="*/ 762042 h 1492292"/>
                  <a:gd name="connsiteX4" fmla="*/ 1466850 w 1466850"/>
                  <a:gd name="connsiteY4" fmla="*/ 1473242 h 1492292"/>
                  <a:gd name="connsiteX0" fmla="*/ 1571 w 1472803"/>
                  <a:gd name="connsiteY0" fmla="*/ 1492292 h 1492292"/>
                  <a:gd name="connsiteX1" fmla="*/ 1449371 w 1472803"/>
                  <a:gd name="connsiteY1" fmla="*/ 730292 h 1492292"/>
                  <a:gd name="connsiteX2" fmla="*/ 750871 w 1472803"/>
                  <a:gd name="connsiteY2" fmla="*/ 42 h 1492292"/>
                  <a:gd name="connsiteX3" fmla="*/ 20621 w 1472803"/>
                  <a:gd name="connsiteY3" fmla="*/ 762042 h 1492292"/>
                  <a:gd name="connsiteX4" fmla="*/ 1468421 w 1472803"/>
                  <a:gd name="connsiteY4" fmla="*/ 1473242 h 1492292"/>
                  <a:gd name="connsiteX0" fmla="*/ 0 w 1471232"/>
                  <a:gd name="connsiteY0" fmla="*/ 1492292 h 1492292"/>
                  <a:gd name="connsiteX1" fmla="*/ 1447800 w 1471232"/>
                  <a:gd name="connsiteY1" fmla="*/ 730292 h 1492292"/>
                  <a:gd name="connsiteX2" fmla="*/ 749300 w 1471232"/>
                  <a:gd name="connsiteY2" fmla="*/ 42 h 1492292"/>
                  <a:gd name="connsiteX3" fmla="*/ 19050 w 1471232"/>
                  <a:gd name="connsiteY3" fmla="*/ 762042 h 1492292"/>
                  <a:gd name="connsiteX4" fmla="*/ 1466850 w 1471232"/>
                  <a:gd name="connsiteY4" fmla="*/ 1473242 h 1492292"/>
                  <a:gd name="connsiteX0" fmla="*/ 0 w 1466850"/>
                  <a:gd name="connsiteY0" fmla="*/ 1492297 h 1492297"/>
                  <a:gd name="connsiteX1" fmla="*/ 1447800 w 1466850"/>
                  <a:gd name="connsiteY1" fmla="*/ 730297 h 1492297"/>
                  <a:gd name="connsiteX2" fmla="*/ 749300 w 1466850"/>
                  <a:gd name="connsiteY2" fmla="*/ 47 h 1492297"/>
                  <a:gd name="connsiteX3" fmla="*/ 19050 w 1466850"/>
                  <a:gd name="connsiteY3" fmla="*/ 762047 h 1492297"/>
                  <a:gd name="connsiteX4" fmla="*/ 1466850 w 1466850"/>
                  <a:gd name="connsiteY4" fmla="*/ 1473247 h 1492297"/>
                  <a:gd name="connsiteX0" fmla="*/ 0 w 1664739"/>
                  <a:gd name="connsiteY0" fmla="*/ 1454193 h 1473243"/>
                  <a:gd name="connsiteX1" fmla="*/ 1631950 w 1664739"/>
                  <a:gd name="connsiteY1" fmla="*/ 730293 h 1473243"/>
                  <a:gd name="connsiteX2" fmla="*/ 933450 w 1664739"/>
                  <a:gd name="connsiteY2" fmla="*/ 43 h 1473243"/>
                  <a:gd name="connsiteX3" fmla="*/ 203200 w 1664739"/>
                  <a:gd name="connsiteY3" fmla="*/ 762043 h 1473243"/>
                  <a:gd name="connsiteX4" fmla="*/ 1651000 w 1664739"/>
                  <a:gd name="connsiteY4" fmla="*/ 1473243 h 1473243"/>
                  <a:gd name="connsiteX0" fmla="*/ 0 w 1639675"/>
                  <a:gd name="connsiteY0" fmla="*/ 1461337 h 1473243"/>
                  <a:gd name="connsiteX1" fmla="*/ 1608138 w 1639675"/>
                  <a:gd name="connsiteY1" fmla="*/ 730293 h 1473243"/>
                  <a:gd name="connsiteX2" fmla="*/ 909638 w 1639675"/>
                  <a:gd name="connsiteY2" fmla="*/ 43 h 1473243"/>
                  <a:gd name="connsiteX3" fmla="*/ 179388 w 1639675"/>
                  <a:gd name="connsiteY3" fmla="*/ 762043 h 1473243"/>
                  <a:gd name="connsiteX4" fmla="*/ 1627188 w 1639675"/>
                  <a:gd name="connsiteY4" fmla="*/ 1473243 h 1473243"/>
                  <a:gd name="connsiteX0" fmla="*/ 0 w 1851025"/>
                  <a:gd name="connsiteY0" fmla="*/ 1461337 h 1463718"/>
                  <a:gd name="connsiteX1" fmla="*/ 1608138 w 1851025"/>
                  <a:gd name="connsiteY1" fmla="*/ 730293 h 1463718"/>
                  <a:gd name="connsiteX2" fmla="*/ 909638 w 1851025"/>
                  <a:gd name="connsiteY2" fmla="*/ 43 h 1463718"/>
                  <a:gd name="connsiteX3" fmla="*/ 179388 w 1851025"/>
                  <a:gd name="connsiteY3" fmla="*/ 762043 h 1463718"/>
                  <a:gd name="connsiteX4" fmla="*/ 1851025 w 1851025"/>
                  <a:gd name="connsiteY4" fmla="*/ 1463718 h 1463718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9 h 1463680"/>
                  <a:gd name="connsiteX1" fmla="*/ 1608138 w 1851025"/>
                  <a:gd name="connsiteY1" fmla="*/ 730255 h 1463680"/>
                  <a:gd name="connsiteX2" fmla="*/ 909638 w 1851025"/>
                  <a:gd name="connsiteY2" fmla="*/ 5 h 1463680"/>
                  <a:gd name="connsiteX3" fmla="*/ 179388 w 1851025"/>
                  <a:gd name="connsiteY3" fmla="*/ 740574 h 1463680"/>
                  <a:gd name="connsiteX4" fmla="*/ 1851025 w 1851025"/>
                  <a:gd name="connsiteY4" fmla="*/ 1463680 h 1463680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61295 h 1463676"/>
                  <a:gd name="connsiteX1" fmla="*/ 1622426 w 1851025"/>
                  <a:gd name="connsiteY1" fmla="*/ 739776 h 1463676"/>
                  <a:gd name="connsiteX2" fmla="*/ 909638 w 1851025"/>
                  <a:gd name="connsiteY2" fmla="*/ 1 h 1463676"/>
                  <a:gd name="connsiteX3" fmla="*/ 179388 w 1851025"/>
                  <a:gd name="connsiteY3" fmla="*/ 740570 h 1463676"/>
                  <a:gd name="connsiteX4" fmla="*/ 1851025 w 1851025"/>
                  <a:gd name="connsiteY4" fmla="*/ 1463676 h 1463676"/>
                  <a:gd name="connsiteX0" fmla="*/ 0 w 1851025"/>
                  <a:gd name="connsiteY0" fmla="*/ 1444626 h 1447007"/>
                  <a:gd name="connsiteX1" fmla="*/ 1622426 w 1851025"/>
                  <a:gd name="connsiteY1" fmla="*/ 723107 h 1447007"/>
                  <a:gd name="connsiteX2" fmla="*/ 890588 w 1851025"/>
                  <a:gd name="connsiteY2" fmla="*/ 1 h 1447007"/>
                  <a:gd name="connsiteX3" fmla="*/ 179388 w 1851025"/>
                  <a:gd name="connsiteY3" fmla="*/ 723901 h 1447007"/>
                  <a:gd name="connsiteX4" fmla="*/ 1851025 w 1851025"/>
                  <a:gd name="connsiteY4" fmla="*/ 1447007 h 1447007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2 h 1447013"/>
                  <a:gd name="connsiteX1" fmla="*/ 1622426 w 1851025"/>
                  <a:gd name="connsiteY1" fmla="*/ 723113 h 1447013"/>
                  <a:gd name="connsiteX2" fmla="*/ 890588 w 1851025"/>
                  <a:gd name="connsiteY2" fmla="*/ 7 h 1447013"/>
                  <a:gd name="connsiteX3" fmla="*/ 179388 w 1851025"/>
                  <a:gd name="connsiteY3" fmla="*/ 723907 h 1447013"/>
                  <a:gd name="connsiteX4" fmla="*/ 1851025 w 1851025"/>
                  <a:gd name="connsiteY4" fmla="*/ 1447013 h 1447013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5 h 1447016"/>
                  <a:gd name="connsiteX1" fmla="*/ 1622426 w 1851025"/>
                  <a:gd name="connsiteY1" fmla="*/ 723116 h 1447016"/>
                  <a:gd name="connsiteX2" fmla="*/ 890588 w 1851025"/>
                  <a:gd name="connsiteY2" fmla="*/ 10 h 1447016"/>
                  <a:gd name="connsiteX3" fmla="*/ 179388 w 1851025"/>
                  <a:gd name="connsiteY3" fmla="*/ 723910 h 1447016"/>
                  <a:gd name="connsiteX4" fmla="*/ 1851025 w 1851025"/>
                  <a:gd name="connsiteY4" fmla="*/ 1447016 h 1447016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  <a:gd name="connsiteX0" fmla="*/ 0 w 1851025"/>
                  <a:gd name="connsiteY0" fmla="*/ 1444638 h 1447019"/>
                  <a:gd name="connsiteX1" fmla="*/ 1622426 w 1851025"/>
                  <a:gd name="connsiteY1" fmla="*/ 723119 h 1447019"/>
                  <a:gd name="connsiteX2" fmla="*/ 890588 w 1851025"/>
                  <a:gd name="connsiteY2" fmla="*/ 13 h 1447019"/>
                  <a:gd name="connsiteX3" fmla="*/ 179388 w 1851025"/>
                  <a:gd name="connsiteY3" fmla="*/ 723913 h 1447019"/>
                  <a:gd name="connsiteX4" fmla="*/ 1851025 w 1851025"/>
                  <a:gd name="connsiteY4" fmla="*/ 1447019 h 1447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025" h="1447019">
                    <a:moveTo>
                      <a:pt x="0" y="1444638"/>
                    </a:moveTo>
                    <a:cubicBezTo>
                      <a:pt x="494770" y="1445167"/>
                      <a:pt x="1624014" y="1180584"/>
                      <a:pt x="1622426" y="723119"/>
                    </a:cubicBezTo>
                    <a:cubicBezTo>
                      <a:pt x="1620838" y="265654"/>
                      <a:pt x="1264444" y="2262"/>
                      <a:pt x="890588" y="13"/>
                    </a:cubicBezTo>
                    <a:cubicBezTo>
                      <a:pt x="516732" y="-2236"/>
                      <a:pt x="181240" y="270814"/>
                      <a:pt x="179388" y="723913"/>
                    </a:cubicBezTo>
                    <a:cubicBezTo>
                      <a:pt x="177536" y="1177012"/>
                      <a:pt x="1213115" y="1442785"/>
                      <a:pt x="1851025" y="1447019"/>
                    </a:cubicBezTo>
                  </a:path>
                </a:pathLst>
              </a:custGeom>
              <a:ln w="63500" cap="rnd">
                <a:solidFill>
                  <a:srgbClr val="00B0F0"/>
                </a:solidFill>
                <a:round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1F6521C7-4955-F4A6-0533-3EC9A06F1EEC}"/>
              </a:ext>
            </a:extLst>
          </p:cNvPr>
          <p:cNvGrpSpPr>
            <a:grpSpLocks noChangeAspect="1"/>
          </p:cNvGrpSpPr>
          <p:nvPr/>
        </p:nvGrpSpPr>
        <p:grpSpPr>
          <a:xfrm>
            <a:off x="362489" y="4606765"/>
            <a:ext cx="9223235" cy="338883"/>
            <a:chOff x="312976" y="4869700"/>
            <a:chExt cx="17816825" cy="654632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AF526F39-F65C-71C4-80DC-A2974665FF85}"/>
                </a:ext>
              </a:extLst>
            </p:cNvPr>
            <p:cNvGrpSpPr/>
            <p:nvPr/>
          </p:nvGrpSpPr>
          <p:grpSpPr>
            <a:xfrm>
              <a:off x="312976" y="4869700"/>
              <a:ext cx="9095519" cy="654632"/>
              <a:chOff x="450209" y="4097070"/>
              <a:chExt cx="9095519" cy="654632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D021730B-AC5E-BFB8-8863-7D8D80DB4506}"/>
                  </a:ext>
                </a:extLst>
              </p:cNvPr>
              <p:cNvGrpSpPr/>
              <p:nvPr/>
            </p:nvGrpSpPr>
            <p:grpSpPr>
              <a:xfrm flipV="1">
                <a:off x="450209" y="4097070"/>
                <a:ext cx="8696481" cy="654632"/>
                <a:chOff x="450210" y="2918438"/>
                <a:chExt cx="6188771" cy="398544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C69E16C3-CDD5-7645-6B83-1E722A32F7E6}"/>
                    </a:ext>
                  </a:extLst>
                </p:cNvPr>
                <p:cNvSpPr/>
                <p:nvPr/>
              </p:nvSpPr>
              <p:spPr>
                <a:xfrm flipV="1">
                  <a:off x="450210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FBDB17A3-26D8-6480-9CF9-DA6764F79171}"/>
                    </a:ext>
                  </a:extLst>
                </p:cNvPr>
                <p:cNvSpPr/>
                <p:nvPr/>
              </p:nvSpPr>
              <p:spPr>
                <a:xfrm>
                  <a:off x="732604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0036B6D1-5AB8-65A2-EB83-18497ABCD51F}"/>
                    </a:ext>
                  </a:extLst>
                </p:cNvPr>
                <p:cNvSpPr/>
                <p:nvPr/>
              </p:nvSpPr>
              <p:spPr>
                <a:xfrm flipV="1">
                  <a:off x="1014997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A4A4DC6D-C364-36D0-688E-94F8B94E16BA}"/>
                    </a:ext>
                  </a:extLst>
                </p:cNvPr>
                <p:cNvSpPr/>
                <p:nvPr/>
              </p:nvSpPr>
              <p:spPr>
                <a:xfrm>
                  <a:off x="1297391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18B0AFB6-9F8A-1F73-3F0C-8470115CF806}"/>
                    </a:ext>
                  </a:extLst>
                </p:cNvPr>
                <p:cNvSpPr/>
                <p:nvPr/>
              </p:nvSpPr>
              <p:spPr>
                <a:xfrm flipV="1">
                  <a:off x="1579784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ED393F77-9FCE-4F39-D73E-950DB143DAB4}"/>
                    </a:ext>
                  </a:extLst>
                </p:cNvPr>
                <p:cNvSpPr/>
                <p:nvPr/>
              </p:nvSpPr>
              <p:spPr>
                <a:xfrm>
                  <a:off x="1862178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FEDFEE42-D250-F856-FA03-C4D8DAA5F7A8}"/>
                    </a:ext>
                  </a:extLst>
                </p:cNvPr>
                <p:cNvSpPr/>
                <p:nvPr/>
              </p:nvSpPr>
              <p:spPr>
                <a:xfrm flipV="1">
                  <a:off x="2144571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A1D755F-21B0-E9E0-FB0A-37EEFF8BDEE3}"/>
                    </a:ext>
                  </a:extLst>
                </p:cNvPr>
                <p:cNvSpPr/>
                <p:nvPr/>
              </p:nvSpPr>
              <p:spPr>
                <a:xfrm>
                  <a:off x="2426965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6B451791-716D-B38E-F5ED-5228FD41CDC7}"/>
                    </a:ext>
                  </a:extLst>
                </p:cNvPr>
                <p:cNvSpPr/>
                <p:nvPr/>
              </p:nvSpPr>
              <p:spPr>
                <a:xfrm flipV="1">
                  <a:off x="2709358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222B411-DFB4-E1FB-0936-E1EB3A936597}"/>
                    </a:ext>
                  </a:extLst>
                </p:cNvPr>
                <p:cNvSpPr/>
                <p:nvPr/>
              </p:nvSpPr>
              <p:spPr>
                <a:xfrm>
                  <a:off x="2991752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B932D047-1FCE-AE34-43AA-F7E5DE3F98F2}"/>
                    </a:ext>
                  </a:extLst>
                </p:cNvPr>
                <p:cNvSpPr/>
                <p:nvPr/>
              </p:nvSpPr>
              <p:spPr>
                <a:xfrm flipV="1">
                  <a:off x="3274146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88FA6546-691A-1AD1-CABA-F67F6137B171}"/>
                    </a:ext>
                  </a:extLst>
                </p:cNvPr>
                <p:cNvSpPr/>
                <p:nvPr/>
              </p:nvSpPr>
              <p:spPr>
                <a:xfrm>
                  <a:off x="3556539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E92AC9AE-8C3B-3B58-6F68-8E2D819ECF73}"/>
                    </a:ext>
                  </a:extLst>
                </p:cNvPr>
                <p:cNvSpPr/>
                <p:nvPr/>
              </p:nvSpPr>
              <p:spPr>
                <a:xfrm flipV="1">
                  <a:off x="3838933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9A36D7BE-93A2-2121-4459-F42DB14A1A5C}"/>
                    </a:ext>
                  </a:extLst>
                </p:cNvPr>
                <p:cNvSpPr/>
                <p:nvPr/>
              </p:nvSpPr>
              <p:spPr>
                <a:xfrm>
                  <a:off x="4121326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B4287872-F754-DC58-CBB9-666A04F433CA}"/>
                    </a:ext>
                  </a:extLst>
                </p:cNvPr>
                <p:cNvSpPr/>
                <p:nvPr/>
              </p:nvSpPr>
              <p:spPr>
                <a:xfrm flipV="1">
                  <a:off x="4403720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96681A34-0C07-57B8-9107-842C0E22F0F5}"/>
                    </a:ext>
                  </a:extLst>
                </p:cNvPr>
                <p:cNvSpPr/>
                <p:nvPr/>
              </p:nvSpPr>
              <p:spPr>
                <a:xfrm>
                  <a:off x="4686113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9EC6F8C6-B56E-E29E-77CC-295ECAFA0C8A}"/>
                    </a:ext>
                  </a:extLst>
                </p:cNvPr>
                <p:cNvSpPr/>
                <p:nvPr/>
              </p:nvSpPr>
              <p:spPr>
                <a:xfrm flipV="1">
                  <a:off x="4968507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A885E24C-00CF-AF91-328F-F9EBE0D59D97}"/>
                    </a:ext>
                  </a:extLst>
                </p:cNvPr>
                <p:cNvSpPr/>
                <p:nvPr/>
              </p:nvSpPr>
              <p:spPr>
                <a:xfrm>
                  <a:off x="5250900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ED4B3D67-38BE-7082-81D5-1EBECBEC0AEA}"/>
                    </a:ext>
                  </a:extLst>
                </p:cNvPr>
                <p:cNvSpPr/>
                <p:nvPr/>
              </p:nvSpPr>
              <p:spPr>
                <a:xfrm flipV="1">
                  <a:off x="5533294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D04AC384-D09D-6E9F-BAC6-4BF73AF6817E}"/>
                    </a:ext>
                  </a:extLst>
                </p:cNvPr>
                <p:cNvSpPr/>
                <p:nvPr/>
              </p:nvSpPr>
              <p:spPr>
                <a:xfrm>
                  <a:off x="5815687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820313AC-F1AA-F6F7-2CEA-208993C379DA}"/>
                    </a:ext>
                  </a:extLst>
                </p:cNvPr>
                <p:cNvSpPr/>
                <p:nvPr/>
              </p:nvSpPr>
              <p:spPr>
                <a:xfrm flipV="1">
                  <a:off x="6098081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ED3D700-62EA-B331-8C96-66E9B00BE754}"/>
                    </a:ext>
                  </a:extLst>
                </p:cNvPr>
                <p:cNvSpPr/>
                <p:nvPr/>
              </p:nvSpPr>
              <p:spPr>
                <a:xfrm>
                  <a:off x="6380475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C593BABD-790B-D7A8-3CE1-433AB2D2B30A}"/>
                  </a:ext>
                </a:extLst>
              </p:cNvPr>
              <p:cNvGrpSpPr/>
              <p:nvPr/>
            </p:nvGrpSpPr>
            <p:grpSpPr>
              <a:xfrm flipV="1">
                <a:off x="849247" y="4097070"/>
                <a:ext cx="8696481" cy="654632"/>
                <a:chOff x="450210" y="2918438"/>
                <a:chExt cx="6188771" cy="398544"/>
              </a:xfrm>
            </p:grpSpPr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82F42FB3-8970-33D4-D5FD-415BACA0A109}"/>
                    </a:ext>
                  </a:extLst>
                </p:cNvPr>
                <p:cNvSpPr/>
                <p:nvPr/>
              </p:nvSpPr>
              <p:spPr>
                <a:xfrm flipV="1">
                  <a:off x="450210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0D6BD602-8F74-6746-9570-3424AB5A968E}"/>
                    </a:ext>
                  </a:extLst>
                </p:cNvPr>
                <p:cNvSpPr/>
                <p:nvPr/>
              </p:nvSpPr>
              <p:spPr>
                <a:xfrm>
                  <a:off x="732604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E3950097-A021-70A8-73AF-D9B8EFCB800F}"/>
                    </a:ext>
                  </a:extLst>
                </p:cNvPr>
                <p:cNvSpPr/>
                <p:nvPr/>
              </p:nvSpPr>
              <p:spPr>
                <a:xfrm flipV="1">
                  <a:off x="1014997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D440AE94-F447-9378-606F-E09E77E29BA5}"/>
                    </a:ext>
                  </a:extLst>
                </p:cNvPr>
                <p:cNvSpPr/>
                <p:nvPr/>
              </p:nvSpPr>
              <p:spPr>
                <a:xfrm>
                  <a:off x="1297391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120A03D-E45A-9F4A-37F8-8A6FBCEB57ED}"/>
                    </a:ext>
                  </a:extLst>
                </p:cNvPr>
                <p:cNvSpPr/>
                <p:nvPr/>
              </p:nvSpPr>
              <p:spPr>
                <a:xfrm flipV="1">
                  <a:off x="1579784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F3F2EFF5-6D1F-7757-D7C2-AEE4C2E9851F}"/>
                    </a:ext>
                  </a:extLst>
                </p:cNvPr>
                <p:cNvSpPr/>
                <p:nvPr/>
              </p:nvSpPr>
              <p:spPr>
                <a:xfrm>
                  <a:off x="1862178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3D78D921-3ECA-B502-9317-BFA1D9016C39}"/>
                    </a:ext>
                  </a:extLst>
                </p:cNvPr>
                <p:cNvSpPr/>
                <p:nvPr/>
              </p:nvSpPr>
              <p:spPr>
                <a:xfrm flipV="1">
                  <a:off x="2144571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CFAD0ADC-AE14-0AAA-CA67-8C937DC394AD}"/>
                    </a:ext>
                  </a:extLst>
                </p:cNvPr>
                <p:cNvSpPr/>
                <p:nvPr/>
              </p:nvSpPr>
              <p:spPr>
                <a:xfrm>
                  <a:off x="2426965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DDDA7D0E-2C81-8392-C05C-AF278FEB694C}"/>
                    </a:ext>
                  </a:extLst>
                </p:cNvPr>
                <p:cNvSpPr/>
                <p:nvPr/>
              </p:nvSpPr>
              <p:spPr>
                <a:xfrm flipV="1">
                  <a:off x="2709358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1A42817C-5DAD-D0C3-E749-7D237A598CBF}"/>
                    </a:ext>
                  </a:extLst>
                </p:cNvPr>
                <p:cNvSpPr/>
                <p:nvPr/>
              </p:nvSpPr>
              <p:spPr>
                <a:xfrm>
                  <a:off x="2991752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5306EE40-F6BF-3FB9-B654-1FE35DA1667E}"/>
                    </a:ext>
                  </a:extLst>
                </p:cNvPr>
                <p:cNvSpPr/>
                <p:nvPr/>
              </p:nvSpPr>
              <p:spPr>
                <a:xfrm flipV="1">
                  <a:off x="3274146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04C74FC5-B293-FDCF-0277-C43070F98FAA}"/>
                    </a:ext>
                  </a:extLst>
                </p:cNvPr>
                <p:cNvSpPr/>
                <p:nvPr/>
              </p:nvSpPr>
              <p:spPr>
                <a:xfrm>
                  <a:off x="3556539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A6B1E5F5-D89E-15E2-147C-C6F89AF897D5}"/>
                    </a:ext>
                  </a:extLst>
                </p:cNvPr>
                <p:cNvSpPr/>
                <p:nvPr/>
              </p:nvSpPr>
              <p:spPr>
                <a:xfrm flipV="1">
                  <a:off x="3838933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AB93E354-14D3-2CF6-6F04-9435CB225A28}"/>
                    </a:ext>
                  </a:extLst>
                </p:cNvPr>
                <p:cNvSpPr/>
                <p:nvPr/>
              </p:nvSpPr>
              <p:spPr>
                <a:xfrm>
                  <a:off x="4121326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A700ACB0-0D14-98C5-7386-7783E4FF3DFC}"/>
                    </a:ext>
                  </a:extLst>
                </p:cNvPr>
                <p:cNvSpPr/>
                <p:nvPr/>
              </p:nvSpPr>
              <p:spPr>
                <a:xfrm flipV="1">
                  <a:off x="4403720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EBA197A0-A1E2-2D4E-73B2-8B39C3051E95}"/>
                    </a:ext>
                  </a:extLst>
                </p:cNvPr>
                <p:cNvSpPr/>
                <p:nvPr/>
              </p:nvSpPr>
              <p:spPr>
                <a:xfrm>
                  <a:off x="4686113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C221E3A9-9E48-B229-3413-00597F5A8CDD}"/>
                    </a:ext>
                  </a:extLst>
                </p:cNvPr>
                <p:cNvSpPr/>
                <p:nvPr/>
              </p:nvSpPr>
              <p:spPr>
                <a:xfrm flipV="1">
                  <a:off x="4968507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B1AA83BF-2E43-AEA2-F645-92D667D2C3B3}"/>
                    </a:ext>
                  </a:extLst>
                </p:cNvPr>
                <p:cNvSpPr/>
                <p:nvPr/>
              </p:nvSpPr>
              <p:spPr>
                <a:xfrm>
                  <a:off x="5250900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80C41890-F60C-9BD0-EC54-7531530EDF12}"/>
                    </a:ext>
                  </a:extLst>
                </p:cNvPr>
                <p:cNvSpPr/>
                <p:nvPr/>
              </p:nvSpPr>
              <p:spPr>
                <a:xfrm flipV="1">
                  <a:off x="5533294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A78B9BBE-6F56-8143-FE21-E0439253BA6A}"/>
                    </a:ext>
                  </a:extLst>
                </p:cNvPr>
                <p:cNvSpPr/>
                <p:nvPr/>
              </p:nvSpPr>
              <p:spPr>
                <a:xfrm>
                  <a:off x="5815687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5649C49A-E640-6595-61D5-ACC07811C45E}"/>
                    </a:ext>
                  </a:extLst>
                </p:cNvPr>
                <p:cNvSpPr/>
                <p:nvPr/>
              </p:nvSpPr>
              <p:spPr>
                <a:xfrm flipV="1">
                  <a:off x="6098081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6FDB129F-4AA1-A4D5-8D6B-2A6C9A220C6B}"/>
                    </a:ext>
                  </a:extLst>
                </p:cNvPr>
                <p:cNvSpPr/>
                <p:nvPr/>
              </p:nvSpPr>
              <p:spPr>
                <a:xfrm>
                  <a:off x="6380475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B7BEB9F9-614E-5935-2DFD-AADEE349F892}"/>
                </a:ext>
              </a:extLst>
            </p:cNvPr>
            <p:cNvGrpSpPr/>
            <p:nvPr/>
          </p:nvGrpSpPr>
          <p:grpSpPr>
            <a:xfrm>
              <a:off x="9034282" y="4869700"/>
              <a:ext cx="9095519" cy="654632"/>
              <a:chOff x="450209" y="4097070"/>
              <a:chExt cx="9095519" cy="654632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3D877B25-0936-7C40-E7DB-783510166236}"/>
                  </a:ext>
                </a:extLst>
              </p:cNvPr>
              <p:cNvGrpSpPr/>
              <p:nvPr/>
            </p:nvGrpSpPr>
            <p:grpSpPr>
              <a:xfrm flipV="1">
                <a:off x="450209" y="4097070"/>
                <a:ext cx="8696481" cy="654632"/>
                <a:chOff x="450210" y="2918438"/>
                <a:chExt cx="6188771" cy="398544"/>
              </a:xfrm>
            </p:grpSpPr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23EF8345-9406-6FF0-7FDD-74D5CB1018F7}"/>
                    </a:ext>
                  </a:extLst>
                </p:cNvPr>
                <p:cNvSpPr/>
                <p:nvPr/>
              </p:nvSpPr>
              <p:spPr>
                <a:xfrm flipV="1">
                  <a:off x="450210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4253DD3E-AFAE-B2BA-9EFC-842EF939C0DE}"/>
                    </a:ext>
                  </a:extLst>
                </p:cNvPr>
                <p:cNvSpPr/>
                <p:nvPr/>
              </p:nvSpPr>
              <p:spPr>
                <a:xfrm>
                  <a:off x="732604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428BFF9-00FB-ABEF-D591-580295FD38AC}"/>
                    </a:ext>
                  </a:extLst>
                </p:cNvPr>
                <p:cNvSpPr/>
                <p:nvPr/>
              </p:nvSpPr>
              <p:spPr>
                <a:xfrm flipV="1">
                  <a:off x="1014997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0E1BCDF7-653C-8ACE-B2FB-52E64EED0B0C}"/>
                    </a:ext>
                  </a:extLst>
                </p:cNvPr>
                <p:cNvSpPr/>
                <p:nvPr/>
              </p:nvSpPr>
              <p:spPr>
                <a:xfrm>
                  <a:off x="1297391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0A0A321C-7C98-DE7C-8BEC-D8A3F4C842C8}"/>
                    </a:ext>
                  </a:extLst>
                </p:cNvPr>
                <p:cNvSpPr/>
                <p:nvPr/>
              </p:nvSpPr>
              <p:spPr>
                <a:xfrm flipV="1">
                  <a:off x="1579784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E454FC9A-4026-B4C9-2E78-87427D70EAA9}"/>
                    </a:ext>
                  </a:extLst>
                </p:cNvPr>
                <p:cNvSpPr/>
                <p:nvPr/>
              </p:nvSpPr>
              <p:spPr>
                <a:xfrm>
                  <a:off x="1862178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97394F4F-09EF-DB6F-DDC6-B92D6ED96E43}"/>
                    </a:ext>
                  </a:extLst>
                </p:cNvPr>
                <p:cNvSpPr/>
                <p:nvPr/>
              </p:nvSpPr>
              <p:spPr>
                <a:xfrm flipV="1">
                  <a:off x="2144571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BB740163-534F-DE7C-55E7-5A3ED43E3A28}"/>
                    </a:ext>
                  </a:extLst>
                </p:cNvPr>
                <p:cNvSpPr/>
                <p:nvPr/>
              </p:nvSpPr>
              <p:spPr>
                <a:xfrm>
                  <a:off x="2426965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8088C719-DF00-F4A2-7228-38DE0BBFD67C}"/>
                    </a:ext>
                  </a:extLst>
                </p:cNvPr>
                <p:cNvSpPr/>
                <p:nvPr/>
              </p:nvSpPr>
              <p:spPr>
                <a:xfrm flipV="1">
                  <a:off x="2709358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36CF0EA2-021A-F29F-CA8C-CD23BFB89C8B}"/>
                    </a:ext>
                  </a:extLst>
                </p:cNvPr>
                <p:cNvSpPr/>
                <p:nvPr/>
              </p:nvSpPr>
              <p:spPr>
                <a:xfrm>
                  <a:off x="2991752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D8DBBAD1-6ADF-DDED-BF14-DA053C0A41EB}"/>
                    </a:ext>
                  </a:extLst>
                </p:cNvPr>
                <p:cNvSpPr/>
                <p:nvPr/>
              </p:nvSpPr>
              <p:spPr>
                <a:xfrm flipV="1">
                  <a:off x="3274146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032EF50E-2875-E249-DC28-F37BC7ECE5D4}"/>
                    </a:ext>
                  </a:extLst>
                </p:cNvPr>
                <p:cNvSpPr/>
                <p:nvPr/>
              </p:nvSpPr>
              <p:spPr>
                <a:xfrm>
                  <a:off x="3556539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E9423B62-B89D-45B2-B1C8-CC75F13AE2FB}"/>
                    </a:ext>
                  </a:extLst>
                </p:cNvPr>
                <p:cNvSpPr/>
                <p:nvPr/>
              </p:nvSpPr>
              <p:spPr>
                <a:xfrm flipV="1">
                  <a:off x="3838933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299F5EDB-B54B-CAD6-0FF5-1B89753F4DEC}"/>
                    </a:ext>
                  </a:extLst>
                </p:cNvPr>
                <p:cNvSpPr/>
                <p:nvPr/>
              </p:nvSpPr>
              <p:spPr>
                <a:xfrm>
                  <a:off x="4121326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7ABE374-7071-C275-007C-545340D3E242}"/>
                    </a:ext>
                  </a:extLst>
                </p:cNvPr>
                <p:cNvSpPr/>
                <p:nvPr/>
              </p:nvSpPr>
              <p:spPr>
                <a:xfrm flipV="1">
                  <a:off x="4403720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345C2AB6-4D55-54F3-8EBD-AC1EC2CC83B7}"/>
                    </a:ext>
                  </a:extLst>
                </p:cNvPr>
                <p:cNvSpPr/>
                <p:nvPr/>
              </p:nvSpPr>
              <p:spPr>
                <a:xfrm>
                  <a:off x="4686113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86FE35C8-DB91-6D28-348D-602A0C85746D}"/>
                    </a:ext>
                  </a:extLst>
                </p:cNvPr>
                <p:cNvSpPr/>
                <p:nvPr/>
              </p:nvSpPr>
              <p:spPr>
                <a:xfrm flipV="1">
                  <a:off x="4968507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D8A8E9C-6AB0-AD29-FEC9-BD3EB2451DB7}"/>
                    </a:ext>
                  </a:extLst>
                </p:cNvPr>
                <p:cNvSpPr/>
                <p:nvPr/>
              </p:nvSpPr>
              <p:spPr>
                <a:xfrm>
                  <a:off x="5250900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88DF410F-BC0E-DEF2-808B-27844DA3A7C9}"/>
                    </a:ext>
                  </a:extLst>
                </p:cNvPr>
                <p:cNvSpPr/>
                <p:nvPr/>
              </p:nvSpPr>
              <p:spPr>
                <a:xfrm flipV="1">
                  <a:off x="5533294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D3E6714F-DACE-9FE3-8EBE-1565AD4C0BE2}"/>
                    </a:ext>
                  </a:extLst>
                </p:cNvPr>
                <p:cNvSpPr/>
                <p:nvPr/>
              </p:nvSpPr>
              <p:spPr>
                <a:xfrm>
                  <a:off x="5815687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0B01D429-1551-A210-4079-49BCB7476EC0}"/>
                    </a:ext>
                  </a:extLst>
                </p:cNvPr>
                <p:cNvSpPr/>
                <p:nvPr/>
              </p:nvSpPr>
              <p:spPr>
                <a:xfrm flipV="1">
                  <a:off x="6098081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742C4368-F0E7-B8BA-3FE0-0B85B8D4D0AB}"/>
                    </a:ext>
                  </a:extLst>
                </p:cNvPr>
                <p:cNvSpPr/>
                <p:nvPr/>
              </p:nvSpPr>
              <p:spPr>
                <a:xfrm>
                  <a:off x="6380475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2D5BADEA-4FED-212F-5E2F-8AC0C2F9AB85}"/>
                  </a:ext>
                </a:extLst>
              </p:cNvPr>
              <p:cNvGrpSpPr/>
              <p:nvPr/>
            </p:nvGrpSpPr>
            <p:grpSpPr>
              <a:xfrm flipV="1">
                <a:off x="849247" y="4097070"/>
                <a:ext cx="8696481" cy="654632"/>
                <a:chOff x="450210" y="2918438"/>
                <a:chExt cx="6188771" cy="398544"/>
              </a:xfrm>
            </p:grpSpPr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DF537A3-403B-3E95-B4E1-6FC7E85F91CC}"/>
                    </a:ext>
                  </a:extLst>
                </p:cNvPr>
                <p:cNvSpPr/>
                <p:nvPr/>
              </p:nvSpPr>
              <p:spPr>
                <a:xfrm flipV="1">
                  <a:off x="450210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2148BAE3-E7E2-C6F9-D3F6-7589A43EF0AA}"/>
                    </a:ext>
                  </a:extLst>
                </p:cNvPr>
                <p:cNvSpPr/>
                <p:nvPr/>
              </p:nvSpPr>
              <p:spPr>
                <a:xfrm>
                  <a:off x="732604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40DF4A51-F8B4-861E-05BB-B14830B3C312}"/>
                    </a:ext>
                  </a:extLst>
                </p:cNvPr>
                <p:cNvSpPr/>
                <p:nvPr/>
              </p:nvSpPr>
              <p:spPr>
                <a:xfrm flipV="1">
                  <a:off x="1014997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BD909D3F-80FA-603D-640E-2611516CAF2D}"/>
                    </a:ext>
                  </a:extLst>
                </p:cNvPr>
                <p:cNvSpPr/>
                <p:nvPr/>
              </p:nvSpPr>
              <p:spPr>
                <a:xfrm>
                  <a:off x="1297391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2A5B31C1-EFDA-0DEA-DA7A-4A4B7E86873C}"/>
                    </a:ext>
                  </a:extLst>
                </p:cNvPr>
                <p:cNvSpPr/>
                <p:nvPr/>
              </p:nvSpPr>
              <p:spPr>
                <a:xfrm flipV="1">
                  <a:off x="1579784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C0AB6E75-7123-6683-411A-9CA58226B315}"/>
                    </a:ext>
                  </a:extLst>
                </p:cNvPr>
                <p:cNvSpPr/>
                <p:nvPr/>
              </p:nvSpPr>
              <p:spPr>
                <a:xfrm>
                  <a:off x="1862178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6192FD3C-FF03-A16A-1483-C3BF4364D41C}"/>
                    </a:ext>
                  </a:extLst>
                </p:cNvPr>
                <p:cNvSpPr/>
                <p:nvPr/>
              </p:nvSpPr>
              <p:spPr>
                <a:xfrm flipV="1">
                  <a:off x="2144571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7EDD1096-7044-2568-CCE6-E73F49DC2835}"/>
                    </a:ext>
                  </a:extLst>
                </p:cNvPr>
                <p:cNvSpPr/>
                <p:nvPr/>
              </p:nvSpPr>
              <p:spPr>
                <a:xfrm>
                  <a:off x="2426965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D1DA547-A7A2-D8A1-34B3-A07AF4A73EB2}"/>
                    </a:ext>
                  </a:extLst>
                </p:cNvPr>
                <p:cNvSpPr/>
                <p:nvPr/>
              </p:nvSpPr>
              <p:spPr>
                <a:xfrm flipV="1">
                  <a:off x="2709358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6B6A8D19-3D1C-239D-AB39-70160D41D2FA}"/>
                    </a:ext>
                  </a:extLst>
                </p:cNvPr>
                <p:cNvSpPr/>
                <p:nvPr/>
              </p:nvSpPr>
              <p:spPr>
                <a:xfrm>
                  <a:off x="2991752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9F25771-B05A-0853-2F13-3EFFBFC4A09A}"/>
                    </a:ext>
                  </a:extLst>
                </p:cNvPr>
                <p:cNvSpPr/>
                <p:nvPr/>
              </p:nvSpPr>
              <p:spPr>
                <a:xfrm flipV="1">
                  <a:off x="3274146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4BD5FD49-103C-1518-0CC5-21DDF5700731}"/>
                    </a:ext>
                  </a:extLst>
                </p:cNvPr>
                <p:cNvSpPr/>
                <p:nvPr/>
              </p:nvSpPr>
              <p:spPr>
                <a:xfrm>
                  <a:off x="3556539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2D741EED-CF67-8499-DECF-A6221FD46F9A}"/>
                    </a:ext>
                  </a:extLst>
                </p:cNvPr>
                <p:cNvSpPr/>
                <p:nvPr/>
              </p:nvSpPr>
              <p:spPr>
                <a:xfrm flipV="1">
                  <a:off x="3838933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F75007E3-FA8E-F28D-EFA2-500EBEF1CFC9}"/>
                    </a:ext>
                  </a:extLst>
                </p:cNvPr>
                <p:cNvSpPr/>
                <p:nvPr/>
              </p:nvSpPr>
              <p:spPr>
                <a:xfrm>
                  <a:off x="4121326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E7B6D3C8-0327-C54F-529E-2AD71748CD0D}"/>
                    </a:ext>
                  </a:extLst>
                </p:cNvPr>
                <p:cNvSpPr/>
                <p:nvPr/>
              </p:nvSpPr>
              <p:spPr>
                <a:xfrm flipV="1">
                  <a:off x="4403720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7D2F60DE-A790-247E-E275-6F28BC920B35}"/>
                    </a:ext>
                  </a:extLst>
                </p:cNvPr>
                <p:cNvSpPr/>
                <p:nvPr/>
              </p:nvSpPr>
              <p:spPr>
                <a:xfrm>
                  <a:off x="4686113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A80FDBEE-C7F6-7E81-74B0-C92272242698}"/>
                    </a:ext>
                  </a:extLst>
                </p:cNvPr>
                <p:cNvSpPr/>
                <p:nvPr/>
              </p:nvSpPr>
              <p:spPr>
                <a:xfrm flipV="1">
                  <a:off x="4968507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95A75246-1B58-7327-A989-2CF852C1E31A}"/>
                    </a:ext>
                  </a:extLst>
                </p:cNvPr>
                <p:cNvSpPr/>
                <p:nvPr/>
              </p:nvSpPr>
              <p:spPr>
                <a:xfrm>
                  <a:off x="5250900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BEAD4AA6-5F00-5900-65D9-778531C33FE6}"/>
                    </a:ext>
                  </a:extLst>
                </p:cNvPr>
                <p:cNvSpPr/>
                <p:nvPr/>
              </p:nvSpPr>
              <p:spPr>
                <a:xfrm flipV="1">
                  <a:off x="5533294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24FEEF15-496E-C971-0D8D-4A300B2B8676}"/>
                    </a:ext>
                  </a:extLst>
                </p:cNvPr>
                <p:cNvSpPr/>
                <p:nvPr/>
              </p:nvSpPr>
              <p:spPr>
                <a:xfrm>
                  <a:off x="5815687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7C2693A9-47E3-9DB7-3503-28E8910CD63E}"/>
                    </a:ext>
                  </a:extLst>
                </p:cNvPr>
                <p:cNvSpPr/>
                <p:nvPr/>
              </p:nvSpPr>
              <p:spPr>
                <a:xfrm flipV="1">
                  <a:off x="6098081" y="3117710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6FE045B7-ECA9-40CD-7B31-0EF91C7D94FF}"/>
                    </a:ext>
                  </a:extLst>
                </p:cNvPr>
                <p:cNvSpPr/>
                <p:nvPr/>
              </p:nvSpPr>
              <p:spPr>
                <a:xfrm>
                  <a:off x="6380475" y="2918438"/>
                  <a:ext cx="258506" cy="199272"/>
                </a:xfrm>
                <a:custGeom>
                  <a:avLst/>
                  <a:gdLst>
                    <a:gd name="connsiteX0" fmla="*/ 0 w 1466850"/>
                    <a:gd name="connsiteY0" fmla="*/ 1492292 h 1492292"/>
                    <a:gd name="connsiteX1" fmla="*/ 1447800 w 1466850"/>
                    <a:gd name="connsiteY1" fmla="*/ 730292 h 1492292"/>
                    <a:gd name="connsiteX2" fmla="*/ 749300 w 1466850"/>
                    <a:gd name="connsiteY2" fmla="*/ 42 h 1492292"/>
                    <a:gd name="connsiteX3" fmla="*/ 19050 w 1466850"/>
                    <a:gd name="connsiteY3" fmla="*/ 762042 h 1492292"/>
                    <a:gd name="connsiteX4" fmla="*/ 1466850 w 1466850"/>
                    <a:gd name="connsiteY4" fmla="*/ 1473242 h 1492292"/>
                    <a:gd name="connsiteX0" fmla="*/ 1571 w 1472803"/>
                    <a:gd name="connsiteY0" fmla="*/ 1492292 h 1492292"/>
                    <a:gd name="connsiteX1" fmla="*/ 1449371 w 1472803"/>
                    <a:gd name="connsiteY1" fmla="*/ 730292 h 1492292"/>
                    <a:gd name="connsiteX2" fmla="*/ 750871 w 1472803"/>
                    <a:gd name="connsiteY2" fmla="*/ 42 h 1492292"/>
                    <a:gd name="connsiteX3" fmla="*/ 20621 w 1472803"/>
                    <a:gd name="connsiteY3" fmla="*/ 762042 h 1492292"/>
                    <a:gd name="connsiteX4" fmla="*/ 1468421 w 1472803"/>
                    <a:gd name="connsiteY4" fmla="*/ 1473242 h 1492292"/>
                    <a:gd name="connsiteX0" fmla="*/ 0 w 1471232"/>
                    <a:gd name="connsiteY0" fmla="*/ 1492292 h 1492292"/>
                    <a:gd name="connsiteX1" fmla="*/ 1447800 w 1471232"/>
                    <a:gd name="connsiteY1" fmla="*/ 730292 h 1492292"/>
                    <a:gd name="connsiteX2" fmla="*/ 749300 w 1471232"/>
                    <a:gd name="connsiteY2" fmla="*/ 42 h 1492292"/>
                    <a:gd name="connsiteX3" fmla="*/ 19050 w 1471232"/>
                    <a:gd name="connsiteY3" fmla="*/ 762042 h 1492292"/>
                    <a:gd name="connsiteX4" fmla="*/ 1466850 w 1471232"/>
                    <a:gd name="connsiteY4" fmla="*/ 1473242 h 1492292"/>
                    <a:gd name="connsiteX0" fmla="*/ 0 w 1466850"/>
                    <a:gd name="connsiteY0" fmla="*/ 1492297 h 1492297"/>
                    <a:gd name="connsiteX1" fmla="*/ 1447800 w 1466850"/>
                    <a:gd name="connsiteY1" fmla="*/ 730297 h 1492297"/>
                    <a:gd name="connsiteX2" fmla="*/ 749300 w 1466850"/>
                    <a:gd name="connsiteY2" fmla="*/ 47 h 1492297"/>
                    <a:gd name="connsiteX3" fmla="*/ 19050 w 1466850"/>
                    <a:gd name="connsiteY3" fmla="*/ 762047 h 1492297"/>
                    <a:gd name="connsiteX4" fmla="*/ 1466850 w 1466850"/>
                    <a:gd name="connsiteY4" fmla="*/ 1473247 h 1492297"/>
                    <a:gd name="connsiteX0" fmla="*/ 0 w 1664739"/>
                    <a:gd name="connsiteY0" fmla="*/ 1454193 h 1473243"/>
                    <a:gd name="connsiteX1" fmla="*/ 1631950 w 1664739"/>
                    <a:gd name="connsiteY1" fmla="*/ 730293 h 1473243"/>
                    <a:gd name="connsiteX2" fmla="*/ 933450 w 1664739"/>
                    <a:gd name="connsiteY2" fmla="*/ 43 h 1473243"/>
                    <a:gd name="connsiteX3" fmla="*/ 203200 w 1664739"/>
                    <a:gd name="connsiteY3" fmla="*/ 762043 h 1473243"/>
                    <a:gd name="connsiteX4" fmla="*/ 1651000 w 1664739"/>
                    <a:gd name="connsiteY4" fmla="*/ 1473243 h 1473243"/>
                    <a:gd name="connsiteX0" fmla="*/ 0 w 1639675"/>
                    <a:gd name="connsiteY0" fmla="*/ 1461337 h 1473243"/>
                    <a:gd name="connsiteX1" fmla="*/ 1608138 w 1639675"/>
                    <a:gd name="connsiteY1" fmla="*/ 730293 h 1473243"/>
                    <a:gd name="connsiteX2" fmla="*/ 909638 w 1639675"/>
                    <a:gd name="connsiteY2" fmla="*/ 43 h 1473243"/>
                    <a:gd name="connsiteX3" fmla="*/ 179388 w 1639675"/>
                    <a:gd name="connsiteY3" fmla="*/ 762043 h 1473243"/>
                    <a:gd name="connsiteX4" fmla="*/ 1627188 w 1639675"/>
                    <a:gd name="connsiteY4" fmla="*/ 1473243 h 1473243"/>
                    <a:gd name="connsiteX0" fmla="*/ 0 w 1851025"/>
                    <a:gd name="connsiteY0" fmla="*/ 1461337 h 1463718"/>
                    <a:gd name="connsiteX1" fmla="*/ 1608138 w 1851025"/>
                    <a:gd name="connsiteY1" fmla="*/ 730293 h 1463718"/>
                    <a:gd name="connsiteX2" fmla="*/ 909638 w 1851025"/>
                    <a:gd name="connsiteY2" fmla="*/ 43 h 1463718"/>
                    <a:gd name="connsiteX3" fmla="*/ 179388 w 1851025"/>
                    <a:gd name="connsiteY3" fmla="*/ 762043 h 1463718"/>
                    <a:gd name="connsiteX4" fmla="*/ 1851025 w 1851025"/>
                    <a:gd name="connsiteY4" fmla="*/ 1463718 h 1463718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9 h 1463680"/>
                    <a:gd name="connsiteX1" fmla="*/ 1608138 w 1851025"/>
                    <a:gd name="connsiteY1" fmla="*/ 730255 h 1463680"/>
                    <a:gd name="connsiteX2" fmla="*/ 909638 w 1851025"/>
                    <a:gd name="connsiteY2" fmla="*/ 5 h 1463680"/>
                    <a:gd name="connsiteX3" fmla="*/ 179388 w 1851025"/>
                    <a:gd name="connsiteY3" fmla="*/ 740574 h 1463680"/>
                    <a:gd name="connsiteX4" fmla="*/ 1851025 w 1851025"/>
                    <a:gd name="connsiteY4" fmla="*/ 1463680 h 1463680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61295 h 1463676"/>
                    <a:gd name="connsiteX1" fmla="*/ 1622426 w 1851025"/>
                    <a:gd name="connsiteY1" fmla="*/ 739776 h 1463676"/>
                    <a:gd name="connsiteX2" fmla="*/ 909638 w 1851025"/>
                    <a:gd name="connsiteY2" fmla="*/ 1 h 1463676"/>
                    <a:gd name="connsiteX3" fmla="*/ 179388 w 1851025"/>
                    <a:gd name="connsiteY3" fmla="*/ 740570 h 1463676"/>
                    <a:gd name="connsiteX4" fmla="*/ 1851025 w 1851025"/>
                    <a:gd name="connsiteY4" fmla="*/ 1463676 h 1463676"/>
                    <a:gd name="connsiteX0" fmla="*/ 0 w 1851025"/>
                    <a:gd name="connsiteY0" fmla="*/ 1444626 h 1447007"/>
                    <a:gd name="connsiteX1" fmla="*/ 1622426 w 1851025"/>
                    <a:gd name="connsiteY1" fmla="*/ 723107 h 1447007"/>
                    <a:gd name="connsiteX2" fmla="*/ 890588 w 1851025"/>
                    <a:gd name="connsiteY2" fmla="*/ 1 h 1447007"/>
                    <a:gd name="connsiteX3" fmla="*/ 179388 w 1851025"/>
                    <a:gd name="connsiteY3" fmla="*/ 723901 h 1447007"/>
                    <a:gd name="connsiteX4" fmla="*/ 1851025 w 1851025"/>
                    <a:gd name="connsiteY4" fmla="*/ 1447007 h 1447007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2 h 1447013"/>
                    <a:gd name="connsiteX1" fmla="*/ 1622426 w 1851025"/>
                    <a:gd name="connsiteY1" fmla="*/ 723113 h 1447013"/>
                    <a:gd name="connsiteX2" fmla="*/ 890588 w 1851025"/>
                    <a:gd name="connsiteY2" fmla="*/ 7 h 1447013"/>
                    <a:gd name="connsiteX3" fmla="*/ 179388 w 1851025"/>
                    <a:gd name="connsiteY3" fmla="*/ 723907 h 1447013"/>
                    <a:gd name="connsiteX4" fmla="*/ 1851025 w 1851025"/>
                    <a:gd name="connsiteY4" fmla="*/ 1447013 h 1447013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5 h 1447016"/>
                    <a:gd name="connsiteX1" fmla="*/ 1622426 w 1851025"/>
                    <a:gd name="connsiteY1" fmla="*/ 723116 h 1447016"/>
                    <a:gd name="connsiteX2" fmla="*/ 890588 w 1851025"/>
                    <a:gd name="connsiteY2" fmla="*/ 10 h 1447016"/>
                    <a:gd name="connsiteX3" fmla="*/ 179388 w 1851025"/>
                    <a:gd name="connsiteY3" fmla="*/ 723910 h 1447016"/>
                    <a:gd name="connsiteX4" fmla="*/ 1851025 w 1851025"/>
                    <a:gd name="connsiteY4" fmla="*/ 1447016 h 1447016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  <a:gd name="connsiteX0" fmla="*/ 0 w 1851025"/>
                    <a:gd name="connsiteY0" fmla="*/ 1444638 h 1447019"/>
                    <a:gd name="connsiteX1" fmla="*/ 1622426 w 1851025"/>
                    <a:gd name="connsiteY1" fmla="*/ 723119 h 1447019"/>
                    <a:gd name="connsiteX2" fmla="*/ 890588 w 1851025"/>
                    <a:gd name="connsiteY2" fmla="*/ 13 h 1447019"/>
                    <a:gd name="connsiteX3" fmla="*/ 179388 w 1851025"/>
                    <a:gd name="connsiteY3" fmla="*/ 723913 h 1447019"/>
                    <a:gd name="connsiteX4" fmla="*/ 1851025 w 1851025"/>
                    <a:gd name="connsiteY4" fmla="*/ 1447019 h 1447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1025" h="1447019">
                      <a:moveTo>
                        <a:pt x="0" y="1444638"/>
                      </a:moveTo>
                      <a:cubicBezTo>
                        <a:pt x="494770" y="1445167"/>
                        <a:pt x="1624014" y="1180584"/>
                        <a:pt x="1622426" y="723119"/>
                      </a:cubicBezTo>
                      <a:cubicBezTo>
                        <a:pt x="1620838" y="265654"/>
                        <a:pt x="1264444" y="2262"/>
                        <a:pt x="890588" y="13"/>
                      </a:cubicBezTo>
                      <a:cubicBezTo>
                        <a:pt x="516732" y="-2236"/>
                        <a:pt x="181240" y="270814"/>
                        <a:pt x="179388" y="723913"/>
                      </a:cubicBezTo>
                      <a:cubicBezTo>
                        <a:pt x="177536" y="1177012"/>
                        <a:pt x="1213115" y="1442785"/>
                        <a:pt x="1851025" y="1447019"/>
                      </a:cubicBezTo>
                    </a:path>
                  </a:pathLst>
                </a:custGeom>
                <a:ln w="63500" cap="rnd">
                  <a:solidFill>
                    <a:srgbClr val="00B050"/>
                  </a:solidFill>
                  <a:round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3ADB257D-57D7-5EEF-9D99-77E3E27F4D3E}"/>
              </a:ext>
            </a:extLst>
          </p:cNvPr>
          <p:cNvGrpSpPr/>
          <p:nvPr/>
        </p:nvGrpSpPr>
        <p:grpSpPr>
          <a:xfrm>
            <a:off x="215232" y="5207189"/>
            <a:ext cx="9463294" cy="477638"/>
            <a:chOff x="215231" y="458670"/>
            <a:chExt cx="9808377" cy="495055"/>
          </a:xfrm>
        </p:grpSpPr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6D827CB3-ACFA-DF4F-C8BF-1B0AE817C2BB}"/>
                </a:ext>
              </a:extLst>
            </p:cNvPr>
            <p:cNvGrpSpPr/>
            <p:nvPr/>
          </p:nvGrpSpPr>
          <p:grpSpPr>
            <a:xfrm>
              <a:off x="215231" y="458670"/>
              <a:ext cx="769468" cy="495055"/>
              <a:chOff x="2567035" y="2078850"/>
              <a:chExt cx="769468" cy="495055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7A2951F6-560E-F7B6-3E40-B02AD36A78CD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8810B515-AC07-35E8-A8EA-A170DD30EBC2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5F3CB8E7-251D-6D90-DA0F-407255889800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DEC254CA-8C65-5D09-D549-2A740699ED07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楕円 385">
                  <a:extLst>
                    <a:ext uri="{FF2B5EF4-FFF2-40B4-BE49-F238E27FC236}">
                      <a16:creationId xmlns:a16="http://schemas.microsoft.com/office/drawing/2014/main" id="{49C54921-4AEF-E846-B5ED-1A63A583BE76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4" name="楕円 385">
                  <a:extLst>
                    <a:ext uri="{FF2B5EF4-FFF2-40B4-BE49-F238E27FC236}">
                      <a16:creationId xmlns:a16="http://schemas.microsoft.com/office/drawing/2014/main" id="{F5D4D3B6-BD5A-F729-0421-A5599358A77E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59" name="楕円 398">
                <a:extLst>
                  <a:ext uri="{FF2B5EF4-FFF2-40B4-BE49-F238E27FC236}">
                    <a16:creationId xmlns:a16="http://schemas.microsoft.com/office/drawing/2014/main" id="{B3DE897E-46CE-5D89-C4F3-820CDBFCD890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9D8B6471-BD14-2C68-E7CC-AA4F0BC94F3F}"/>
                </a:ext>
              </a:extLst>
            </p:cNvPr>
            <p:cNvGrpSpPr/>
            <p:nvPr/>
          </p:nvGrpSpPr>
          <p:grpSpPr>
            <a:xfrm>
              <a:off x="817506" y="458670"/>
              <a:ext cx="769468" cy="495055"/>
              <a:chOff x="2567035" y="2078850"/>
              <a:chExt cx="769468" cy="495055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D0253B5E-3C82-3509-DABD-3A841B9D3CDC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5CA9F846-689F-F261-7128-610C8AD628C7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DCF7BA2C-E12E-FB81-F2C9-78DDE2BC271B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06D58550-59E7-C592-EE77-3BA4DD704657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楕円 385">
                  <a:extLst>
                    <a:ext uri="{FF2B5EF4-FFF2-40B4-BE49-F238E27FC236}">
                      <a16:creationId xmlns:a16="http://schemas.microsoft.com/office/drawing/2014/main" id="{ABD14E47-DFAD-053B-E2E1-DFA52C6C42DD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7" name="楕円 385">
                  <a:extLst>
                    <a:ext uri="{FF2B5EF4-FFF2-40B4-BE49-F238E27FC236}">
                      <a16:creationId xmlns:a16="http://schemas.microsoft.com/office/drawing/2014/main" id="{E49A4073-8953-2035-DD0C-83C017918912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52" name="楕円 398">
                <a:extLst>
                  <a:ext uri="{FF2B5EF4-FFF2-40B4-BE49-F238E27FC236}">
                    <a16:creationId xmlns:a16="http://schemas.microsoft.com/office/drawing/2014/main" id="{C4CB0E1D-581A-609F-3D22-6A27DD9553EB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6F15DECD-B111-25B5-EE4F-38F33163C274}"/>
                </a:ext>
              </a:extLst>
            </p:cNvPr>
            <p:cNvGrpSpPr/>
            <p:nvPr/>
          </p:nvGrpSpPr>
          <p:grpSpPr>
            <a:xfrm>
              <a:off x="1421731" y="458670"/>
              <a:ext cx="769468" cy="495055"/>
              <a:chOff x="2567035" y="2078850"/>
              <a:chExt cx="769468" cy="495055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68A74F63-A147-0BBE-E920-5AF2FBC747CA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E7A78585-15AC-5C0A-20DD-D02508D38720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528B33C9-A6C4-29F3-9124-05CDC271D1A2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B3232C1E-8B92-75E5-62F9-0E43D52CFFFD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楕円 385">
                  <a:extLst>
                    <a:ext uri="{FF2B5EF4-FFF2-40B4-BE49-F238E27FC236}">
                      <a16:creationId xmlns:a16="http://schemas.microsoft.com/office/drawing/2014/main" id="{96657BF9-F6D7-3E8E-0994-D17DF939F6BB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0" name="楕円 385">
                  <a:extLst>
                    <a:ext uri="{FF2B5EF4-FFF2-40B4-BE49-F238E27FC236}">
                      <a16:creationId xmlns:a16="http://schemas.microsoft.com/office/drawing/2014/main" id="{79E3211B-7914-42D0-8D23-2EA54B8D8068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45" name="楕円 398">
                <a:extLst>
                  <a:ext uri="{FF2B5EF4-FFF2-40B4-BE49-F238E27FC236}">
                    <a16:creationId xmlns:a16="http://schemas.microsoft.com/office/drawing/2014/main" id="{B7E69F34-3CF2-8ED8-9791-E020A5ECF536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8CDAC799-2518-6CE7-B8C5-41AED6B2F655}"/>
                </a:ext>
              </a:extLst>
            </p:cNvPr>
            <p:cNvGrpSpPr/>
            <p:nvPr/>
          </p:nvGrpSpPr>
          <p:grpSpPr>
            <a:xfrm>
              <a:off x="2024006" y="458670"/>
              <a:ext cx="769468" cy="495055"/>
              <a:chOff x="2567035" y="2078850"/>
              <a:chExt cx="769468" cy="495055"/>
            </a:xfrm>
          </p:grpSpPr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82BE78C1-3F3B-141A-5C36-006596B09DFE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C02C9CA4-D425-0B82-8134-B133FE0AA928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7F683B97-A439-AFCC-BBB6-00286AA3F840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C2297731-4717-C627-31CE-7A75E176FEF6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385">
                  <a:extLst>
                    <a:ext uri="{FF2B5EF4-FFF2-40B4-BE49-F238E27FC236}">
                      <a16:creationId xmlns:a16="http://schemas.microsoft.com/office/drawing/2014/main" id="{48F50CBA-D394-FB4B-6DB3-4B041FB457C4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3" name="楕円 385">
                  <a:extLst>
                    <a:ext uri="{FF2B5EF4-FFF2-40B4-BE49-F238E27FC236}">
                      <a16:creationId xmlns:a16="http://schemas.microsoft.com/office/drawing/2014/main" id="{D06788EE-50AB-DA62-2C56-21819319A7CB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38" name="楕円 398">
                <a:extLst>
                  <a:ext uri="{FF2B5EF4-FFF2-40B4-BE49-F238E27FC236}">
                    <a16:creationId xmlns:a16="http://schemas.microsoft.com/office/drawing/2014/main" id="{6434CCBC-E7A3-7FBE-A103-DB637EA10E2E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A8880670-A85C-E3CB-5262-5D3AB778965D}"/>
                </a:ext>
              </a:extLst>
            </p:cNvPr>
            <p:cNvGrpSpPr/>
            <p:nvPr/>
          </p:nvGrpSpPr>
          <p:grpSpPr>
            <a:xfrm>
              <a:off x="2624773" y="458670"/>
              <a:ext cx="769468" cy="495055"/>
              <a:chOff x="2567035" y="2078850"/>
              <a:chExt cx="769468" cy="495055"/>
            </a:xfrm>
          </p:grpSpPr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3500343C-1291-624E-D717-8C56A07CBED4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8ED8E0E9-E279-043B-FA6F-E77E0A51E787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A97E336F-96CF-04F1-1E76-31EDFA45CC0C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EB1EB892-4AED-965F-01EF-A82A3F085157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385">
                  <a:extLst>
                    <a:ext uri="{FF2B5EF4-FFF2-40B4-BE49-F238E27FC236}">
                      <a16:creationId xmlns:a16="http://schemas.microsoft.com/office/drawing/2014/main" id="{C6914F77-F055-48C6-50D0-A4166E1628AF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6" name="楕円 385">
                  <a:extLst>
                    <a:ext uri="{FF2B5EF4-FFF2-40B4-BE49-F238E27FC236}">
                      <a16:creationId xmlns:a16="http://schemas.microsoft.com/office/drawing/2014/main" id="{A261D99F-76E9-4CEE-2B6D-5592E84D8601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31" name="楕円 398">
                <a:extLst>
                  <a:ext uri="{FF2B5EF4-FFF2-40B4-BE49-F238E27FC236}">
                    <a16:creationId xmlns:a16="http://schemas.microsoft.com/office/drawing/2014/main" id="{680E9634-A38F-94FD-37AF-53D180264A57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D09813B1-2FC5-F8E7-D642-FA851DA50562}"/>
                </a:ext>
              </a:extLst>
            </p:cNvPr>
            <p:cNvGrpSpPr/>
            <p:nvPr/>
          </p:nvGrpSpPr>
          <p:grpSpPr>
            <a:xfrm>
              <a:off x="3227048" y="458670"/>
              <a:ext cx="769468" cy="495055"/>
              <a:chOff x="2567035" y="2078850"/>
              <a:chExt cx="769468" cy="495055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2177E6CD-D78C-6757-762C-F87E0F3A3FB5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6C94F1EE-45AB-5C68-7C93-486FC1A2B56C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BB6272D7-7669-01B9-E105-7538780108AF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3561AD9D-F02F-2F0D-8BF9-EB864916AE6D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385">
                  <a:extLst>
                    <a:ext uri="{FF2B5EF4-FFF2-40B4-BE49-F238E27FC236}">
                      <a16:creationId xmlns:a16="http://schemas.microsoft.com/office/drawing/2014/main" id="{5ABCF2FA-0FCD-417F-A908-24D39E380382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9" name="楕円 385">
                  <a:extLst>
                    <a:ext uri="{FF2B5EF4-FFF2-40B4-BE49-F238E27FC236}">
                      <a16:creationId xmlns:a16="http://schemas.microsoft.com/office/drawing/2014/main" id="{9550F3D3-2C2B-3D08-5B43-A341110E38C1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24" name="楕円 398">
                <a:extLst>
                  <a:ext uri="{FF2B5EF4-FFF2-40B4-BE49-F238E27FC236}">
                    <a16:creationId xmlns:a16="http://schemas.microsoft.com/office/drawing/2014/main" id="{B3FBCC3D-59F0-7BCE-33A8-90B27BC8120F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427CB439-132B-F1B0-D419-3E8DDC0890AC}"/>
                </a:ext>
              </a:extLst>
            </p:cNvPr>
            <p:cNvGrpSpPr/>
            <p:nvPr/>
          </p:nvGrpSpPr>
          <p:grpSpPr>
            <a:xfrm>
              <a:off x="3831273" y="458670"/>
              <a:ext cx="769468" cy="495055"/>
              <a:chOff x="2567035" y="2078850"/>
              <a:chExt cx="769468" cy="495055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F9EE3C35-359A-760C-FD9A-3D67EA803EF6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CDE64DD9-D6C1-C4C8-948B-95CA401E377B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56AA597E-8982-A720-533C-1787576D2C5F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4BB02F2F-1803-5871-B69A-C82A44D4CAF4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385">
                  <a:extLst>
                    <a:ext uri="{FF2B5EF4-FFF2-40B4-BE49-F238E27FC236}">
                      <a16:creationId xmlns:a16="http://schemas.microsoft.com/office/drawing/2014/main" id="{2D339E8D-A33B-398D-C09E-005DDDD6BEBD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2" name="楕円 385">
                  <a:extLst>
                    <a:ext uri="{FF2B5EF4-FFF2-40B4-BE49-F238E27FC236}">
                      <a16:creationId xmlns:a16="http://schemas.microsoft.com/office/drawing/2014/main" id="{D11B6968-9F70-5258-241A-E438BAD372BF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17" name="楕円 398">
                <a:extLst>
                  <a:ext uri="{FF2B5EF4-FFF2-40B4-BE49-F238E27FC236}">
                    <a16:creationId xmlns:a16="http://schemas.microsoft.com/office/drawing/2014/main" id="{E85B660E-ECC1-42DB-DE71-3A1BE1CF52EB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77FFAF5E-3853-52FA-1402-06D12A94DCCD}"/>
                </a:ext>
              </a:extLst>
            </p:cNvPr>
            <p:cNvGrpSpPr/>
            <p:nvPr/>
          </p:nvGrpSpPr>
          <p:grpSpPr>
            <a:xfrm>
              <a:off x="4433548" y="458670"/>
              <a:ext cx="769468" cy="495055"/>
              <a:chOff x="2567035" y="2078850"/>
              <a:chExt cx="769468" cy="495055"/>
            </a:xfrm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669DC1AC-C570-B905-FF87-FC0E167671A1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305C86FB-0F0E-2EC1-54CC-407920B2FC86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7F6895C6-0A6F-98E1-E5BD-08EA7ED06587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6DC0E29D-AD8B-162E-AEC5-9E7FBDD36BD9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楕円 385">
                  <a:extLst>
                    <a:ext uri="{FF2B5EF4-FFF2-40B4-BE49-F238E27FC236}">
                      <a16:creationId xmlns:a16="http://schemas.microsoft.com/office/drawing/2014/main" id="{E2BCDC54-CCD8-E238-E9A9-9DAC490F4960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5" name="楕円 385">
                  <a:extLst>
                    <a:ext uri="{FF2B5EF4-FFF2-40B4-BE49-F238E27FC236}">
                      <a16:creationId xmlns:a16="http://schemas.microsoft.com/office/drawing/2014/main" id="{064D2A34-90F2-FF5B-B335-3EDFC8046D8F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10" name="楕円 398">
                <a:extLst>
                  <a:ext uri="{FF2B5EF4-FFF2-40B4-BE49-F238E27FC236}">
                    <a16:creationId xmlns:a16="http://schemas.microsoft.com/office/drawing/2014/main" id="{B837D2BF-E7EE-5114-9281-6B70D638F58E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2466480C-36A0-8687-7EC2-FBF24F2C79BD}"/>
                </a:ext>
              </a:extLst>
            </p:cNvPr>
            <p:cNvGrpSpPr/>
            <p:nvPr/>
          </p:nvGrpSpPr>
          <p:grpSpPr>
            <a:xfrm>
              <a:off x="5035823" y="458670"/>
              <a:ext cx="769468" cy="495055"/>
              <a:chOff x="2567035" y="2078850"/>
              <a:chExt cx="769468" cy="495055"/>
            </a:xfrm>
          </p:grpSpPr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C64B3510-2B5D-C589-2214-3ACFBA30CD99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662DDD3A-171E-3AE0-E6D6-B929270C87D5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10D07D4A-05EF-E7A4-5ECF-5868362F9A9A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73F6E412-020E-109D-032A-94E9E2D16914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385">
                  <a:extLst>
                    <a:ext uri="{FF2B5EF4-FFF2-40B4-BE49-F238E27FC236}">
                      <a16:creationId xmlns:a16="http://schemas.microsoft.com/office/drawing/2014/main" id="{CC9A5931-A6E6-F5F8-76B1-A2DDC82D90F1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8" name="楕円 385">
                  <a:extLst>
                    <a:ext uri="{FF2B5EF4-FFF2-40B4-BE49-F238E27FC236}">
                      <a16:creationId xmlns:a16="http://schemas.microsoft.com/office/drawing/2014/main" id="{6C374251-040E-6743-A7D5-729F3A8B87BB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03" name="楕円 398">
                <a:extLst>
                  <a:ext uri="{FF2B5EF4-FFF2-40B4-BE49-F238E27FC236}">
                    <a16:creationId xmlns:a16="http://schemas.microsoft.com/office/drawing/2014/main" id="{B37010F4-3820-15CD-5794-711118A09CC1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06E54613-04A2-1AB0-09C5-9088F634BD11}"/>
                </a:ext>
              </a:extLst>
            </p:cNvPr>
            <p:cNvGrpSpPr/>
            <p:nvPr/>
          </p:nvGrpSpPr>
          <p:grpSpPr>
            <a:xfrm>
              <a:off x="5638098" y="458670"/>
              <a:ext cx="769468" cy="495055"/>
              <a:chOff x="2567035" y="2078850"/>
              <a:chExt cx="769468" cy="495055"/>
            </a:xfrm>
          </p:grpSpPr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F8D9A776-FC26-C85B-FCA0-FB8CEE19B2ED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F8829374-91DF-3AF7-3D61-B9669FEBE021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9502F5A9-8853-A621-DAAA-3E8AB633E7AE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23100F36-5ACE-6B6D-F1EF-21D8DCCEFE7D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楕円 385">
                  <a:extLst>
                    <a:ext uri="{FF2B5EF4-FFF2-40B4-BE49-F238E27FC236}">
                      <a16:creationId xmlns:a16="http://schemas.microsoft.com/office/drawing/2014/main" id="{0BCD6057-B8D2-D63F-0051-FB752C9FA566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1" name="楕円 385">
                  <a:extLst>
                    <a:ext uri="{FF2B5EF4-FFF2-40B4-BE49-F238E27FC236}">
                      <a16:creationId xmlns:a16="http://schemas.microsoft.com/office/drawing/2014/main" id="{CB3CB58A-4BC0-C11A-01A6-9074E5A241B8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96" name="楕円 398">
                <a:extLst>
                  <a:ext uri="{FF2B5EF4-FFF2-40B4-BE49-F238E27FC236}">
                    <a16:creationId xmlns:a16="http://schemas.microsoft.com/office/drawing/2014/main" id="{F2D23BA0-533E-7205-A42F-773A3697D033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D72BA903-86C2-72C7-D5C8-9754B5B2C2D3}"/>
                </a:ext>
              </a:extLst>
            </p:cNvPr>
            <p:cNvGrpSpPr/>
            <p:nvPr/>
          </p:nvGrpSpPr>
          <p:grpSpPr>
            <a:xfrm>
              <a:off x="6242323" y="458670"/>
              <a:ext cx="769468" cy="495055"/>
              <a:chOff x="2567035" y="2078850"/>
              <a:chExt cx="769468" cy="495055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DF60A10D-4D2D-EBBE-51BB-18C8776E1AB3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923C23AA-8500-1103-54E8-1AEB150B88B3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77369006-C43A-F8E4-F79F-EF1115A04898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F157E4C3-E5E0-CFA7-7DF4-CD8CD9F61A47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85">
                  <a:extLst>
                    <a:ext uri="{FF2B5EF4-FFF2-40B4-BE49-F238E27FC236}">
                      <a16:creationId xmlns:a16="http://schemas.microsoft.com/office/drawing/2014/main" id="{B47F86A6-C97D-4BDE-7CF4-CA865D91B144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4" name="楕円 385">
                  <a:extLst>
                    <a:ext uri="{FF2B5EF4-FFF2-40B4-BE49-F238E27FC236}">
                      <a16:creationId xmlns:a16="http://schemas.microsoft.com/office/drawing/2014/main" id="{09E3BBF4-F38D-1AC8-D0EA-2C5568F73F60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89" name="楕円 398">
                <a:extLst>
                  <a:ext uri="{FF2B5EF4-FFF2-40B4-BE49-F238E27FC236}">
                    <a16:creationId xmlns:a16="http://schemas.microsoft.com/office/drawing/2014/main" id="{530E8067-F2D3-E4AC-BA22-E391FEC5110A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65760BD8-856A-7E56-4330-F7ED13261E43}"/>
                </a:ext>
              </a:extLst>
            </p:cNvPr>
            <p:cNvGrpSpPr/>
            <p:nvPr/>
          </p:nvGrpSpPr>
          <p:grpSpPr>
            <a:xfrm>
              <a:off x="6844598" y="458670"/>
              <a:ext cx="769468" cy="495055"/>
              <a:chOff x="2567035" y="2078850"/>
              <a:chExt cx="769468" cy="495055"/>
            </a:xfrm>
          </p:grpSpPr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714A2AB6-470B-A9D2-8EDB-1DE1C21DD28F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E1E9A302-E6D8-D522-0A2F-58BBFA896526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FB23CB60-23BD-75C7-1338-9C7438CF4B0E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B3027146-61E6-5641-7F8A-C01D6E18B28E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楕円 385">
                  <a:extLst>
                    <a:ext uri="{FF2B5EF4-FFF2-40B4-BE49-F238E27FC236}">
                      <a16:creationId xmlns:a16="http://schemas.microsoft.com/office/drawing/2014/main" id="{2DF16AE7-8269-E5ED-1504-B2BCD0400BA5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7" name="楕円 385">
                  <a:extLst>
                    <a:ext uri="{FF2B5EF4-FFF2-40B4-BE49-F238E27FC236}">
                      <a16:creationId xmlns:a16="http://schemas.microsoft.com/office/drawing/2014/main" id="{DD987444-EA0D-DFF0-7F7C-446CFB012814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82" name="楕円 398">
                <a:extLst>
                  <a:ext uri="{FF2B5EF4-FFF2-40B4-BE49-F238E27FC236}">
                    <a16:creationId xmlns:a16="http://schemas.microsoft.com/office/drawing/2014/main" id="{E942BCD9-9863-7689-2AB9-71CF54023587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DFE42C17-23A1-CEAE-BCD1-E8D502A7B527}"/>
                </a:ext>
              </a:extLst>
            </p:cNvPr>
            <p:cNvGrpSpPr/>
            <p:nvPr/>
          </p:nvGrpSpPr>
          <p:grpSpPr>
            <a:xfrm>
              <a:off x="7445365" y="458670"/>
              <a:ext cx="769468" cy="495055"/>
              <a:chOff x="2567035" y="2078850"/>
              <a:chExt cx="769468" cy="495055"/>
            </a:xfrm>
          </p:grpSpPr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B29ECC34-5631-801E-AB82-0C3917C5A4A1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30E243C5-B1E0-92CD-D9AD-A873E99A3D40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83B2C536-272A-0916-36D5-3FFEEEA7890D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DF10D100-C2FA-7139-6CD2-BFFB10B51495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楕円 385">
                  <a:extLst>
                    <a:ext uri="{FF2B5EF4-FFF2-40B4-BE49-F238E27FC236}">
                      <a16:creationId xmlns:a16="http://schemas.microsoft.com/office/drawing/2014/main" id="{C58CE9C9-86E7-BCB0-2914-C70F1CA1ADC6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0" name="楕円 385">
                  <a:extLst>
                    <a:ext uri="{FF2B5EF4-FFF2-40B4-BE49-F238E27FC236}">
                      <a16:creationId xmlns:a16="http://schemas.microsoft.com/office/drawing/2014/main" id="{B8782FBE-9C85-B01B-3906-91B715D9A955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75" name="楕円 398">
                <a:extLst>
                  <a:ext uri="{FF2B5EF4-FFF2-40B4-BE49-F238E27FC236}">
                    <a16:creationId xmlns:a16="http://schemas.microsoft.com/office/drawing/2014/main" id="{0C2AE751-CBCA-2993-888E-B9F1AD3435B9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68FCD230-22B8-7607-21D2-9F01D697C5A1}"/>
                </a:ext>
              </a:extLst>
            </p:cNvPr>
            <p:cNvGrpSpPr/>
            <p:nvPr/>
          </p:nvGrpSpPr>
          <p:grpSpPr>
            <a:xfrm>
              <a:off x="8047640" y="458670"/>
              <a:ext cx="769468" cy="495055"/>
              <a:chOff x="2567035" y="2078850"/>
              <a:chExt cx="769468" cy="495055"/>
            </a:xfrm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F38CD2C5-B125-A3BC-9379-18F6A99117F0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5420E47C-3905-8B97-94F6-9E17725545DD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C88E2337-1E08-8C55-12DE-5173FCE5EB6E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140BE4A8-E086-2CCC-FAC3-C38026621889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385">
                  <a:extLst>
                    <a:ext uri="{FF2B5EF4-FFF2-40B4-BE49-F238E27FC236}">
                      <a16:creationId xmlns:a16="http://schemas.microsoft.com/office/drawing/2014/main" id="{3352B7EA-4C7E-5187-2743-83D8A8A1467C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3" name="楕円 385">
                  <a:extLst>
                    <a:ext uri="{FF2B5EF4-FFF2-40B4-BE49-F238E27FC236}">
                      <a16:creationId xmlns:a16="http://schemas.microsoft.com/office/drawing/2014/main" id="{2AF8F46A-3186-2D31-A065-957E6C106CA2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68" name="楕円 398">
                <a:extLst>
                  <a:ext uri="{FF2B5EF4-FFF2-40B4-BE49-F238E27FC236}">
                    <a16:creationId xmlns:a16="http://schemas.microsoft.com/office/drawing/2014/main" id="{FA083D04-D65B-B4CB-B6E0-95D9AB61A07A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CE549681-5CCF-2BB4-A3B0-98E499D7F10B}"/>
                </a:ext>
              </a:extLst>
            </p:cNvPr>
            <p:cNvGrpSpPr/>
            <p:nvPr/>
          </p:nvGrpSpPr>
          <p:grpSpPr>
            <a:xfrm>
              <a:off x="8651865" y="458670"/>
              <a:ext cx="769468" cy="495055"/>
              <a:chOff x="2567035" y="2078850"/>
              <a:chExt cx="769468" cy="495055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8A9EE37-E83B-0584-DE07-4E75DDBDFE23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618CE363-CA06-9535-8FCA-B445CE17DC47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0735542F-E7D2-F1B0-01EA-06C8A49D4994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03ED1F1C-9C4B-6E1D-B32F-D23F5A169722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385">
                  <a:extLst>
                    <a:ext uri="{FF2B5EF4-FFF2-40B4-BE49-F238E27FC236}">
                      <a16:creationId xmlns:a16="http://schemas.microsoft.com/office/drawing/2014/main" id="{88A6E0BC-D049-DE9E-354A-2AD85E71223B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6" name="楕円 385">
                  <a:extLst>
                    <a:ext uri="{FF2B5EF4-FFF2-40B4-BE49-F238E27FC236}">
                      <a16:creationId xmlns:a16="http://schemas.microsoft.com/office/drawing/2014/main" id="{0CE97170-BD36-FF02-C2E6-871E75C0F867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61" name="楕円 398">
                <a:extLst>
                  <a:ext uri="{FF2B5EF4-FFF2-40B4-BE49-F238E27FC236}">
                    <a16:creationId xmlns:a16="http://schemas.microsoft.com/office/drawing/2014/main" id="{C33E82B7-91A3-FC5D-172B-9BFCC7E86FE3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8DCFD708-927E-DF7E-CA24-970A6278F4E3}"/>
                </a:ext>
              </a:extLst>
            </p:cNvPr>
            <p:cNvGrpSpPr/>
            <p:nvPr/>
          </p:nvGrpSpPr>
          <p:grpSpPr>
            <a:xfrm>
              <a:off x="9254140" y="458670"/>
              <a:ext cx="769468" cy="495055"/>
              <a:chOff x="2567035" y="2078850"/>
              <a:chExt cx="769468" cy="495055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ED99CBC4-6706-B5D6-5DF1-E7C0B673DC90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565C97FF-C783-5D36-5D33-B98274A619F1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C383EDB1-7C39-FE1C-9E52-F227BC1CB176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D0752796-BBBF-C787-BCC5-E7704A187C9E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385">
                  <a:extLst>
                    <a:ext uri="{FF2B5EF4-FFF2-40B4-BE49-F238E27FC236}">
                      <a16:creationId xmlns:a16="http://schemas.microsoft.com/office/drawing/2014/main" id="{8FECCE7A-1F2C-CD02-6385-D438113B3392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9" name="楕円 385">
                  <a:extLst>
                    <a:ext uri="{FF2B5EF4-FFF2-40B4-BE49-F238E27FC236}">
                      <a16:creationId xmlns:a16="http://schemas.microsoft.com/office/drawing/2014/main" id="{2091894C-E8D0-0C83-BDAC-BCE98376166C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63500"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54" name="楕円 398">
                <a:extLst>
                  <a:ext uri="{FF2B5EF4-FFF2-40B4-BE49-F238E27FC236}">
                    <a16:creationId xmlns:a16="http://schemas.microsoft.com/office/drawing/2014/main" id="{5091C57E-E818-505F-21E7-2A0FEAE67AED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63500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70582715-5EA7-92CA-DB34-B870114DA0A1}"/>
              </a:ext>
            </a:extLst>
          </p:cNvPr>
          <p:cNvGrpSpPr/>
          <p:nvPr/>
        </p:nvGrpSpPr>
        <p:grpSpPr>
          <a:xfrm>
            <a:off x="215232" y="5946366"/>
            <a:ext cx="9463294" cy="337398"/>
            <a:chOff x="215231" y="458670"/>
            <a:chExt cx="9808377" cy="495055"/>
          </a:xfrm>
        </p:grpSpPr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3E77112A-9468-BF1D-3039-ED23766AB53D}"/>
                </a:ext>
              </a:extLst>
            </p:cNvPr>
            <p:cNvGrpSpPr/>
            <p:nvPr/>
          </p:nvGrpSpPr>
          <p:grpSpPr>
            <a:xfrm>
              <a:off x="215231" y="458670"/>
              <a:ext cx="769468" cy="495055"/>
              <a:chOff x="2567035" y="2078850"/>
              <a:chExt cx="769468" cy="495055"/>
            </a:xfrm>
          </p:grpSpPr>
          <p:grpSp>
            <p:nvGrpSpPr>
              <p:cNvPr id="587" name="グループ化 586">
                <a:extLst>
                  <a:ext uri="{FF2B5EF4-FFF2-40B4-BE49-F238E27FC236}">
                    <a16:creationId xmlns:a16="http://schemas.microsoft.com/office/drawing/2014/main" id="{7A02E20B-2BC0-6EB1-B3C2-0F0387385FB3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7DDE9013-B971-702B-86C1-B4E18F79AF43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35A31CBA-0073-607F-7633-0ABD51B84D2D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B65150BA-CA48-FDFF-D403-2F59405E7B50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楕円 385">
                  <a:extLst>
                    <a:ext uri="{FF2B5EF4-FFF2-40B4-BE49-F238E27FC236}">
                      <a16:creationId xmlns:a16="http://schemas.microsoft.com/office/drawing/2014/main" id="{9409E7C5-CF50-1DF8-82A9-C9485981AFC2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3" name="楕円 385">
                  <a:extLst>
                    <a:ext uri="{FF2B5EF4-FFF2-40B4-BE49-F238E27FC236}">
                      <a16:creationId xmlns:a16="http://schemas.microsoft.com/office/drawing/2014/main" id="{57EA718B-FDEE-D477-1D96-38F700A6FCE4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88" name="楕円 398">
                <a:extLst>
                  <a:ext uri="{FF2B5EF4-FFF2-40B4-BE49-F238E27FC236}">
                    <a16:creationId xmlns:a16="http://schemas.microsoft.com/office/drawing/2014/main" id="{215A045F-7BCF-4818-8EBB-38B05F7D155E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32BA5727-1B30-5D7A-BE27-32434CD443A6}"/>
                </a:ext>
              </a:extLst>
            </p:cNvPr>
            <p:cNvGrpSpPr/>
            <p:nvPr/>
          </p:nvGrpSpPr>
          <p:grpSpPr>
            <a:xfrm>
              <a:off x="817506" y="458670"/>
              <a:ext cx="769468" cy="495055"/>
              <a:chOff x="2567035" y="2078850"/>
              <a:chExt cx="769468" cy="495055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4D3E14C7-D5AA-58A1-760B-8909A77F6855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E56A5631-445F-C759-1748-01A26A9FA76D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51E587B5-F519-A7C1-63CC-106D014B2E25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23014EFF-D84E-3ADA-7577-C05CA227107A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楕円 385">
                  <a:extLst>
                    <a:ext uri="{FF2B5EF4-FFF2-40B4-BE49-F238E27FC236}">
                      <a16:creationId xmlns:a16="http://schemas.microsoft.com/office/drawing/2014/main" id="{10221C7B-FDDA-40B4-1A98-416C41BADFAF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6" name="楕円 385">
                  <a:extLst>
                    <a:ext uri="{FF2B5EF4-FFF2-40B4-BE49-F238E27FC236}">
                      <a16:creationId xmlns:a16="http://schemas.microsoft.com/office/drawing/2014/main" id="{F1729907-1D1B-7953-AB1D-330B69A0C1F6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81" name="楕円 398">
                <a:extLst>
                  <a:ext uri="{FF2B5EF4-FFF2-40B4-BE49-F238E27FC236}">
                    <a16:creationId xmlns:a16="http://schemas.microsoft.com/office/drawing/2014/main" id="{949A84FE-AE84-DAED-57E6-FEA5143FE3C4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BC742047-1D04-1A4F-31CC-4D3CEFECF4C5}"/>
                </a:ext>
              </a:extLst>
            </p:cNvPr>
            <p:cNvGrpSpPr/>
            <p:nvPr/>
          </p:nvGrpSpPr>
          <p:grpSpPr>
            <a:xfrm>
              <a:off x="1421731" y="458670"/>
              <a:ext cx="769468" cy="495055"/>
              <a:chOff x="2567035" y="2078850"/>
              <a:chExt cx="769468" cy="495055"/>
            </a:xfrm>
          </p:grpSpPr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3733C18D-1FD9-51E0-D676-4B1B2FF03FEB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24C7EFC4-DC27-64E7-A28E-ECC3C181DCCA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675596F5-AF5C-508E-D4AF-2D6BF9F975EC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3F4167F6-CAA4-4976-DAC2-8F4619A5AE6E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385">
                  <a:extLst>
                    <a:ext uri="{FF2B5EF4-FFF2-40B4-BE49-F238E27FC236}">
                      <a16:creationId xmlns:a16="http://schemas.microsoft.com/office/drawing/2014/main" id="{2FCC71D8-D236-E29B-C305-76D79FDF89C1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9" name="楕円 385">
                  <a:extLst>
                    <a:ext uri="{FF2B5EF4-FFF2-40B4-BE49-F238E27FC236}">
                      <a16:creationId xmlns:a16="http://schemas.microsoft.com/office/drawing/2014/main" id="{C7F11DD6-72FB-EA5B-1CD8-2A12AB420BE1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74" name="楕円 398">
                <a:extLst>
                  <a:ext uri="{FF2B5EF4-FFF2-40B4-BE49-F238E27FC236}">
                    <a16:creationId xmlns:a16="http://schemas.microsoft.com/office/drawing/2014/main" id="{AB219C0F-5183-3104-22B5-830D5B3A1028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ED34353E-49A5-6905-C219-CF7EA86E3503}"/>
                </a:ext>
              </a:extLst>
            </p:cNvPr>
            <p:cNvGrpSpPr/>
            <p:nvPr/>
          </p:nvGrpSpPr>
          <p:grpSpPr>
            <a:xfrm>
              <a:off x="2024006" y="458670"/>
              <a:ext cx="769468" cy="495055"/>
              <a:chOff x="2567035" y="2078850"/>
              <a:chExt cx="769468" cy="495055"/>
            </a:xfrm>
          </p:grpSpPr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A203238D-510E-B14B-9BE6-FB86E396676E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092AD383-8240-0739-F03A-2B1AE3569E93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93910FFC-09D7-9DE8-BEBE-8EBD6444F08F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489FE1FA-BFAA-C66D-197F-8065B48F2C6F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楕円 385">
                  <a:extLst>
                    <a:ext uri="{FF2B5EF4-FFF2-40B4-BE49-F238E27FC236}">
                      <a16:creationId xmlns:a16="http://schemas.microsoft.com/office/drawing/2014/main" id="{59EF3970-1B8C-2179-017A-C50E41729342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2" name="楕円 385">
                  <a:extLst>
                    <a:ext uri="{FF2B5EF4-FFF2-40B4-BE49-F238E27FC236}">
                      <a16:creationId xmlns:a16="http://schemas.microsoft.com/office/drawing/2014/main" id="{7B8BC3A7-91EA-673C-440D-FE52FA8EB67F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67" name="楕円 398">
                <a:extLst>
                  <a:ext uri="{FF2B5EF4-FFF2-40B4-BE49-F238E27FC236}">
                    <a16:creationId xmlns:a16="http://schemas.microsoft.com/office/drawing/2014/main" id="{DA451228-FF30-775E-0E54-AD1FEA21A117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22FE02AF-A54D-306F-1161-39B9DAC5D1B9}"/>
                </a:ext>
              </a:extLst>
            </p:cNvPr>
            <p:cNvGrpSpPr/>
            <p:nvPr/>
          </p:nvGrpSpPr>
          <p:grpSpPr>
            <a:xfrm>
              <a:off x="2624773" y="458670"/>
              <a:ext cx="769468" cy="495055"/>
              <a:chOff x="2567035" y="2078850"/>
              <a:chExt cx="769468" cy="495055"/>
            </a:xfrm>
          </p:grpSpPr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1E90378F-6E67-2A27-F937-61A4928D47F8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0CA65CB6-279B-5B42-75AE-6C4CAFF6CCE1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4AFD6BB8-AE08-7444-A578-305E8527FECF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D5F952FA-CE9C-6A86-687E-3ACF81861CF4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385">
                  <a:extLst>
                    <a:ext uri="{FF2B5EF4-FFF2-40B4-BE49-F238E27FC236}">
                      <a16:creationId xmlns:a16="http://schemas.microsoft.com/office/drawing/2014/main" id="{109A67C1-6DDC-7A3E-2EB3-9F7D87E090A5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65" name="楕円 385">
                  <a:extLst>
                    <a:ext uri="{FF2B5EF4-FFF2-40B4-BE49-F238E27FC236}">
                      <a16:creationId xmlns:a16="http://schemas.microsoft.com/office/drawing/2014/main" id="{DDCB2C78-0A81-87EF-BFED-232DB448A259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60" name="楕円 398">
                <a:extLst>
                  <a:ext uri="{FF2B5EF4-FFF2-40B4-BE49-F238E27FC236}">
                    <a16:creationId xmlns:a16="http://schemas.microsoft.com/office/drawing/2014/main" id="{C4FB349F-28E8-50EB-8BF9-860516DF2D22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9C4C74F4-DFFD-E3BA-C627-DF72B853F9E6}"/>
                </a:ext>
              </a:extLst>
            </p:cNvPr>
            <p:cNvGrpSpPr/>
            <p:nvPr/>
          </p:nvGrpSpPr>
          <p:grpSpPr>
            <a:xfrm>
              <a:off x="3227048" y="458670"/>
              <a:ext cx="769468" cy="495055"/>
              <a:chOff x="2567035" y="2078850"/>
              <a:chExt cx="769468" cy="495055"/>
            </a:xfrm>
          </p:grpSpPr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FFB2DA26-C17E-B8B6-8229-3387C0B98AC4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04D690DC-E43F-DA3F-46B2-D76E1F5E9986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AB1574BA-5C87-2009-557B-51624625E762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FF12568E-56CB-3968-4EA0-7E075A75FEF4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楕円 385">
                  <a:extLst>
                    <a:ext uri="{FF2B5EF4-FFF2-40B4-BE49-F238E27FC236}">
                      <a16:creationId xmlns:a16="http://schemas.microsoft.com/office/drawing/2014/main" id="{B8C04AE0-BECE-6E64-482F-0B8B2D942259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8" name="楕円 385">
                  <a:extLst>
                    <a:ext uri="{FF2B5EF4-FFF2-40B4-BE49-F238E27FC236}">
                      <a16:creationId xmlns:a16="http://schemas.microsoft.com/office/drawing/2014/main" id="{48638CA3-513F-0A12-174C-28D09501174E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53" name="楕円 398">
                <a:extLst>
                  <a:ext uri="{FF2B5EF4-FFF2-40B4-BE49-F238E27FC236}">
                    <a16:creationId xmlns:a16="http://schemas.microsoft.com/office/drawing/2014/main" id="{5EF849DB-EF88-53A0-333C-25FCF6058EEE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515ED57C-F1E2-CDAB-D377-079E99A300DF}"/>
                </a:ext>
              </a:extLst>
            </p:cNvPr>
            <p:cNvGrpSpPr/>
            <p:nvPr/>
          </p:nvGrpSpPr>
          <p:grpSpPr>
            <a:xfrm>
              <a:off x="3831273" y="458670"/>
              <a:ext cx="769468" cy="495055"/>
              <a:chOff x="2567035" y="2078850"/>
              <a:chExt cx="769468" cy="495055"/>
            </a:xfrm>
          </p:grpSpPr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5D1C24A3-6DB2-95B1-83FF-7839BC6BDE03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0C1C656B-949E-DC26-A9C1-49C7E2C0F543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2C51E556-DD86-4EEE-03BA-C3F08C6835C5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1713F272-2B7A-4965-401E-BC27699A70DE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楕円 385">
                  <a:extLst>
                    <a:ext uri="{FF2B5EF4-FFF2-40B4-BE49-F238E27FC236}">
                      <a16:creationId xmlns:a16="http://schemas.microsoft.com/office/drawing/2014/main" id="{D553E679-CBB4-C5C4-4EEE-2FDA55F44F8D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1" name="楕円 385">
                  <a:extLst>
                    <a:ext uri="{FF2B5EF4-FFF2-40B4-BE49-F238E27FC236}">
                      <a16:creationId xmlns:a16="http://schemas.microsoft.com/office/drawing/2014/main" id="{68F297C0-12E3-B13D-ADEE-0D686471C51E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46" name="楕円 398">
                <a:extLst>
                  <a:ext uri="{FF2B5EF4-FFF2-40B4-BE49-F238E27FC236}">
                    <a16:creationId xmlns:a16="http://schemas.microsoft.com/office/drawing/2014/main" id="{99866542-59F4-7BF5-41C8-2206EAE0260A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316D49C2-1454-434C-A2E7-86FE6ED1A5A7}"/>
                </a:ext>
              </a:extLst>
            </p:cNvPr>
            <p:cNvGrpSpPr/>
            <p:nvPr/>
          </p:nvGrpSpPr>
          <p:grpSpPr>
            <a:xfrm>
              <a:off x="4433548" y="458670"/>
              <a:ext cx="769468" cy="495055"/>
              <a:chOff x="2567035" y="2078850"/>
              <a:chExt cx="769468" cy="495055"/>
            </a:xfrm>
          </p:grpSpPr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DE05D79C-1C30-9A0A-1A92-F3CAA777D85E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4EB46083-8A42-6C7A-FFF1-55919B91F2C1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F679DC5C-DBFB-72A3-BDB8-0A2CAC6DFA26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C3726D28-517C-2124-747E-3AC6DDE0B8D6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楕円 385">
                  <a:extLst>
                    <a:ext uri="{FF2B5EF4-FFF2-40B4-BE49-F238E27FC236}">
                      <a16:creationId xmlns:a16="http://schemas.microsoft.com/office/drawing/2014/main" id="{CBC47946-0261-45C4-777B-E72277346C0E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4" name="楕円 385">
                  <a:extLst>
                    <a:ext uri="{FF2B5EF4-FFF2-40B4-BE49-F238E27FC236}">
                      <a16:creationId xmlns:a16="http://schemas.microsoft.com/office/drawing/2014/main" id="{96C8E6F6-795D-D06B-4208-FFF90C6387DA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39" name="楕円 398">
                <a:extLst>
                  <a:ext uri="{FF2B5EF4-FFF2-40B4-BE49-F238E27FC236}">
                    <a16:creationId xmlns:a16="http://schemas.microsoft.com/office/drawing/2014/main" id="{D3377E9A-3A48-8A38-8218-9DFAD905AE29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20002D51-5F71-87CF-C945-552508B13FF8}"/>
                </a:ext>
              </a:extLst>
            </p:cNvPr>
            <p:cNvGrpSpPr/>
            <p:nvPr/>
          </p:nvGrpSpPr>
          <p:grpSpPr>
            <a:xfrm>
              <a:off x="5035823" y="458670"/>
              <a:ext cx="769468" cy="495055"/>
              <a:chOff x="2567035" y="2078850"/>
              <a:chExt cx="769468" cy="495055"/>
            </a:xfrm>
          </p:grpSpPr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ACF60BCF-EB37-650A-FFC1-59FADDFE3385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34F0FA89-E0A5-4FB0-CF2F-24C2A3167557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FE049456-C2C6-138F-792D-6009B601B479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EEFF12FA-D498-7FD7-2768-F5EE760D6FAC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楕円 385">
                  <a:extLst>
                    <a:ext uri="{FF2B5EF4-FFF2-40B4-BE49-F238E27FC236}">
                      <a16:creationId xmlns:a16="http://schemas.microsoft.com/office/drawing/2014/main" id="{A085E8EC-4955-1C3B-6406-18443716A456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7" name="楕円 385">
                  <a:extLst>
                    <a:ext uri="{FF2B5EF4-FFF2-40B4-BE49-F238E27FC236}">
                      <a16:creationId xmlns:a16="http://schemas.microsoft.com/office/drawing/2014/main" id="{EF4A8D66-9BBB-38FA-706D-9701AE0C1719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32" name="楕円 398">
                <a:extLst>
                  <a:ext uri="{FF2B5EF4-FFF2-40B4-BE49-F238E27FC236}">
                    <a16:creationId xmlns:a16="http://schemas.microsoft.com/office/drawing/2014/main" id="{5611C713-D335-81ED-649A-C86194F496D5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5AB0F027-6C04-5D44-9C75-27FBE85ABEBB}"/>
                </a:ext>
              </a:extLst>
            </p:cNvPr>
            <p:cNvGrpSpPr/>
            <p:nvPr/>
          </p:nvGrpSpPr>
          <p:grpSpPr>
            <a:xfrm>
              <a:off x="5638098" y="458670"/>
              <a:ext cx="769468" cy="495055"/>
              <a:chOff x="2567035" y="2078850"/>
              <a:chExt cx="769468" cy="495055"/>
            </a:xfrm>
          </p:grpSpPr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3F9CF75C-3E7B-079B-17B7-E7D3CC985F0F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26" name="楕円 525">
                  <a:extLst>
                    <a:ext uri="{FF2B5EF4-FFF2-40B4-BE49-F238E27FC236}">
                      <a16:creationId xmlns:a16="http://schemas.microsoft.com/office/drawing/2014/main" id="{3BF5E855-29BC-6713-0B8D-2770EA4F4800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E939E878-D1BA-742B-B26B-14A129A029E6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247F4DD1-84F7-C64D-3B97-9E17455568D9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楕円 385">
                  <a:extLst>
                    <a:ext uri="{FF2B5EF4-FFF2-40B4-BE49-F238E27FC236}">
                      <a16:creationId xmlns:a16="http://schemas.microsoft.com/office/drawing/2014/main" id="{3C3437D0-FDD9-C0D3-2B7F-DD9AD3AC7DB2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0" name="楕円 385">
                  <a:extLst>
                    <a:ext uri="{FF2B5EF4-FFF2-40B4-BE49-F238E27FC236}">
                      <a16:creationId xmlns:a16="http://schemas.microsoft.com/office/drawing/2014/main" id="{9A445E60-266F-B4D8-C327-B1786B210946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25" name="楕円 398">
                <a:extLst>
                  <a:ext uri="{FF2B5EF4-FFF2-40B4-BE49-F238E27FC236}">
                    <a16:creationId xmlns:a16="http://schemas.microsoft.com/office/drawing/2014/main" id="{E77D831D-DD45-F66D-0393-24B4AE259A18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F8E587A5-9365-41CF-CB3A-330C3042E8DA}"/>
                </a:ext>
              </a:extLst>
            </p:cNvPr>
            <p:cNvGrpSpPr/>
            <p:nvPr/>
          </p:nvGrpSpPr>
          <p:grpSpPr>
            <a:xfrm>
              <a:off x="6242323" y="458670"/>
              <a:ext cx="769468" cy="495055"/>
              <a:chOff x="2567035" y="2078850"/>
              <a:chExt cx="769468" cy="495055"/>
            </a:xfrm>
          </p:grpSpPr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333263D5-A534-ED48-D2E9-34ACBB720A37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26DD51A9-DFFE-E226-7CE6-8E1A0D95240A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BA8ADEE0-9064-E1AA-B5DC-B5DF771C0816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D921B3E1-A86D-EAA7-0C03-9A14B84BE168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楕円 385">
                  <a:extLst>
                    <a:ext uri="{FF2B5EF4-FFF2-40B4-BE49-F238E27FC236}">
                      <a16:creationId xmlns:a16="http://schemas.microsoft.com/office/drawing/2014/main" id="{DFE80DB5-00BD-159A-CED2-430FAAE51808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3" name="楕円 385">
                  <a:extLst>
                    <a:ext uri="{FF2B5EF4-FFF2-40B4-BE49-F238E27FC236}">
                      <a16:creationId xmlns:a16="http://schemas.microsoft.com/office/drawing/2014/main" id="{7D0F4913-592A-0445-FD95-72109D7BB900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18" name="楕円 398">
                <a:extLst>
                  <a:ext uri="{FF2B5EF4-FFF2-40B4-BE49-F238E27FC236}">
                    <a16:creationId xmlns:a16="http://schemas.microsoft.com/office/drawing/2014/main" id="{77265918-C6F9-BCFB-F2F2-D0AEC597238C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A282B69D-22B5-F383-46E8-6605A1A7CB89}"/>
                </a:ext>
              </a:extLst>
            </p:cNvPr>
            <p:cNvGrpSpPr/>
            <p:nvPr/>
          </p:nvGrpSpPr>
          <p:grpSpPr>
            <a:xfrm>
              <a:off x="6844598" y="458670"/>
              <a:ext cx="769468" cy="495055"/>
              <a:chOff x="2567035" y="2078850"/>
              <a:chExt cx="769468" cy="495055"/>
            </a:xfrm>
          </p:grpSpPr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AEB2D40C-3974-EE93-C75D-2F882116B6D8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1E8A13EC-F0BA-DD2E-DDC2-F0F4831B939A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00204566-4B7A-99A8-76AE-BC95ECC0296D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313C89E9-0383-4CB1-D72E-0A60D3C04AB6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楕円 385">
                  <a:extLst>
                    <a:ext uri="{FF2B5EF4-FFF2-40B4-BE49-F238E27FC236}">
                      <a16:creationId xmlns:a16="http://schemas.microsoft.com/office/drawing/2014/main" id="{28A17BE8-19F1-70B9-A355-6CE427991AEB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6" name="楕円 385">
                  <a:extLst>
                    <a:ext uri="{FF2B5EF4-FFF2-40B4-BE49-F238E27FC236}">
                      <a16:creationId xmlns:a16="http://schemas.microsoft.com/office/drawing/2014/main" id="{00555322-2259-D274-DD06-72F573EFF4DC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11" name="楕円 398">
                <a:extLst>
                  <a:ext uri="{FF2B5EF4-FFF2-40B4-BE49-F238E27FC236}">
                    <a16:creationId xmlns:a16="http://schemas.microsoft.com/office/drawing/2014/main" id="{91A244A0-B4B1-A8BE-5ED7-0D4E22D13B76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4D68470E-40B4-6DB1-FA8B-9A34B20BD350}"/>
                </a:ext>
              </a:extLst>
            </p:cNvPr>
            <p:cNvGrpSpPr/>
            <p:nvPr/>
          </p:nvGrpSpPr>
          <p:grpSpPr>
            <a:xfrm>
              <a:off x="7445365" y="458670"/>
              <a:ext cx="769468" cy="495055"/>
              <a:chOff x="2567035" y="2078850"/>
              <a:chExt cx="769468" cy="495055"/>
            </a:xfrm>
          </p:grpSpPr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A4F44457-0DD0-7ECC-383C-8890183FD6C4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8C7FEFFB-A4BA-D776-BA52-D5461D105AF6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6875A363-EA00-9B90-4989-3252002F4D70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E669F824-5A08-3E9C-742E-6A362EAAED12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385">
                  <a:extLst>
                    <a:ext uri="{FF2B5EF4-FFF2-40B4-BE49-F238E27FC236}">
                      <a16:creationId xmlns:a16="http://schemas.microsoft.com/office/drawing/2014/main" id="{6C856BDE-9D96-02E7-0A64-5FDB5E294CA5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9" name="楕円 385">
                  <a:extLst>
                    <a:ext uri="{FF2B5EF4-FFF2-40B4-BE49-F238E27FC236}">
                      <a16:creationId xmlns:a16="http://schemas.microsoft.com/office/drawing/2014/main" id="{BE25EC54-BA48-931B-02AE-1681C427BB19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04" name="楕円 398">
                <a:extLst>
                  <a:ext uri="{FF2B5EF4-FFF2-40B4-BE49-F238E27FC236}">
                    <a16:creationId xmlns:a16="http://schemas.microsoft.com/office/drawing/2014/main" id="{89F727DD-3E85-AA3B-45F4-92E8110EBBDA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B49F07CB-8F25-4AAB-0E3E-0A293130A1DC}"/>
                </a:ext>
              </a:extLst>
            </p:cNvPr>
            <p:cNvGrpSpPr/>
            <p:nvPr/>
          </p:nvGrpSpPr>
          <p:grpSpPr>
            <a:xfrm>
              <a:off x="8047640" y="458670"/>
              <a:ext cx="769468" cy="495055"/>
              <a:chOff x="2567035" y="2078850"/>
              <a:chExt cx="769468" cy="495055"/>
            </a:xfrm>
          </p:grpSpPr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CBEFF372-0B6F-B9DC-2B3D-092A2AA44E9D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E5004BA1-9424-1776-C848-FF6672BC52D5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E269757F-94AC-F243-6D76-002FEE8BACFB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61A20816-47E4-2E77-E165-2BF8B5F9E108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385">
                  <a:extLst>
                    <a:ext uri="{FF2B5EF4-FFF2-40B4-BE49-F238E27FC236}">
                      <a16:creationId xmlns:a16="http://schemas.microsoft.com/office/drawing/2014/main" id="{8BABFDBB-6647-B6A4-4670-DE6426864786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2" name="楕円 385">
                  <a:extLst>
                    <a:ext uri="{FF2B5EF4-FFF2-40B4-BE49-F238E27FC236}">
                      <a16:creationId xmlns:a16="http://schemas.microsoft.com/office/drawing/2014/main" id="{69E59B87-CF76-09D3-A160-4FB089323EE2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97" name="楕円 398">
                <a:extLst>
                  <a:ext uri="{FF2B5EF4-FFF2-40B4-BE49-F238E27FC236}">
                    <a16:creationId xmlns:a16="http://schemas.microsoft.com/office/drawing/2014/main" id="{66A518D2-6454-33FA-03F0-6F58D1DF7BF2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118F8CA0-CB1E-1316-BA0B-E0E29D893A1B}"/>
                </a:ext>
              </a:extLst>
            </p:cNvPr>
            <p:cNvGrpSpPr/>
            <p:nvPr/>
          </p:nvGrpSpPr>
          <p:grpSpPr>
            <a:xfrm>
              <a:off x="8651865" y="458670"/>
              <a:ext cx="769468" cy="495055"/>
              <a:chOff x="2567035" y="2078850"/>
              <a:chExt cx="769468" cy="495055"/>
            </a:xfrm>
          </p:grpSpPr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47EFFDA2-CBB3-D1F8-1989-CB52880070C3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91" name="楕円 490">
                  <a:extLst>
                    <a:ext uri="{FF2B5EF4-FFF2-40B4-BE49-F238E27FC236}">
                      <a16:creationId xmlns:a16="http://schemas.microsoft.com/office/drawing/2014/main" id="{54C3A8E8-5313-ABCF-9C28-0B5EF5C781F9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213D62CD-D53F-CD44-A7F5-556840342CD9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楕円 492">
                  <a:extLst>
                    <a:ext uri="{FF2B5EF4-FFF2-40B4-BE49-F238E27FC236}">
                      <a16:creationId xmlns:a16="http://schemas.microsoft.com/office/drawing/2014/main" id="{8EC498AD-D4A6-0FDE-FF48-002FD7CBDB36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385">
                  <a:extLst>
                    <a:ext uri="{FF2B5EF4-FFF2-40B4-BE49-F238E27FC236}">
                      <a16:creationId xmlns:a16="http://schemas.microsoft.com/office/drawing/2014/main" id="{0F1543AD-C7A0-39B1-7DCF-E4DF28CBA3A4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5" name="楕円 385">
                  <a:extLst>
                    <a:ext uri="{FF2B5EF4-FFF2-40B4-BE49-F238E27FC236}">
                      <a16:creationId xmlns:a16="http://schemas.microsoft.com/office/drawing/2014/main" id="{3BFD4C32-7AA4-787B-9CD9-A0AD81BD3726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90" name="楕円 398">
                <a:extLst>
                  <a:ext uri="{FF2B5EF4-FFF2-40B4-BE49-F238E27FC236}">
                    <a16:creationId xmlns:a16="http://schemas.microsoft.com/office/drawing/2014/main" id="{C5DAB903-E48A-ADDD-F571-95740A88762F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87008964-5E51-AAB3-1FB1-6D2DF1571EA1}"/>
                </a:ext>
              </a:extLst>
            </p:cNvPr>
            <p:cNvGrpSpPr/>
            <p:nvPr/>
          </p:nvGrpSpPr>
          <p:grpSpPr>
            <a:xfrm>
              <a:off x="9254140" y="458670"/>
              <a:ext cx="769468" cy="495055"/>
              <a:chOff x="2567035" y="2078850"/>
              <a:chExt cx="769468" cy="495055"/>
            </a:xfrm>
          </p:grpSpPr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D560B843-7A61-6117-CAD0-E2F57BBE2E2E}"/>
                  </a:ext>
                </a:extLst>
              </p:cNvPr>
              <p:cNvGrpSpPr/>
              <p:nvPr/>
            </p:nvGrpSpPr>
            <p:grpSpPr>
              <a:xfrm>
                <a:off x="2567035" y="2078850"/>
                <a:ext cx="769468" cy="495055"/>
                <a:chOff x="3145078" y="1223755"/>
                <a:chExt cx="3119843" cy="1435660"/>
              </a:xfrm>
            </p:grpSpPr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161A1203-0B5B-D860-009E-A8E7B02CFFF9}"/>
                    </a:ext>
                  </a:extLst>
                </p:cNvPr>
                <p:cNvSpPr/>
                <p:nvPr/>
              </p:nvSpPr>
              <p:spPr>
                <a:xfrm>
                  <a:off x="4041957" y="1223755"/>
                  <a:ext cx="1305145" cy="1305145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DF3A3982-4CFD-ADC1-FF3B-BFB0629D299A}"/>
                    </a:ext>
                  </a:extLst>
                </p:cNvPr>
                <p:cNvSpPr/>
                <p:nvPr/>
              </p:nvSpPr>
              <p:spPr>
                <a:xfrm>
                  <a:off x="4176979" y="1493800"/>
                  <a:ext cx="1035102" cy="1035100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楕円 485">
                  <a:extLst>
                    <a:ext uri="{FF2B5EF4-FFF2-40B4-BE49-F238E27FC236}">
                      <a16:creationId xmlns:a16="http://schemas.microsoft.com/office/drawing/2014/main" id="{6620203C-31FD-4FA5-D27B-A21A112924B9}"/>
                    </a:ext>
                  </a:extLst>
                </p:cNvPr>
                <p:cNvSpPr/>
                <p:nvPr/>
              </p:nvSpPr>
              <p:spPr>
                <a:xfrm>
                  <a:off x="4298900" y="1737642"/>
                  <a:ext cx="791260" cy="791258"/>
                </a:xfrm>
                <a:prstGeom prst="ellipse">
                  <a:avLst/>
                </a:pr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楕円 385">
                  <a:extLst>
                    <a:ext uri="{FF2B5EF4-FFF2-40B4-BE49-F238E27FC236}">
                      <a16:creationId xmlns:a16="http://schemas.microsoft.com/office/drawing/2014/main" id="{84E3CDEA-0F00-1063-900D-FDC7B802E407}"/>
                    </a:ext>
                  </a:extLst>
                </p:cNvPr>
                <p:cNvSpPr/>
                <p:nvPr/>
              </p:nvSpPr>
              <p:spPr>
                <a:xfrm>
                  <a:off x="3145078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8" name="楕円 385">
                  <a:extLst>
                    <a:ext uri="{FF2B5EF4-FFF2-40B4-BE49-F238E27FC236}">
                      <a16:creationId xmlns:a16="http://schemas.microsoft.com/office/drawing/2014/main" id="{8F62DC0D-3737-17B1-D32C-7630475C71C8}"/>
                    </a:ext>
                  </a:extLst>
                </p:cNvPr>
                <p:cNvSpPr/>
                <p:nvPr/>
              </p:nvSpPr>
              <p:spPr>
                <a:xfrm>
                  <a:off x="4226425" y="2232074"/>
                  <a:ext cx="2038496" cy="427341"/>
                </a:xfrm>
                <a:custGeom>
                  <a:avLst/>
                  <a:gdLst>
                    <a:gd name="connsiteX0" fmla="*/ 0 w 1820436"/>
                    <a:gd name="connsiteY0" fmla="*/ 592949 h 1185898"/>
                    <a:gd name="connsiteX1" fmla="*/ 910218 w 1820436"/>
                    <a:gd name="connsiteY1" fmla="*/ 0 h 1185898"/>
                    <a:gd name="connsiteX2" fmla="*/ 1820436 w 1820436"/>
                    <a:gd name="connsiteY2" fmla="*/ 592949 h 1185898"/>
                    <a:gd name="connsiteX3" fmla="*/ 910218 w 1820436"/>
                    <a:gd name="connsiteY3" fmla="*/ 1185898 h 1185898"/>
                    <a:gd name="connsiteX4" fmla="*/ 0 w 1820436"/>
                    <a:gd name="connsiteY4" fmla="*/ 592949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4" fmla="*/ 1001658 w 1820436"/>
                    <a:gd name="connsiteY4" fmla="*/ 91440 h 1185898"/>
                    <a:gd name="connsiteX0" fmla="*/ 910218 w 1820436"/>
                    <a:gd name="connsiteY0" fmla="*/ 0 h 1185898"/>
                    <a:gd name="connsiteX1" fmla="*/ 1820436 w 1820436"/>
                    <a:gd name="connsiteY1" fmla="*/ 592949 h 1185898"/>
                    <a:gd name="connsiteX2" fmla="*/ 910218 w 1820436"/>
                    <a:gd name="connsiteY2" fmla="*/ 1185898 h 1185898"/>
                    <a:gd name="connsiteX3" fmla="*/ 0 w 1820436"/>
                    <a:gd name="connsiteY3" fmla="*/ 592949 h 1185898"/>
                    <a:gd name="connsiteX0" fmla="*/ 1820436 w 1820436"/>
                    <a:gd name="connsiteY0" fmla="*/ 0 h 592949"/>
                    <a:gd name="connsiteX1" fmla="*/ 910218 w 1820436"/>
                    <a:gd name="connsiteY1" fmla="*/ 592949 h 592949"/>
                    <a:gd name="connsiteX2" fmla="*/ 0 w 1820436"/>
                    <a:gd name="connsiteY2" fmla="*/ 0 h 592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20436" h="592949">
                      <a:moveTo>
                        <a:pt x="1820436" y="0"/>
                      </a:moveTo>
                      <a:cubicBezTo>
                        <a:pt x="1820436" y="327477"/>
                        <a:pt x="1412918" y="592949"/>
                        <a:pt x="910218" y="592949"/>
                      </a:cubicBezTo>
                      <a:cubicBezTo>
                        <a:pt x="407518" y="592949"/>
                        <a:pt x="0" y="327477"/>
                        <a:pt x="0" y="0"/>
                      </a:cubicBezTo>
                    </a:path>
                  </a:pathLst>
                </a:custGeom>
                <a:noFill/>
                <a:ln w="38100"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3" name="楕円 398">
                <a:extLst>
                  <a:ext uri="{FF2B5EF4-FFF2-40B4-BE49-F238E27FC236}">
                    <a16:creationId xmlns:a16="http://schemas.microsoft.com/office/drawing/2014/main" id="{310B2905-A3A2-5C07-31FC-61253D563767}"/>
                  </a:ext>
                </a:extLst>
              </p:cNvPr>
              <p:cNvSpPr/>
              <p:nvPr/>
            </p:nvSpPr>
            <p:spPr>
              <a:xfrm>
                <a:off x="3169310" y="2348879"/>
                <a:ext cx="167193" cy="77665"/>
              </a:xfrm>
              <a:custGeom>
                <a:avLst/>
                <a:gdLst>
                  <a:gd name="connsiteX0" fmla="*/ 0 w 195154"/>
                  <a:gd name="connsiteY0" fmla="*/ 136424 h 272847"/>
                  <a:gd name="connsiteX1" fmla="*/ 97577 w 195154"/>
                  <a:gd name="connsiteY1" fmla="*/ 0 h 272847"/>
                  <a:gd name="connsiteX2" fmla="*/ 195154 w 195154"/>
                  <a:gd name="connsiteY2" fmla="*/ 136424 h 272847"/>
                  <a:gd name="connsiteX3" fmla="*/ 97577 w 195154"/>
                  <a:gd name="connsiteY3" fmla="*/ 272848 h 272847"/>
                  <a:gd name="connsiteX4" fmla="*/ 0 w 195154"/>
                  <a:gd name="connsiteY4" fmla="*/ 136424 h 272847"/>
                  <a:gd name="connsiteX0" fmla="*/ 97577 w 195154"/>
                  <a:gd name="connsiteY0" fmla="*/ 272848 h 364288"/>
                  <a:gd name="connsiteX1" fmla="*/ 0 w 195154"/>
                  <a:gd name="connsiteY1" fmla="*/ 136424 h 364288"/>
                  <a:gd name="connsiteX2" fmla="*/ 97577 w 195154"/>
                  <a:gd name="connsiteY2" fmla="*/ 0 h 364288"/>
                  <a:gd name="connsiteX3" fmla="*/ 195154 w 195154"/>
                  <a:gd name="connsiteY3" fmla="*/ 136424 h 364288"/>
                  <a:gd name="connsiteX4" fmla="*/ 189017 w 195154"/>
                  <a:gd name="connsiteY4" fmla="*/ 364288 h 364288"/>
                  <a:gd name="connsiteX0" fmla="*/ 0 w 195154"/>
                  <a:gd name="connsiteY0" fmla="*/ 136424 h 364288"/>
                  <a:gd name="connsiteX1" fmla="*/ 97577 w 195154"/>
                  <a:gd name="connsiteY1" fmla="*/ 0 h 364288"/>
                  <a:gd name="connsiteX2" fmla="*/ 195154 w 195154"/>
                  <a:gd name="connsiteY2" fmla="*/ 136424 h 364288"/>
                  <a:gd name="connsiteX3" fmla="*/ 189017 w 195154"/>
                  <a:gd name="connsiteY3" fmla="*/ 364288 h 364288"/>
                  <a:gd name="connsiteX0" fmla="*/ 0 w 195154"/>
                  <a:gd name="connsiteY0" fmla="*/ 136424 h 136424"/>
                  <a:gd name="connsiteX1" fmla="*/ 97577 w 195154"/>
                  <a:gd name="connsiteY1" fmla="*/ 0 h 136424"/>
                  <a:gd name="connsiteX2" fmla="*/ 195154 w 195154"/>
                  <a:gd name="connsiteY2" fmla="*/ 136424 h 136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154" h="136424">
                    <a:moveTo>
                      <a:pt x="0" y="136424"/>
                    </a:moveTo>
                    <a:cubicBezTo>
                      <a:pt x="0" y="61079"/>
                      <a:pt x="43687" y="0"/>
                      <a:pt x="97577" y="0"/>
                    </a:cubicBezTo>
                    <a:cubicBezTo>
                      <a:pt x="151467" y="0"/>
                      <a:pt x="195154" y="61079"/>
                      <a:pt x="195154" y="136424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7188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89804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pptxl98_グルグル線</dc:title>
  <dc:subject>pptxl98_グルグル線</dc:subject>
  <dc:creator>でじけろお</dc:creator>
  <cp:revision>1</cp:revision>
  <dcterms:created xsi:type="dcterms:W3CDTF">2018-05-20T00:31:01Z</dcterms:created>
  <dcterms:modified xsi:type="dcterms:W3CDTF">2023-10-25T02:52:54Z</dcterms:modified>
  <cp:version>1</cp:version>
</cp:coreProperties>
</file>